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7" r:id="rId1"/>
  </p:sldMasterIdLst>
  <p:notesMasterIdLst>
    <p:notesMasterId r:id="rId59"/>
  </p:notesMasterIdLst>
  <p:sldIdLst>
    <p:sldId id="333" r:id="rId2"/>
    <p:sldId id="331" r:id="rId3"/>
    <p:sldId id="342" r:id="rId4"/>
    <p:sldId id="343" r:id="rId5"/>
    <p:sldId id="344" r:id="rId6"/>
    <p:sldId id="353" r:id="rId7"/>
    <p:sldId id="349" r:id="rId8"/>
    <p:sldId id="361" r:id="rId9"/>
    <p:sldId id="346" r:id="rId10"/>
    <p:sldId id="354" r:id="rId11"/>
    <p:sldId id="352" r:id="rId12"/>
    <p:sldId id="360" r:id="rId13"/>
    <p:sldId id="356" r:id="rId14"/>
    <p:sldId id="358" r:id="rId15"/>
    <p:sldId id="357" r:id="rId16"/>
    <p:sldId id="355" r:id="rId17"/>
    <p:sldId id="351" r:id="rId18"/>
    <p:sldId id="340" r:id="rId19"/>
    <p:sldId id="347" r:id="rId20"/>
    <p:sldId id="335" r:id="rId21"/>
    <p:sldId id="334" r:id="rId22"/>
    <p:sldId id="345" r:id="rId23"/>
    <p:sldId id="336" r:id="rId24"/>
    <p:sldId id="339" r:id="rId25"/>
    <p:sldId id="265" r:id="rId26"/>
    <p:sldId id="266" r:id="rId27"/>
    <p:sldId id="267" r:id="rId28"/>
    <p:sldId id="268"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23" r:id="rId47"/>
    <p:sldId id="324" r:id="rId48"/>
    <p:sldId id="325" r:id="rId49"/>
    <p:sldId id="326" r:id="rId50"/>
    <p:sldId id="341" r:id="rId51"/>
    <p:sldId id="332" r:id="rId52"/>
    <p:sldId id="327" r:id="rId53"/>
    <p:sldId id="328" r:id="rId54"/>
    <p:sldId id="329" r:id="rId55"/>
    <p:sldId id="330" r:id="rId56"/>
    <p:sldId id="337" r:id="rId57"/>
    <p:sldId id="338" r:id="rId58"/>
  </p:sldIdLst>
  <p:sldSz cx="9144000" cy="5715000" type="screen16x10"/>
  <p:notesSz cx="6950075" cy="9236075"/>
  <p:defaultTextStyle>
    <a:defPPr>
      <a:defRPr lang="en-US"/>
    </a:defPPr>
    <a:lvl1pPr algn="l" rtl="0" fontAlgn="base">
      <a:spcBef>
        <a:spcPct val="0"/>
      </a:spcBef>
      <a:spcAft>
        <a:spcPct val="0"/>
      </a:spcAft>
      <a:defRPr sz="1400" kern="1200">
        <a:solidFill>
          <a:schemeClr val="tx1"/>
        </a:solidFill>
        <a:latin typeface="Optima"/>
        <a:ea typeface="MS PGothic" pitchFamily="34" charset="-128"/>
        <a:cs typeface="+mn-cs"/>
      </a:defRPr>
    </a:lvl1pPr>
    <a:lvl2pPr marL="457200" algn="l" rtl="0" fontAlgn="base">
      <a:spcBef>
        <a:spcPct val="0"/>
      </a:spcBef>
      <a:spcAft>
        <a:spcPct val="0"/>
      </a:spcAft>
      <a:defRPr sz="1400" kern="1200">
        <a:solidFill>
          <a:schemeClr val="tx1"/>
        </a:solidFill>
        <a:latin typeface="Optima"/>
        <a:ea typeface="MS PGothic" pitchFamily="34" charset="-128"/>
        <a:cs typeface="+mn-cs"/>
      </a:defRPr>
    </a:lvl2pPr>
    <a:lvl3pPr marL="914400" algn="l" rtl="0" fontAlgn="base">
      <a:spcBef>
        <a:spcPct val="0"/>
      </a:spcBef>
      <a:spcAft>
        <a:spcPct val="0"/>
      </a:spcAft>
      <a:defRPr sz="1400" kern="1200">
        <a:solidFill>
          <a:schemeClr val="tx1"/>
        </a:solidFill>
        <a:latin typeface="Optima"/>
        <a:ea typeface="MS PGothic" pitchFamily="34" charset="-128"/>
        <a:cs typeface="+mn-cs"/>
      </a:defRPr>
    </a:lvl3pPr>
    <a:lvl4pPr marL="1371600" algn="l" rtl="0" fontAlgn="base">
      <a:spcBef>
        <a:spcPct val="0"/>
      </a:spcBef>
      <a:spcAft>
        <a:spcPct val="0"/>
      </a:spcAft>
      <a:defRPr sz="1400" kern="1200">
        <a:solidFill>
          <a:schemeClr val="tx1"/>
        </a:solidFill>
        <a:latin typeface="Optima"/>
        <a:ea typeface="MS PGothic" pitchFamily="34" charset="-128"/>
        <a:cs typeface="+mn-cs"/>
      </a:defRPr>
    </a:lvl4pPr>
    <a:lvl5pPr marL="1828800" algn="l" rtl="0" fontAlgn="base">
      <a:spcBef>
        <a:spcPct val="0"/>
      </a:spcBef>
      <a:spcAft>
        <a:spcPct val="0"/>
      </a:spcAft>
      <a:defRPr sz="1400" kern="1200">
        <a:solidFill>
          <a:schemeClr val="tx1"/>
        </a:solidFill>
        <a:latin typeface="Optima"/>
        <a:ea typeface="MS PGothic" pitchFamily="34" charset="-128"/>
        <a:cs typeface="+mn-cs"/>
      </a:defRPr>
    </a:lvl5pPr>
    <a:lvl6pPr marL="2286000" algn="l" defTabSz="914400" rtl="0" eaLnBrk="1" latinLnBrk="0" hangingPunct="1">
      <a:defRPr sz="1400" kern="1200">
        <a:solidFill>
          <a:schemeClr val="tx1"/>
        </a:solidFill>
        <a:latin typeface="Optima"/>
        <a:ea typeface="MS PGothic" pitchFamily="34" charset="-128"/>
        <a:cs typeface="+mn-cs"/>
      </a:defRPr>
    </a:lvl6pPr>
    <a:lvl7pPr marL="2743200" algn="l" defTabSz="914400" rtl="0" eaLnBrk="1" latinLnBrk="0" hangingPunct="1">
      <a:defRPr sz="1400" kern="1200">
        <a:solidFill>
          <a:schemeClr val="tx1"/>
        </a:solidFill>
        <a:latin typeface="Optima"/>
        <a:ea typeface="MS PGothic" pitchFamily="34" charset="-128"/>
        <a:cs typeface="+mn-cs"/>
      </a:defRPr>
    </a:lvl7pPr>
    <a:lvl8pPr marL="3200400" algn="l" defTabSz="914400" rtl="0" eaLnBrk="1" latinLnBrk="0" hangingPunct="1">
      <a:defRPr sz="1400" kern="1200">
        <a:solidFill>
          <a:schemeClr val="tx1"/>
        </a:solidFill>
        <a:latin typeface="Optima"/>
        <a:ea typeface="MS PGothic" pitchFamily="34" charset="-128"/>
        <a:cs typeface="+mn-cs"/>
      </a:defRPr>
    </a:lvl8pPr>
    <a:lvl9pPr marL="3657600" algn="l" defTabSz="914400" rtl="0" eaLnBrk="1" latinLnBrk="0" hangingPunct="1">
      <a:defRPr sz="1400" kern="1200">
        <a:solidFill>
          <a:schemeClr val="tx1"/>
        </a:solidFill>
        <a:latin typeface="Optima"/>
        <a:ea typeface="MS PGothic" pitchFamily="34" charset="-128"/>
        <a:cs typeface="+mn-cs"/>
      </a:defRPr>
    </a:lvl9pPr>
  </p:defaultTextStyle>
  <p:extLst>
    <p:ext uri="{521415D9-36F7-43E2-AB2F-B90AF26B5E84}">
      <p14:sectionLst xmlns:p14="http://schemas.microsoft.com/office/powerpoint/2010/main">
        <p14:section name="Introduction" id="{128D8203-B7AB-CC47-8129-D72037473635}">
          <p14:sldIdLst>
            <p14:sldId id="333"/>
            <p14:sldId id="331"/>
            <p14:sldId id="342"/>
            <p14:sldId id="343"/>
            <p14:sldId id="344"/>
            <p14:sldId id="353"/>
            <p14:sldId id="349"/>
            <p14:sldId id="361"/>
            <p14:sldId id="346"/>
            <p14:sldId id="354"/>
            <p14:sldId id="352"/>
            <p14:sldId id="360"/>
            <p14:sldId id="356"/>
            <p14:sldId id="358"/>
            <p14:sldId id="357"/>
            <p14:sldId id="355"/>
            <p14:sldId id="351"/>
            <p14:sldId id="340"/>
            <p14:sldId id="347"/>
            <p14:sldId id="335"/>
            <p14:sldId id="334"/>
            <p14:sldId id="345"/>
            <p14:sldId id="336"/>
            <p14:sldId id="339"/>
          </p14:sldIdLst>
        </p14:section>
        <p14:section name="Introduction Slides" id="{6243393B-4415-8045-AD04-780864847A6E}">
          <p14:sldIdLst>
            <p14:sldId id="265"/>
            <p14:sldId id="266"/>
            <p14:sldId id="267"/>
            <p14:sldId id="268"/>
          </p14:sldIdLst>
        </p14:section>
        <p14:section name="Section breaks" id="{668236DB-4AFE-654B-9C96-23BB65811CF7}">
          <p14:sldIdLst>
            <p14:sldId id="296"/>
            <p14:sldId id="297"/>
            <p14:sldId id="298"/>
            <p14:sldId id="299"/>
          </p14:sldIdLst>
        </p14:section>
        <p14:section name="Bullets + image" id="{CEAFAB7A-3090-2F48-86AC-B1748574728A}">
          <p14:sldIdLst>
            <p14:sldId id="300"/>
            <p14:sldId id="301"/>
            <p14:sldId id="302"/>
            <p14:sldId id="303"/>
            <p14:sldId id="304"/>
            <p14:sldId id="305"/>
            <p14:sldId id="306"/>
            <p14:sldId id="307"/>
            <p14:sldId id="308"/>
            <p14:sldId id="309"/>
            <p14:sldId id="310"/>
          </p14:sldIdLst>
        </p14:section>
        <p14:section name="Ordered lists" id="{F595C40D-D480-1140-A9F4-BF2C2C19D581}">
          <p14:sldIdLst>
            <p14:sldId id="311"/>
            <p14:sldId id="312"/>
          </p14:sldIdLst>
        </p14:section>
        <p14:section name="Columns" id="{B3B85657-F0B0-F34F-95AC-A94101A15CC6}">
          <p14:sldIdLst>
            <p14:sldId id="323"/>
            <p14:sldId id="324"/>
            <p14:sldId id="325"/>
            <p14:sldId id="326"/>
          </p14:sldIdLst>
        </p14:section>
        <p14:section name="Misc Slides" id="{1A956072-0517-C345-B699-490FDEC71B6D}">
          <p14:sldIdLst>
            <p14:sldId id="341"/>
            <p14:sldId id="332"/>
            <p14:sldId id="327"/>
            <p14:sldId id="328"/>
            <p14:sldId id="329"/>
            <p14:sldId id="330"/>
            <p14:sldId id="337"/>
            <p14:sldId id="338"/>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a:srgbClr val="55FFF1"/>
    <a:srgbClr val="FD7E3C"/>
    <a:srgbClr val="4B4B4B"/>
    <a:srgbClr val="FFF34C"/>
    <a:srgbClr val="FFFF66"/>
    <a:srgbClr val="38B0DE"/>
    <a:srgbClr val="3CDD9D"/>
    <a:srgbClr val="B46CCC"/>
    <a:srgbClr val="E068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4423" autoAdjust="0"/>
  </p:normalViewPr>
  <p:slideViewPr>
    <p:cSldViewPr snapToGrid="0" snapToObjects="1">
      <p:cViewPr varScale="1">
        <p:scale>
          <a:sx n="167" d="100"/>
          <a:sy n="167" d="100"/>
        </p:scale>
        <p:origin x="1614" y="138"/>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1963"/>
          </a:xfrm>
          <a:prstGeom prst="rect">
            <a:avLst/>
          </a:prstGeom>
        </p:spPr>
        <p:txBody>
          <a:bodyPr vert="horz" lIns="91440" tIns="45720" rIns="91440" bIns="45720" rtlCol="0"/>
          <a:lstStyle>
            <a:lvl1pPr algn="r">
              <a:defRPr sz="1200"/>
            </a:lvl1pPr>
          </a:lstStyle>
          <a:p>
            <a:fld id="{AA57424D-CCD2-BC45-AE38-86ECEF02F170}" type="datetimeFigureOut">
              <a:rPr lang="en-US" smtClean="0"/>
              <a:t>4/28/2016</a:t>
            </a:fld>
            <a:endParaRPr lang="en-US"/>
          </a:p>
        </p:txBody>
      </p:sp>
      <p:sp>
        <p:nvSpPr>
          <p:cNvPr id="4" name="Slide Image Placeholder 3"/>
          <p:cNvSpPr>
            <a:spLocks noGrp="1" noRot="1" noChangeAspect="1"/>
          </p:cNvSpPr>
          <p:nvPr>
            <p:ph type="sldImg" idx="2"/>
          </p:nvPr>
        </p:nvSpPr>
        <p:spPr>
          <a:xfrm>
            <a:off x="704850" y="692150"/>
            <a:ext cx="554037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525"/>
            <a:ext cx="3011488" cy="4619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1440" tIns="45720" rIns="91440" bIns="45720" rtlCol="0" anchor="b"/>
          <a:lstStyle>
            <a:lvl1pPr algn="r">
              <a:defRPr sz="1200"/>
            </a:lvl1pPr>
          </a:lstStyle>
          <a:p>
            <a:fld id="{E0193E51-B383-BB42-BF82-87E96FCBFDBB}" type="slidenum">
              <a:rPr lang="en-US" smtClean="0"/>
              <a:t>‹#›</a:t>
            </a:fld>
            <a:endParaRPr lang="en-US"/>
          </a:p>
        </p:txBody>
      </p:sp>
    </p:spTree>
    <p:extLst>
      <p:ext uri="{BB962C8B-B14F-4D97-AF65-F5344CB8AC3E}">
        <p14:creationId xmlns:p14="http://schemas.microsoft.com/office/powerpoint/2010/main" val="28557751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a </a:t>
            </a:r>
            <a:r>
              <a:rPr lang="en-US" baseline="0" dirty="0" err="1" smtClean="0"/>
              <a:t>git</a:t>
            </a:r>
            <a:r>
              <a:rPr lang="en-US" baseline="0" dirty="0" smtClean="0"/>
              <a:t> GUI is okay, I won’t tell the hard-core hackers</a:t>
            </a:r>
          </a:p>
          <a:p>
            <a:r>
              <a:rPr lang="en-US" baseline="0" dirty="0" smtClean="0"/>
              <a:t>GUIs – </a:t>
            </a:r>
            <a:r>
              <a:rPr lang="en-US" baseline="0" dirty="0" err="1" smtClean="0"/>
              <a:t>Git</a:t>
            </a:r>
            <a:r>
              <a:rPr lang="en-US" baseline="0" dirty="0" smtClean="0"/>
              <a:t> GUI, </a:t>
            </a:r>
            <a:r>
              <a:rPr lang="en-US" baseline="0" dirty="0" err="1" smtClean="0"/>
              <a:t>SourceTree</a:t>
            </a:r>
            <a:r>
              <a:rPr lang="en-US" baseline="0" dirty="0" smtClean="0"/>
              <a:t>, GitHub Desktop, </a:t>
            </a:r>
            <a:r>
              <a:rPr lang="en-US" baseline="0" dirty="0" err="1" smtClean="0"/>
              <a:t>SmartGit</a:t>
            </a:r>
            <a:r>
              <a:rPr lang="en-US" baseline="0" dirty="0" smtClean="0"/>
              <a:t>, built into most editors</a:t>
            </a:r>
          </a:p>
          <a:p>
            <a:r>
              <a:rPr lang="en-US" baseline="0" dirty="0" smtClean="0"/>
              <a:t>Editors – Code, Atom, Sublime, Notepad++</a:t>
            </a:r>
          </a:p>
          <a:p>
            <a:r>
              <a:rPr lang="en-US" baseline="0" dirty="0" smtClean="0"/>
              <a:t>IDE – VS, </a:t>
            </a:r>
            <a:r>
              <a:rPr lang="en-US" baseline="0" dirty="0" err="1" smtClean="0"/>
              <a:t>JetBrains</a:t>
            </a:r>
            <a:r>
              <a:rPr lang="en-US" baseline="0" dirty="0" smtClean="0"/>
              <a:t> line, etc.</a:t>
            </a:r>
          </a:p>
          <a:p>
            <a:r>
              <a:rPr lang="en-US" baseline="0" dirty="0" smtClean="0"/>
              <a:t>Time – small or large change, need to carve out the time</a:t>
            </a:r>
          </a:p>
          <a:p>
            <a:r>
              <a:rPr lang="en-US" baseline="0" dirty="0" smtClean="0"/>
              <a:t>  Can be frustrating if not prepared for follow-through</a:t>
            </a:r>
            <a:endParaRPr lang="en-US" dirty="0"/>
          </a:p>
        </p:txBody>
      </p:sp>
      <p:sp>
        <p:nvSpPr>
          <p:cNvPr id="4" name="Slide Number Placeholder 3"/>
          <p:cNvSpPr>
            <a:spLocks noGrp="1"/>
          </p:cNvSpPr>
          <p:nvPr>
            <p:ph type="sldNum" sz="quarter" idx="10"/>
          </p:nvPr>
        </p:nvSpPr>
        <p:spPr/>
        <p:txBody>
          <a:bodyPr/>
          <a:lstStyle/>
          <a:p>
            <a:fld id="{E0193E51-B383-BB42-BF82-87E96FCBFDBB}" type="slidenum">
              <a:rPr lang="en-US" smtClean="0"/>
              <a:t>12</a:t>
            </a:fld>
            <a:endParaRPr lang="en-US"/>
          </a:p>
        </p:txBody>
      </p:sp>
    </p:spTree>
    <p:extLst>
      <p:ext uri="{BB962C8B-B14F-4D97-AF65-F5344CB8AC3E}">
        <p14:creationId xmlns:p14="http://schemas.microsoft.com/office/powerpoint/2010/main" val="213246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 – local vs. remote</a:t>
            </a:r>
          </a:p>
        </p:txBody>
      </p:sp>
      <p:sp>
        <p:nvSpPr>
          <p:cNvPr id="4" name="Slide Number Placeholder 3"/>
          <p:cNvSpPr>
            <a:spLocks noGrp="1"/>
          </p:cNvSpPr>
          <p:nvPr>
            <p:ph type="sldNum" sz="quarter" idx="10"/>
          </p:nvPr>
        </p:nvSpPr>
        <p:spPr/>
        <p:txBody>
          <a:bodyPr/>
          <a:lstStyle/>
          <a:p>
            <a:fld id="{E0193E51-B383-BB42-BF82-87E96FCBFDBB}" type="slidenum">
              <a:rPr lang="en-US" smtClean="0"/>
              <a:t>13</a:t>
            </a:fld>
            <a:endParaRPr lang="en-US"/>
          </a:p>
        </p:txBody>
      </p:sp>
    </p:spTree>
    <p:extLst>
      <p:ext uri="{BB962C8B-B14F-4D97-AF65-F5344CB8AC3E}">
        <p14:creationId xmlns:p14="http://schemas.microsoft.com/office/powerpoint/2010/main" val="264037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Repository – local vs. </a:t>
            </a:r>
            <a:r>
              <a:rPr lang="en-US" smtClean="0"/>
              <a:t>remote</a:t>
            </a:r>
          </a:p>
        </p:txBody>
      </p:sp>
      <p:sp>
        <p:nvSpPr>
          <p:cNvPr id="4" name="Slide Number Placeholder 3"/>
          <p:cNvSpPr>
            <a:spLocks noGrp="1"/>
          </p:cNvSpPr>
          <p:nvPr>
            <p:ph type="sldNum" sz="quarter" idx="10"/>
          </p:nvPr>
        </p:nvSpPr>
        <p:spPr/>
        <p:txBody>
          <a:bodyPr/>
          <a:lstStyle/>
          <a:p>
            <a:fld id="{E0193E51-B383-BB42-BF82-87E96FCBFDBB}" type="slidenum">
              <a:rPr lang="en-US" smtClean="0"/>
              <a:t>14</a:t>
            </a:fld>
            <a:endParaRPr lang="en-US"/>
          </a:p>
        </p:txBody>
      </p:sp>
    </p:spTree>
    <p:extLst>
      <p:ext uri="{BB962C8B-B14F-4D97-AF65-F5344CB8AC3E}">
        <p14:creationId xmlns:p14="http://schemas.microsoft.com/office/powerpoint/2010/main" val="209975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3204535"/>
            <a:ext cx="9144000" cy="2510465"/>
          </a:xfrm>
          <a:prstGeom prst="rect">
            <a:avLst/>
          </a:prstGeom>
          <a:solidFill>
            <a:schemeClr val="bg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14" name="Text Placeholder 11"/>
          <p:cNvSpPr>
            <a:spLocks noGrp="1"/>
          </p:cNvSpPr>
          <p:nvPr>
            <p:ph type="body" sz="quarter" idx="12" hasCustomPrompt="1"/>
          </p:nvPr>
        </p:nvSpPr>
        <p:spPr>
          <a:xfrm>
            <a:off x="7905506" y="5116205"/>
            <a:ext cx="714997" cy="171377"/>
          </a:xfrm>
        </p:spPr>
        <p:txBody>
          <a:bodyPr wrap="none" rIns="0" bIns="0" anchor="t"/>
          <a:lstStyle>
            <a:lvl1pPr marL="0" indent="0" algn="r">
              <a:lnSpc>
                <a:spcPct val="80000"/>
              </a:lnSpc>
              <a:spcBef>
                <a:spcPts val="0"/>
              </a:spcBef>
              <a:buNone/>
              <a:defRPr sz="800" b="0" i="1" baseline="0">
                <a:solidFill>
                  <a:schemeClr val="tx1">
                    <a:lumMod val="75000"/>
                    <a:lumOff val="25000"/>
                  </a:schemeClr>
                </a:solidFill>
                <a:latin typeface="Serif72 Beta Bk"/>
                <a:cs typeface="Serif72 Beta Bk"/>
              </a:defRPr>
            </a:lvl1pPr>
          </a:lstStyle>
          <a:p>
            <a:pPr lvl="0"/>
            <a:r>
              <a:rPr lang="en-US" dirty="0" smtClean="0"/>
              <a:t>mm/</a:t>
            </a:r>
            <a:r>
              <a:rPr lang="en-US" dirty="0" err="1" smtClean="0"/>
              <a:t>dd</a:t>
            </a:r>
            <a:r>
              <a:rPr lang="en-US" dirty="0" smtClean="0"/>
              <a:t>/</a:t>
            </a:r>
            <a:r>
              <a:rPr lang="en-US" dirty="0" err="1" smtClean="0"/>
              <a:t>yy</a:t>
            </a:r>
            <a:endParaRPr lang="en-US" dirty="0" smtClean="0"/>
          </a:p>
        </p:txBody>
      </p:sp>
      <p:sp>
        <p:nvSpPr>
          <p:cNvPr id="23" name="Text Placeholder 11"/>
          <p:cNvSpPr>
            <a:spLocks noGrp="1"/>
          </p:cNvSpPr>
          <p:nvPr>
            <p:ph type="body" sz="quarter" idx="35" hasCustomPrompt="1"/>
          </p:nvPr>
        </p:nvSpPr>
        <p:spPr>
          <a:xfrm>
            <a:off x="523500" y="5092164"/>
            <a:ext cx="2304208" cy="196748"/>
          </a:xfrm>
        </p:spPr>
        <p:txBody>
          <a:bodyPr wrap="none" rIns="0" bIns="0" anchor="ctr"/>
          <a:lstStyle>
            <a:lvl1pPr marL="0" indent="0" algn="r">
              <a:spcBef>
                <a:spcPts val="0"/>
              </a:spcBef>
              <a:buNone/>
              <a:defRPr sz="1000" b="0" i="1" baseline="0">
                <a:solidFill>
                  <a:schemeClr val="tx1">
                    <a:lumMod val="75000"/>
                    <a:lumOff val="25000"/>
                  </a:schemeClr>
                </a:solidFill>
                <a:latin typeface="Serif12 Beta Rg"/>
                <a:cs typeface="Serif12 Beta Rg"/>
              </a:defRPr>
            </a:lvl1pPr>
          </a:lstStyle>
          <a:p>
            <a:pPr lvl="0"/>
            <a:r>
              <a:rPr lang="en-US" dirty="0" smtClean="0"/>
              <a:t>Name, Title</a:t>
            </a:r>
          </a:p>
        </p:txBody>
      </p:sp>
      <p:sp>
        <p:nvSpPr>
          <p:cNvPr id="16" name="Text Placeholder 11"/>
          <p:cNvSpPr>
            <a:spLocks noGrp="1"/>
          </p:cNvSpPr>
          <p:nvPr>
            <p:ph type="body" sz="quarter" idx="39" hasCustomPrompt="1"/>
          </p:nvPr>
        </p:nvSpPr>
        <p:spPr>
          <a:xfrm>
            <a:off x="523499" y="4839938"/>
            <a:ext cx="2304209" cy="256416"/>
          </a:xfrm>
        </p:spPr>
        <p:txBody>
          <a:bodyPr wrap="none" lIns="0" bIns="0" anchor="ctr"/>
          <a:lstStyle>
            <a:lvl1pPr marL="0" indent="0" algn="l">
              <a:spcBef>
                <a:spcPts val="0"/>
              </a:spcBef>
              <a:buNone/>
              <a:defRPr sz="1400" b="0" i="0" baseline="0">
                <a:solidFill>
                  <a:schemeClr val="tx1">
                    <a:lumMod val="90000"/>
                    <a:lumOff val="10000"/>
                  </a:schemeClr>
                </a:solidFill>
                <a:latin typeface="Serif72 Beta Bk"/>
                <a:cs typeface="Serif72 Beta Bk"/>
              </a:defRPr>
            </a:lvl1pPr>
          </a:lstStyle>
          <a:p>
            <a:pPr lvl="0"/>
            <a:r>
              <a:rPr lang="en-US" dirty="0" smtClean="0"/>
              <a:t>Presented by:</a:t>
            </a:r>
          </a:p>
        </p:txBody>
      </p:sp>
      <p:cxnSp>
        <p:nvCxnSpPr>
          <p:cNvPr id="8" name="Straight Connector 7"/>
          <p:cNvCxnSpPr/>
          <p:nvPr userDrawn="1"/>
        </p:nvCxnSpPr>
        <p:spPr>
          <a:xfrm>
            <a:off x="523499" y="5092164"/>
            <a:ext cx="2304208"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0" name="Title Placeholder 1"/>
          <p:cNvSpPr>
            <a:spLocks noGrp="1"/>
          </p:cNvSpPr>
          <p:nvPr>
            <p:ph type="title" hasCustomPrompt="1"/>
          </p:nvPr>
        </p:nvSpPr>
        <p:spPr>
          <a:xfrm>
            <a:off x="523499" y="3204535"/>
            <a:ext cx="8097004" cy="1033721"/>
          </a:xfrm>
          <a:prstGeom prst="rect">
            <a:avLst/>
          </a:prstGeom>
        </p:spPr>
        <p:txBody>
          <a:bodyPr vert="horz" lIns="0" tIns="45720" rIns="91440" bIns="45720" rtlCol="0" anchor="b">
            <a:noAutofit/>
          </a:bodyPr>
          <a:lstStyle>
            <a:lvl1pPr>
              <a:defRPr sz="4800" baseline="0"/>
            </a:lvl1pPr>
          </a:lstStyle>
          <a:p>
            <a:r>
              <a:rPr lang="en-US" dirty="0" smtClean="0"/>
              <a:t>Short title here.</a:t>
            </a:r>
            <a:endParaRPr lang="en-US" dirty="0"/>
          </a:p>
        </p:txBody>
      </p:sp>
      <p:sp>
        <p:nvSpPr>
          <p:cNvPr id="6" name="Text Placeholder 5"/>
          <p:cNvSpPr>
            <a:spLocks noGrp="1"/>
          </p:cNvSpPr>
          <p:nvPr>
            <p:ph type="body" sz="quarter" idx="40" hasCustomPrompt="1"/>
          </p:nvPr>
        </p:nvSpPr>
        <p:spPr>
          <a:xfrm>
            <a:off x="523875" y="4238256"/>
            <a:ext cx="8096782" cy="394070"/>
          </a:xfrm>
        </p:spPr>
        <p:txBody>
          <a:bodyPr lIns="0" rIns="91440"/>
          <a:lstStyle>
            <a:lvl1pPr marL="0" indent="0">
              <a:buNone/>
              <a:defRPr sz="1800" b="0" i="1" baseline="0">
                <a:solidFill>
                  <a:schemeClr val="tx1">
                    <a:lumMod val="50000"/>
                    <a:lumOff val="50000"/>
                  </a:schemeClr>
                </a:solidFill>
                <a:latin typeface="Serif72 Beta Rg"/>
                <a:cs typeface="Serif72 Beta Rg"/>
              </a:defRPr>
            </a:lvl1pPr>
          </a:lstStyle>
          <a:p>
            <a:pPr lvl="0"/>
            <a:r>
              <a:rPr lang="en-US" dirty="0" smtClean="0"/>
              <a:t>Insert subtitle of the presentation here.</a:t>
            </a:r>
            <a:endParaRPr lang="en-US" dirty="0"/>
          </a:p>
        </p:txBody>
      </p:sp>
      <p:cxnSp>
        <p:nvCxnSpPr>
          <p:cNvPr id="27" name="Straight Connector 26"/>
          <p:cNvCxnSpPr/>
          <p:nvPr userDrawn="1"/>
        </p:nvCxnSpPr>
        <p:spPr>
          <a:xfrm>
            <a:off x="523498" y="423825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69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 Image - Righ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Bullets + image, right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523499" y="1269999"/>
            <a:ext cx="5370890" cy="4010067"/>
          </a:xfrm>
        </p:spPr>
        <p:txBody>
          <a:bodyPr anchor="ctr"/>
          <a:lstStyle>
            <a:lvl1pPr marL="0" indent="0" algn="ctr">
              <a:buNone/>
              <a:defRPr i="1" baseline="0"/>
            </a:lvl1pPr>
          </a:lstStyle>
          <a:p>
            <a:r>
              <a:rPr lang="en-US" dirty="0" smtClean="0"/>
              <a:t>Insert Photo here. Best if black and white.</a:t>
            </a:r>
            <a:endParaRPr lang="en-US" dirty="0"/>
          </a:p>
        </p:txBody>
      </p:sp>
      <p:sp>
        <p:nvSpPr>
          <p:cNvPr id="11" name="Text Placeholder 10"/>
          <p:cNvSpPr>
            <a:spLocks noGrp="1"/>
          </p:cNvSpPr>
          <p:nvPr>
            <p:ph type="body" sz="quarter" idx="42" hasCustomPrompt="1"/>
          </p:nvPr>
        </p:nvSpPr>
        <p:spPr>
          <a:xfrm>
            <a:off x="6118677" y="1262615"/>
            <a:ext cx="2489200" cy="4010025"/>
          </a:xfrm>
        </p:spPr>
        <p:txBody>
          <a:bodyPr/>
          <a:lstStyle>
            <a:lvl1pPr>
              <a:spcBef>
                <a:spcPts val="1600"/>
              </a:spcBef>
              <a:defRPr sz="1200" baseline="0"/>
            </a:lvl1pPr>
            <a:lvl2pPr marL="285750" marR="0"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sz="1000" baseline="0"/>
            </a:lvl2pPr>
            <a:lvl3pPr>
              <a:defRPr sz="1000"/>
            </a:lvl3pPr>
            <a:lvl4pPr>
              <a:defRPr sz="1000"/>
            </a:lvl4pPr>
            <a:lvl5pPr>
              <a:defRPr sz="1000"/>
            </a:lvl5pPr>
          </a:lstStyle>
          <a:p>
            <a:pPr lvl="0"/>
            <a:r>
              <a:rPr lang="en-US" dirty="0" smtClean="0"/>
              <a:t>Main point 1</a:t>
            </a:r>
          </a:p>
          <a:p>
            <a:pPr lvl="1"/>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47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 Image - Lef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Bullets + image, left,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3249613" y="1269999"/>
            <a:ext cx="5370890" cy="4010067"/>
          </a:xfrm>
        </p:spPr>
        <p:txBody>
          <a:bodyPr anchor="ctr"/>
          <a:lstStyle>
            <a:lvl1pPr marL="0" indent="0" algn="ctr">
              <a:buNone/>
              <a:defRPr i="1" baseline="0">
                <a:solidFill>
                  <a:schemeClr val="tx1">
                    <a:lumMod val="10000"/>
                    <a:lumOff val="90000"/>
                  </a:schemeClr>
                </a:solidFill>
              </a:defRPr>
            </a:lvl1pPr>
          </a:lstStyle>
          <a:p>
            <a:r>
              <a:rPr lang="en-US" dirty="0" smtClean="0"/>
              <a:t>Insert Photo here. Best if black and white.</a:t>
            </a:r>
            <a:endParaRPr lang="en-US" dirty="0"/>
          </a:p>
        </p:txBody>
      </p:sp>
      <p:sp>
        <p:nvSpPr>
          <p:cNvPr id="11" name="Text Placeholder 10"/>
          <p:cNvSpPr>
            <a:spLocks noGrp="1"/>
          </p:cNvSpPr>
          <p:nvPr>
            <p:ph type="body" sz="quarter" idx="42" hasCustomPrompt="1"/>
          </p:nvPr>
        </p:nvSpPr>
        <p:spPr>
          <a:xfrm>
            <a:off x="523875" y="1270000"/>
            <a:ext cx="2489200" cy="4010025"/>
          </a:xfrm>
        </p:spPr>
        <p:txBody>
          <a:bodyPr/>
          <a:lstStyle>
            <a:lvl1pPr>
              <a:spcBef>
                <a:spcPts val="1600"/>
              </a:spcBef>
              <a:buClr>
                <a:schemeClr val="bg1"/>
              </a:buClr>
              <a:defRPr sz="1200" baseline="0">
                <a:solidFill>
                  <a:schemeClr val="bg1"/>
                </a:solidFill>
              </a:defRPr>
            </a:lvl1pPr>
            <a:lvl2pPr marL="285750" marR="0" indent="-115888" algn="l" defTabSz="457200" rtl="0" eaLnBrk="1" fontAlgn="auto" latinLnBrk="0" hangingPunct="1">
              <a:lnSpc>
                <a:spcPct val="100000"/>
              </a:lnSpc>
              <a:spcBef>
                <a:spcPts val="300"/>
              </a:spcBef>
              <a:spcAft>
                <a:spcPts val="0"/>
              </a:spcAft>
              <a:buClr>
                <a:schemeClr val="tx1">
                  <a:lumMod val="25000"/>
                  <a:lumOff val="75000"/>
                </a:schemeClr>
              </a:buClr>
              <a:buSzTx/>
              <a:buFont typeface="Arial"/>
              <a:buChar char="–"/>
              <a:tabLst/>
              <a:defRPr sz="1000" baseline="0">
                <a:solidFill>
                  <a:schemeClr val="bg1">
                    <a:lumMod val="85000"/>
                  </a:schemeClr>
                </a:solidFill>
              </a:defRPr>
            </a:lvl2pPr>
            <a:lvl3pPr>
              <a:defRPr sz="1000"/>
            </a:lvl3pPr>
            <a:lvl4pPr>
              <a:defRPr sz="1000"/>
            </a:lvl4pPr>
            <a:lvl5pPr>
              <a:defRPr sz="1000"/>
            </a:lvl5pPr>
          </a:lstStyle>
          <a:p>
            <a:pPr lvl="0"/>
            <a:r>
              <a:rPr lang="en-US" dirty="0" smtClean="0"/>
              <a:t>Main point 1</a:t>
            </a:r>
          </a:p>
          <a:p>
            <a:pPr lvl="1"/>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30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 Image - righ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Bullets + image, right,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523499" y="1269999"/>
            <a:ext cx="5370890" cy="4010067"/>
          </a:xfrm>
        </p:spPr>
        <p:txBody>
          <a:bodyPr anchor="ctr"/>
          <a:lstStyle>
            <a:lvl1pPr marL="0" indent="0" algn="ctr">
              <a:buNone/>
              <a:defRPr i="1" baseline="0">
                <a:solidFill>
                  <a:schemeClr val="tx1">
                    <a:lumMod val="10000"/>
                    <a:lumOff val="90000"/>
                  </a:schemeClr>
                </a:solidFill>
              </a:defRPr>
            </a:lvl1pPr>
          </a:lstStyle>
          <a:p>
            <a:r>
              <a:rPr lang="en-US" dirty="0" smtClean="0"/>
              <a:t>Insert Photo here. Best if black and white.</a:t>
            </a:r>
            <a:endParaRPr lang="en-US" dirty="0"/>
          </a:p>
        </p:txBody>
      </p:sp>
      <p:sp>
        <p:nvSpPr>
          <p:cNvPr id="11" name="Text Placeholder 10"/>
          <p:cNvSpPr>
            <a:spLocks noGrp="1"/>
          </p:cNvSpPr>
          <p:nvPr>
            <p:ph type="body" sz="quarter" idx="42" hasCustomPrompt="1"/>
          </p:nvPr>
        </p:nvSpPr>
        <p:spPr>
          <a:xfrm>
            <a:off x="6131303" y="1262615"/>
            <a:ext cx="2489200" cy="4010025"/>
          </a:xfrm>
        </p:spPr>
        <p:txBody>
          <a:bodyPr/>
          <a:lstStyle>
            <a:lvl1pPr>
              <a:spcBef>
                <a:spcPts val="1600"/>
              </a:spcBef>
              <a:buClr>
                <a:schemeClr val="bg1"/>
              </a:buClr>
              <a:defRPr sz="1200" baseline="0">
                <a:solidFill>
                  <a:schemeClr val="bg1"/>
                </a:solidFill>
              </a:defRPr>
            </a:lvl1pPr>
            <a:lvl2pPr marL="285750" marR="0" indent="-115888" algn="l" defTabSz="457200" rtl="0" eaLnBrk="1" fontAlgn="auto" latinLnBrk="0" hangingPunct="1">
              <a:lnSpc>
                <a:spcPct val="100000"/>
              </a:lnSpc>
              <a:spcBef>
                <a:spcPts val="300"/>
              </a:spcBef>
              <a:spcAft>
                <a:spcPts val="0"/>
              </a:spcAft>
              <a:buClr>
                <a:schemeClr val="tx1">
                  <a:lumMod val="25000"/>
                  <a:lumOff val="75000"/>
                </a:schemeClr>
              </a:buClr>
              <a:buSzTx/>
              <a:buFont typeface="Arial"/>
              <a:buChar char="–"/>
              <a:tabLst/>
              <a:defRPr sz="1000" baseline="0">
                <a:solidFill>
                  <a:schemeClr val="bg1">
                    <a:lumMod val="85000"/>
                  </a:schemeClr>
                </a:solidFill>
              </a:defRPr>
            </a:lvl2pPr>
            <a:lvl3pPr>
              <a:defRPr sz="1000"/>
            </a:lvl3pPr>
            <a:lvl4pPr>
              <a:defRPr sz="1000"/>
            </a:lvl4pPr>
            <a:lvl5pPr>
              <a:defRPr sz="1000"/>
            </a:lvl5pPr>
          </a:lstStyle>
          <a:p>
            <a:pPr lvl="0"/>
            <a:r>
              <a:rPr lang="en-US" dirty="0" smtClean="0"/>
              <a:t>Main point 1</a:t>
            </a:r>
          </a:p>
          <a:p>
            <a:pPr lvl="1"/>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1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ragraph + image - righ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Paragraph + image, right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523498" y="1269999"/>
            <a:ext cx="6040507" cy="4010067"/>
          </a:xfrm>
        </p:spPr>
        <p:txBody>
          <a:bodyPr anchor="ctr"/>
          <a:lstStyle>
            <a:lvl1pPr marL="0" indent="0" algn="ctr">
              <a:buNone/>
              <a:defRPr i="1" baseline="0"/>
            </a:lvl1pPr>
          </a:lstStyle>
          <a:p>
            <a:r>
              <a:rPr lang="en-US" dirty="0" smtClean="0"/>
              <a:t>Insert Photo here. Best if black and white.</a:t>
            </a:r>
            <a:endParaRPr lang="en-US" dirty="0"/>
          </a:p>
        </p:txBody>
      </p:sp>
      <p:sp>
        <p:nvSpPr>
          <p:cNvPr id="3" name="Text Placeholder 2"/>
          <p:cNvSpPr>
            <a:spLocks noGrp="1"/>
          </p:cNvSpPr>
          <p:nvPr>
            <p:ph type="body" sz="quarter" idx="42" hasCustomPrompt="1"/>
          </p:nvPr>
        </p:nvSpPr>
        <p:spPr>
          <a:xfrm>
            <a:off x="6800544"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23" name="Straight Connector 2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4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agraph + image - Lef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Paragraph + image, left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2579996" y="1269958"/>
            <a:ext cx="6040507" cy="4010067"/>
          </a:xfrm>
        </p:spPr>
        <p:txBody>
          <a:bodyPr anchor="ctr"/>
          <a:lstStyle>
            <a:lvl1pPr marL="0" indent="0" algn="ctr">
              <a:buNone/>
              <a:defRPr i="1" baseline="0"/>
            </a:lvl1pPr>
          </a:lstStyle>
          <a:p>
            <a:r>
              <a:rPr lang="en-US" dirty="0" smtClean="0"/>
              <a:t>Insert Photo here. Best if black and white.</a:t>
            </a:r>
            <a:endParaRPr lang="en-US" dirty="0"/>
          </a:p>
        </p:txBody>
      </p:sp>
      <p:sp>
        <p:nvSpPr>
          <p:cNvPr id="3" name="Text Placeholder 2"/>
          <p:cNvSpPr>
            <a:spLocks noGrp="1"/>
          </p:cNvSpPr>
          <p:nvPr>
            <p:ph type="body" sz="quarter" idx="42" hasCustomPrompt="1"/>
          </p:nvPr>
        </p:nvSpPr>
        <p:spPr>
          <a:xfrm>
            <a:off x="523875"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63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ragraph + Image - Lef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Paragraph + image, left,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13" name="Picture Placeholder 5"/>
          <p:cNvSpPr>
            <a:spLocks noGrp="1"/>
          </p:cNvSpPr>
          <p:nvPr>
            <p:ph type="pic" sz="quarter" idx="41" hasCustomPrompt="1"/>
          </p:nvPr>
        </p:nvSpPr>
        <p:spPr>
          <a:xfrm>
            <a:off x="2579996" y="1269999"/>
            <a:ext cx="6040507" cy="4010067"/>
          </a:xfrm>
        </p:spPr>
        <p:txBody>
          <a:bodyPr anchor="ctr"/>
          <a:lstStyle>
            <a:lvl1pPr marL="0" indent="0" algn="ctr">
              <a:buNone/>
              <a:defRPr i="1" baseline="0">
                <a:solidFill>
                  <a:srgbClr val="E9E9E9"/>
                </a:solidFill>
              </a:defRPr>
            </a:lvl1pPr>
          </a:lstStyle>
          <a:p>
            <a:r>
              <a:rPr lang="en-US" dirty="0" smtClean="0"/>
              <a:t>Insert Photo here. Best if black and white.</a:t>
            </a:r>
            <a:endParaRPr lang="en-US" dirty="0"/>
          </a:p>
        </p:txBody>
      </p:sp>
      <p:sp>
        <p:nvSpPr>
          <p:cNvPr id="22" name="Text Placeholder 2"/>
          <p:cNvSpPr>
            <a:spLocks noGrp="1"/>
          </p:cNvSpPr>
          <p:nvPr>
            <p:ph type="body" sz="quarter" idx="42" hasCustomPrompt="1"/>
          </p:nvPr>
        </p:nvSpPr>
        <p:spPr>
          <a:xfrm>
            <a:off x="523875"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solidFill>
                  <a:schemeClr val="bg1"/>
                </a:solidFill>
              </a:defRPr>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23" name="Straight Connector 2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38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ragraph + Image - righ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Paragraph + image, right,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13" name="Picture Placeholder 5"/>
          <p:cNvSpPr>
            <a:spLocks noGrp="1"/>
          </p:cNvSpPr>
          <p:nvPr>
            <p:ph type="pic" sz="quarter" idx="41" hasCustomPrompt="1"/>
          </p:nvPr>
        </p:nvSpPr>
        <p:spPr>
          <a:xfrm>
            <a:off x="523498" y="1269999"/>
            <a:ext cx="6040507" cy="4010067"/>
          </a:xfrm>
        </p:spPr>
        <p:txBody>
          <a:bodyPr anchor="ctr"/>
          <a:lstStyle>
            <a:lvl1pPr marL="0" indent="0" algn="ctr">
              <a:buNone/>
              <a:defRPr i="1" baseline="0">
                <a:solidFill>
                  <a:srgbClr val="E9E9E9"/>
                </a:solidFill>
              </a:defRPr>
            </a:lvl1pPr>
          </a:lstStyle>
          <a:p>
            <a:r>
              <a:rPr lang="en-US" dirty="0" smtClean="0"/>
              <a:t>Insert Photo here. Best if black and white.</a:t>
            </a:r>
            <a:endParaRPr lang="en-US" dirty="0"/>
          </a:p>
        </p:txBody>
      </p:sp>
      <p:sp>
        <p:nvSpPr>
          <p:cNvPr id="22" name="Text Placeholder 2"/>
          <p:cNvSpPr>
            <a:spLocks noGrp="1"/>
          </p:cNvSpPr>
          <p:nvPr>
            <p:ph type="body" sz="quarter" idx="42" hasCustomPrompt="1"/>
          </p:nvPr>
        </p:nvSpPr>
        <p:spPr>
          <a:xfrm>
            <a:off x="6800544"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solidFill>
                  <a:schemeClr val="bg1"/>
                </a:solidFill>
              </a:defRPr>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23" name="Straight Connector 2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81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ragraph + 4 images - righ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Paragraph + image, right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523498" y="1269999"/>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3" name="Text Placeholder 2"/>
          <p:cNvSpPr>
            <a:spLocks noGrp="1"/>
          </p:cNvSpPr>
          <p:nvPr>
            <p:ph type="body" sz="quarter" idx="42" hasCustomPrompt="1"/>
          </p:nvPr>
        </p:nvSpPr>
        <p:spPr>
          <a:xfrm>
            <a:off x="6800544"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23" name="Straight Connector 2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Picture Placeholder 5"/>
          <p:cNvSpPr>
            <a:spLocks noGrp="1"/>
          </p:cNvSpPr>
          <p:nvPr>
            <p:ph type="pic" sz="quarter" idx="43" hasCustomPrompt="1"/>
          </p:nvPr>
        </p:nvSpPr>
        <p:spPr>
          <a:xfrm>
            <a:off x="3558269" y="1269999"/>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24" name="Picture Placeholder 5"/>
          <p:cNvSpPr>
            <a:spLocks noGrp="1"/>
          </p:cNvSpPr>
          <p:nvPr>
            <p:ph type="pic" sz="quarter" idx="44" hasCustomPrompt="1"/>
          </p:nvPr>
        </p:nvSpPr>
        <p:spPr>
          <a:xfrm>
            <a:off x="3558269" y="3318772"/>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25" name="Picture Placeholder 5"/>
          <p:cNvSpPr>
            <a:spLocks noGrp="1"/>
          </p:cNvSpPr>
          <p:nvPr>
            <p:ph type="pic" sz="quarter" idx="45" hasCustomPrompt="1"/>
          </p:nvPr>
        </p:nvSpPr>
        <p:spPr>
          <a:xfrm>
            <a:off x="523498" y="3318772"/>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Tree>
    <p:extLst>
      <p:ext uri="{BB962C8B-B14F-4D97-AF65-F5344CB8AC3E}">
        <p14:creationId xmlns:p14="http://schemas.microsoft.com/office/powerpoint/2010/main" val="253725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ragraph + 4 images - Lef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Paragraph + image, left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3" name="Text Placeholder 2"/>
          <p:cNvSpPr>
            <a:spLocks noGrp="1"/>
          </p:cNvSpPr>
          <p:nvPr>
            <p:ph type="body" sz="quarter" idx="42" hasCustomPrompt="1"/>
          </p:nvPr>
        </p:nvSpPr>
        <p:spPr>
          <a:xfrm>
            <a:off x="523875"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Picture Placeholder 5"/>
          <p:cNvSpPr>
            <a:spLocks noGrp="1"/>
          </p:cNvSpPr>
          <p:nvPr>
            <p:ph type="pic" sz="quarter" idx="41" hasCustomPrompt="1"/>
          </p:nvPr>
        </p:nvSpPr>
        <p:spPr>
          <a:xfrm>
            <a:off x="2618801" y="1269999"/>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23" name="Picture Placeholder 5"/>
          <p:cNvSpPr>
            <a:spLocks noGrp="1"/>
          </p:cNvSpPr>
          <p:nvPr>
            <p:ph type="pic" sz="quarter" idx="43" hasCustomPrompt="1"/>
          </p:nvPr>
        </p:nvSpPr>
        <p:spPr>
          <a:xfrm>
            <a:off x="5653572" y="1269999"/>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24" name="Picture Placeholder 5"/>
          <p:cNvSpPr>
            <a:spLocks noGrp="1"/>
          </p:cNvSpPr>
          <p:nvPr>
            <p:ph type="pic" sz="quarter" idx="44" hasCustomPrompt="1"/>
          </p:nvPr>
        </p:nvSpPr>
        <p:spPr>
          <a:xfrm>
            <a:off x="5653572" y="3318772"/>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
        <p:nvSpPr>
          <p:cNvPr id="25" name="Picture Placeholder 5"/>
          <p:cNvSpPr>
            <a:spLocks noGrp="1"/>
          </p:cNvSpPr>
          <p:nvPr>
            <p:ph type="pic" sz="quarter" idx="45" hasCustomPrompt="1"/>
          </p:nvPr>
        </p:nvSpPr>
        <p:spPr>
          <a:xfrm>
            <a:off x="2618801" y="3318772"/>
            <a:ext cx="2954305" cy="1961253"/>
          </a:xfrm>
        </p:spPr>
        <p:txBody>
          <a:bodyPr anchor="ctr"/>
          <a:lstStyle>
            <a:lvl1pPr marL="0" indent="0" algn="ctr">
              <a:buNone/>
              <a:defRPr i="1" baseline="0"/>
            </a:lvl1pPr>
          </a:lstStyle>
          <a:p>
            <a:r>
              <a:rPr lang="en-US" dirty="0" smtClean="0"/>
              <a:t>Insert Photo here. Best if black and white.</a:t>
            </a:r>
            <a:endParaRPr lang="en-US" dirty="0"/>
          </a:p>
        </p:txBody>
      </p:sp>
    </p:spTree>
    <p:extLst>
      <p:ext uri="{BB962C8B-B14F-4D97-AF65-F5344CB8AC3E}">
        <p14:creationId xmlns:p14="http://schemas.microsoft.com/office/powerpoint/2010/main" val="57820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ragraph + 4 Images - Lef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Paragraph + image, left,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22" name="Text Placeholder 2"/>
          <p:cNvSpPr>
            <a:spLocks noGrp="1"/>
          </p:cNvSpPr>
          <p:nvPr>
            <p:ph type="body" sz="quarter" idx="42" hasCustomPrompt="1"/>
          </p:nvPr>
        </p:nvSpPr>
        <p:spPr>
          <a:xfrm>
            <a:off x="523875"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solidFill>
                  <a:schemeClr val="bg1"/>
                </a:solidFill>
              </a:defRPr>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sp>
        <p:nvSpPr>
          <p:cNvPr id="23" name="Picture Placeholder 5"/>
          <p:cNvSpPr>
            <a:spLocks noGrp="1"/>
          </p:cNvSpPr>
          <p:nvPr>
            <p:ph type="pic" sz="quarter" idx="41" hasCustomPrompt="1"/>
          </p:nvPr>
        </p:nvSpPr>
        <p:spPr>
          <a:xfrm>
            <a:off x="2631427" y="1269999"/>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4" name="Picture Placeholder 5"/>
          <p:cNvSpPr>
            <a:spLocks noGrp="1"/>
          </p:cNvSpPr>
          <p:nvPr>
            <p:ph type="pic" sz="quarter" idx="43" hasCustomPrompt="1"/>
          </p:nvPr>
        </p:nvSpPr>
        <p:spPr>
          <a:xfrm>
            <a:off x="5666198" y="1269999"/>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5" name="Picture Placeholder 5"/>
          <p:cNvSpPr>
            <a:spLocks noGrp="1"/>
          </p:cNvSpPr>
          <p:nvPr>
            <p:ph type="pic" sz="quarter" idx="44" hasCustomPrompt="1"/>
          </p:nvPr>
        </p:nvSpPr>
        <p:spPr>
          <a:xfrm>
            <a:off x="5666198" y="3318772"/>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6" name="Picture Placeholder 5"/>
          <p:cNvSpPr>
            <a:spLocks noGrp="1"/>
          </p:cNvSpPr>
          <p:nvPr>
            <p:ph type="pic" sz="quarter" idx="45" hasCustomPrompt="1"/>
          </p:nvPr>
        </p:nvSpPr>
        <p:spPr>
          <a:xfrm>
            <a:off x="2631427" y="3318772"/>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cxnSp>
        <p:nvCxnSpPr>
          <p:cNvPr id="27" name="Straight Connector 26"/>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340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nverted">
    <p:bg>
      <p:bgPr>
        <a:solidFill>
          <a:schemeClr val="bg1"/>
        </a:solidFill>
        <a:effectLst/>
      </p:bgPr>
    </p:bg>
    <p:spTree>
      <p:nvGrpSpPr>
        <p:cNvPr id="1" name=""/>
        <p:cNvGrpSpPr/>
        <p:nvPr/>
      </p:nvGrpSpPr>
      <p:grpSpPr>
        <a:xfrm>
          <a:off x="0" y="0"/>
          <a:ext cx="0" cy="0"/>
          <a:chOff x="0" y="0"/>
          <a:chExt cx="0" cy="0"/>
        </a:xfrm>
      </p:grpSpPr>
      <p:sp>
        <p:nvSpPr>
          <p:cNvPr id="28" name="Rectangle 27"/>
          <p:cNvSpPr/>
          <p:nvPr userDrawn="1"/>
        </p:nvSpPr>
        <p:spPr>
          <a:xfrm>
            <a:off x="0" y="3204535"/>
            <a:ext cx="9144000" cy="2510465"/>
          </a:xfrm>
          <a:prstGeom prst="rect">
            <a:avLst/>
          </a:prstGeom>
          <a:solidFill>
            <a:schemeClr val="tx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14" name="Text Placeholder 11"/>
          <p:cNvSpPr>
            <a:spLocks noGrp="1"/>
          </p:cNvSpPr>
          <p:nvPr>
            <p:ph type="body" sz="quarter" idx="12" hasCustomPrompt="1"/>
          </p:nvPr>
        </p:nvSpPr>
        <p:spPr>
          <a:xfrm>
            <a:off x="7905506" y="5116205"/>
            <a:ext cx="714997" cy="171377"/>
          </a:xfrm>
        </p:spPr>
        <p:txBody>
          <a:bodyPr wrap="none" rIns="0" bIns="0" anchor="t"/>
          <a:lstStyle>
            <a:lvl1pPr marL="0" indent="0" algn="r">
              <a:lnSpc>
                <a:spcPct val="80000"/>
              </a:lnSpc>
              <a:spcBef>
                <a:spcPts val="0"/>
              </a:spcBef>
              <a:buNone/>
              <a:defRPr sz="800" b="0" i="1" baseline="0">
                <a:solidFill>
                  <a:schemeClr val="tx1">
                    <a:lumMod val="25000"/>
                    <a:lumOff val="75000"/>
                  </a:schemeClr>
                </a:solidFill>
                <a:latin typeface="Serif72 Beta Bk"/>
                <a:cs typeface="Serif72 Beta Bk"/>
              </a:defRPr>
            </a:lvl1pPr>
          </a:lstStyle>
          <a:p>
            <a:pPr lvl="0"/>
            <a:r>
              <a:rPr lang="en-US" dirty="0" smtClean="0"/>
              <a:t>mm/</a:t>
            </a:r>
            <a:r>
              <a:rPr lang="en-US" dirty="0" err="1" smtClean="0"/>
              <a:t>dd</a:t>
            </a:r>
            <a:r>
              <a:rPr lang="en-US" dirty="0" smtClean="0"/>
              <a:t>/</a:t>
            </a:r>
            <a:r>
              <a:rPr lang="en-US" dirty="0" err="1" smtClean="0"/>
              <a:t>yy</a:t>
            </a:r>
            <a:endParaRPr lang="en-US" dirty="0" smtClean="0"/>
          </a:p>
        </p:txBody>
      </p:sp>
      <p:sp>
        <p:nvSpPr>
          <p:cNvPr id="23" name="Text Placeholder 11"/>
          <p:cNvSpPr>
            <a:spLocks noGrp="1"/>
          </p:cNvSpPr>
          <p:nvPr>
            <p:ph type="body" sz="quarter" idx="35" hasCustomPrompt="1"/>
          </p:nvPr>
        </p:nvSpPr>
        <p:spPr>
          <a:xfrm>
            <a:off x="523500" y="5092164"/>
            <a:ext cx="2304208" cy="196748"/>
          </a:xfrm>
        </p:spPr>
        <p:txBody>
          <a:bodyPr wrap="none" rIns="0" bIns="0" anchor="ctr"/>
          <a:lstStyle>
            <a:lvl1pPr marL="0" indent="0" algn="r">
              <a:spcBef>
                <a:spcPts val="0"/>
              </a:spcBef>
              <a:buNone/>
              <a:defRPr sz="1000" b="0" i="1" baseline="0">
                <a:solidFill>
                  <a:schemeClr val="tx1">
                    <a:lumMod val="25000"/>
                    <a:lumOff val="75000"/>
                  </a:schemeClr>
                </a:solidFill>
                <a:latin typeface="Serif12 Beta Rg"/>
                <a:cs typeface="Serif12 Beta Rg"/>
              </a:defRPr>
            </a:lvl1pPr>
          </a:lstStyle>
          <a:p>
            <a:pPr lvl="0"/>
            <a:r>
              <a:rPr lang="en-US" dirty="0" smtClean="0"/>
              <a:t>Name, Title</a:t>
            </a:r>
          </a:p>
        </p:txBody>
      </p:sp>
      <p:sp>
        <p:nvSpPr>
          <p:cNvPr id="16" name="Text Placeholder 11"/>
          <p:cNvSpPr>
            <a:spLocks noGrp="1"/>
          </p:cNvSpPr>
          <p:nvPr>
            <p:ph type="body" sz="quarter" idx="39" hasCustomPrompt="1"/>
          </p:nvPr>
        </p:nvSpPr>
        <p:spPr>
          <a:xfrm>
            <a:off x="523499" y="4839938"/>
            <a:ext cx="2304209" cy="256416"/>
          </a:xfrm>
        </p:spPr>
        <p:txBody>
          <a:bodyPr wrap="none" lIns="0" bIns="0" anchor="ctr"/>
          <a:lstStyle>
            <a:lvl1pPr marL="0" indent="0" algn="l">
              <a:spcBef>
                <a:spcPts val="0"/>
              </a:spcBef>
              <a:buNone/>
              <a:defRPr sz="1400" b="0" i="0" baseline="0">
                <a:solidFill>
                  <a:schemeClr val="bg1"/>
                </a:solidFill>
                <a:latin typeface="Serif72 Beta Bk"/>
                <a:cs typeface="Serif72 Beta Bk"/>
              </a:defRPr>
            </a:lvl1pPr>
          </a:lstStyle>
          <a:p>
            <a:pPr lvl="0"/>
            <a:r>
              <a:rPr lang="en-US" dirty="0" smtClean="0"/>
              <a:t>Presented by:</a:t>
            </a:r>
          </a:p>
        </p:txBody>
      </p:sp>
      <p:cxnSp>
        <p:nvCxnSpPr>
          <p:cNvPr id="8" name="Straight Connector 7"/>
          <p:cNvCxnSpPr/>
          <p:nvPr userDrawn="1"/>
        </p:nvCxnSpPr>
        <p:spPr>
          <a:xfrm>
            <a:off x="523499" y="5092164"/>
            <a:ext cx="2304208"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0" name="Title Placeholder 1"/>
          <p:cNvSpPr>
            <a:spLocks noGrp="1"/>
          </p:cNvSpPr>
          <p:nvPr>
            <p:ph type="title" hasCustomPrompt="1"/>
          </p:nvPr>
        </p:nvSpPr>
        <p:spPr>
          <a:xfrm>
            <a:off x="523499" y="3204535"/>
            <a:ext cx="8097004" cy="1033721"/>
          </a:xfrm>
          <a:prstGeom prst="rect">
            <a:avLst/>
          </a:prstGeom>
        </p:spPr>
        <p:txBody>
          <a:bodyPr vert="horz" lIns="0" tIns="45720" rIns="91440" bIns="45720" rtlCol="0" anchor="b">
            <a:noAutofit/>
          </a:bodyPr>
          <a:lstStyle>
            <a:lvl1pPr>
              <a:defRPr sz="4800" baseline="0">
                <a:solidFill>
                  <a:schemeClr val="bg1"/>
                </a:solidFill>
              </a:defRPr>
            </a:lvl1pPr>
          </a:lstStyle>
          <a:p>
            <a:r>
              <a:rPr lang="en-US" dirty="0" smtClean="0"/>
              <a:t>Short title here.</a:t>
            </a:r>
            <a:endParaRPr lang="en-US" dirty="0"/>
          </a:p>
        </p:txBody>
      </p:sp>
      <p:sp>
        <p:nvSpPr>
          <p:cNvPr id="6" name="Text Placeholder 5"/>
          <p:cNvSpPr>
            <a:spLocks noGrp="1"/>
          </p:cNvSpPr>
          <p:nvPr>
            <p:ph type="body" sz="quarter" idx="40" hasCustomPrompt="1"/>
          </p:nvPr>
        </p:nvSpPr>
        <p:spPr>
          <a:xfrm>
            <a:off x="523875" y="4238256"/>
            <a:ext cx="8096782" cy="394070"/>
          </a:xfrm>
        </p:spPr>
        <p:txBody>
          <a:bodyPr lIns="0" rIns="91440"/>
          <a:lstStyle>
            <a:lvl1pPr marL="0" indent="0">
              <a:buNone/>
              <a:defRPr sz="1800" b="0" i="1" baseline="0">
                <a:solidFill>
                  <a:schemeClr val="tx1">
                    <a:lumMod val="25000"/>
                    <a:lumOff val="75000"/>
                  </a:schemeClr>
                </a:solidFill>
                <a:latin typeface="Serif72 Beta Rg"/>
                <a:cs typeface="Serif72 Beta Rg"/>
              </a:defRPr>
            </a:lvl1pPr>
          </a:lstStyle>
          <a:p>
            <a:pPr lvl="0"/>
            <a:r>
              <a:rPr lang="en-US" dirty="0" smtClean="0"/>
              <a:t>Insert subtitle of the presentation here.</a:t>
            </a:r>
            <a:endParaRPr lang="en-US" dirty="0"/>
          </a:p>
        </p:txBody>
      </p:sp>
      <p:cxnSp>
        <p:nvCxnSpPr>
          <p:cNvPr id="27" name="Straight Connector 26"/>
          <p:cNvCxnSpPr/>
          <p:nvPr userDrawn="1"/>
        </p:nvCxnSpPr>
        <p:spPr>
          <a:xfrm>
            <a:off x="523498" y="423825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262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ragraph + 4 Images - right,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Paragraph + image, right,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22" name="Text Placeholder 2"/>
          <p:cNvSpPr>
            <a:spLocks noGrp="1"/>
          </p:cNvSpPr>
          <p:nvPr>
            <p:ph type="body" sz="quarter" idx="42" hasCustomPrompt="1"/>
          </p:nvPr>
        </p:nvSpPr>
        <p:spPr>
          <a:xfrm>
            <a:off x="6800544" y="1269999"/>
            <a:ext cx="1819581" cy="4010026"/>
          </a:xfrm>
        </p:spPr>
        <p:txBody>
          <a:bodyPr lIns="0" rIns="0" anchor="b"/>
          <a:lstStyle>
            <a:lvl1pPr marL="0" marR="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sz="700" b="0" baseline="0">
                <a:solidFill>
                  <a:schemeClr val="bg1"/>
                </a:solidFill>
              </a:defRPr>
            </a:lvl1pPr>
          </a:lstStyle>
          <a:p>
            <a:pPr lvl="0"/>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a:p>
            <a:pPr marL="0" marR="0" lvl="0" indent="0" algn="l" defTabSz="457200" rtl="0" eaLnBrk="1" fontAlgn="auto" latinLnBrk="0" hangingPunct="1">
              <a:lnSpc>
                <a:spcPct val="100000"/>
              </a:lnSpc>
              <a:spcBef>
                <a:spcPts val="600"/>
              </a:spcBef>
              <a:spcAft>
                <a:spcPts val="0"/>
              </a:spcAft>
              <a:buClr>
                <a:schemeClr val="tx1">
                  <a:lumMod val="90000"/>
                  <a:lumOff val="10000"/>
                </a:schemeClr>
              </a:buClr>
              <a:buSzPct val="130000"/>
              <a:buFont typeface="Arial"/>
              <a:buNone/>
              <a:tabLst/>
              <a:defRPr/>
            </a:pPr>
            <a:r>
              <a:rPr lang="en-US" dirty="0" smtClean="0"/>
              <a:t>This is meant to be sentences and in paragraph form. Write out your points here as opposed to creating bullet points. The rest is just filler copy.</a:t>
            </a:r>
          </a:p>
        </p:txBody>
      </p:sp>
      <p:sp>
        <p:nvSpPr>
          <p:cNvPr id="23" name="Picture Placeholder 5"/>
          <p:cNvSpPr>
            <a:spLocks noGrp="1"/>
          </p:cNvSpPr>
          <p:nvPr>
            <p:ph type="pic" sz="quarter" idx="41" hasCustomPrompt="1"/>
          </p:nvPr>
        </p:nvSpPr>
        <p:spPr>
          <a:xfrm>
            <a:off x="523498" y="1269999"/>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4" name="Picture Placeholder 5"/>
          <p:cNvSpPr>
            <a:spLocks noGrp="1"/>
          </p:cNvSpPr>
          <p:nvPr>
            <p:ph type="pic" sz="quarter" idx="43" hasCustomPrompt="1"/>
          </p:nvPr>
        </p:nvSpPr>
        <p:spPr>
          <a:xfrm>
            <a:off x="3558269" y="1269999"/>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5" name="Picture Placeholder 5"/>
          <p:cNvSpPr>
            <a:spLocks noGrp="1"/>
          </p:cNvSpPr>
          <p:nvPr>
            <p:ph type="pic" sz="quarter" idx="44" hasCustomPrompt="1"/>
          </p:nvPr>
        </p:nvSpPr>
        <p:spPr>
          <a:xfrm>
            <a:off x="3558269" y="3318772"/>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sp>
        <p:nvSpPr>
          <p:cNvPr id="26" name="Picture Placeholder 5"/>
          <p:cNvSpPr>
            <a:spLocks noGrp="1"/>
          </p:cNvSpPr>
          <p:nvPr>
            <p:ph type="pic" sz="quarter" idx="45" hasCustomPrompt="1"/>
          </p:nvPr>
        </p:nvSpPr>
        <p:spPr>
          <a:xfrm>
            <a:off x="523498" y="3318772"/>
            <a:ext cx="2954305" cy="1961253"/>
          </a:xfrm>
        </p:spPr>
        <p:txBody>
          <a:bodyPr anchor="ctr"/>
          <a:lstStyle>
            <a:lvl1pPr marL="0" indent="0" algn="ctr">
              <a:buNone/>
              <a:defRPr i="1" baseline="0">
                <a:solidFill>
                  <a:srgbClr val="FFFFFF"/>
                </a:solidFill>
              </a:defRPr>
            </a:lvl1pPr>
          </a:lstStyle>
          <a:p>
            <a:r>
              <a:rPr lang="en-US" dirty="0" smtClean="0"/>
              <a:t>Insert Photo here. Best if black and white.</a:t>
            </a:r>
            <a:endParaRPr lang="en-US" dirty="0"/>
          </a:p>
        </p:txBody>
      </p:sp>
      <p:cxnSp>
        <p:nvCxnSpPr>
          <p:cNvPr id="27" name="Straight Connector 26"/>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9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rdered list - White">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Ordered List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11" name="Text Placeholder 10"/>
          <p:cNvSpPr>
            <a:spLocks noGrp="1"/>
          </p:cNvSpPr>
          <p:nvPr>
            <p:ph type="body" sz="quarter" idx="42" hasCustomPrompt="1"/>
          </p:nvPr>
        </p:nvSpPr>
        <p:spPr>
          <a:xfrm>
            <a:off x="2635660" y="1270000"/>
            <a:ext cx="3825225" cy="4010025"/>
          </a:xfrm>
        </p:spPr>
        <p:txBody>
          <a:bodyPr/>
          <a:lstStyle>
            <a:lvl1pPr marL="339725" indent="-339725">
              <a:spcBef>
                <a:spcPts val="1600"/>
              </a:spcBef>
              <a:buSzPct val="100000"/>
              <a:buFont typeface="+mj-lt"/>
              <a:buAutoNum type="arabicParenR"/>
              <a:tabLst/>
              <a:defRPr sz="2000" baseline="0"/>
            </a:lvl1pPr>
            <a:lvl2pPr marL="285750" marR="0"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sz="1050" baseline="0"/>
            </a:lvl2pPr>
            <a:lvl3pPr>
              <a:defRPr sz="1000"/>
            </a:lvl3pPr>
            <a:lvl4pPr>
              <a:defRPr sz="1000"/>
            </a:lvl4pPr>
            <a:lvl5pPr>
              <a:defRPr sz="1000"/>
            </a:lvl5pPr>
          </a:lstStyle>
          <a:p>
            <a:pPr lvl="0"/>
            <a:r>
              <a:rPr lang="en-US" dirty="0" smtClean="0"/>
              <a:t>First item in the list</a:t>
            </a:r>
          </a:p>
          <a:p>
            <a:pPr lvl="1"/>
            <a:r>
              <a:rPr lang="en-US" dirty="0" smtClean="0"/>
              <a:t>And a sub-item if you need it</a:t>
            </a:r>
          </a:p>
          <a:p>
            <a:pPr lvl="0"/>
            <a:r>
              <a:rPr lang="en-US" dirty="0" smtClean="0"/>
              <a:t>Second item</a:t>
            </a:r>
          </a:p>
          <a:p>
            <a:pPr lvl="0"/>
            <a:r>
              <a:rPr lang="en-US" dirty="0" smtClean="0"/>
              <a:t>Third</a:t>
            </a:r>
          </a:p>
          <a:p>
            <a:pPr lvl="0"/>
            <a:endParaRPr lang="en-US" dirty="0" smtClean="0"/>
          </a:p>
        </p:txBody>
      </p:sp>
      <p:cxnSp>
        <p:nvCxnSpPr>
          <p:cNvPr id="31" name="Straight Connector 30"/>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699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dered list -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Ordered list,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0"/>
          <p:cNvSpPr>
            <a:spLocks noGrp="1"/>
          </p:cNvSpPr>
          <p:nvPr>
            <p:ph type="body" sz="quarter" idx="42" hasCustomPrompt="1"/>
          </p:nvPr>
        </p:nvSpPr>
        <p:spPr>
          <a:xfrm>
            <a:off x="2635660" y="1270000"/>
            <a:ext cx="3825225" cy="4010025"/>
          </a:xfrm>
        </p:spPr>
        <p:txBody>
          <a:bodyPr/>
          <a:lstStyle>
            <a:lvl1pPr marL="339725" indent="-339725">
              <a:spcBef>
                <a:spcPts val="1600"/>
              </a:spcBef>
              <a:buClr>
                <a:schemeClr val="bg1">
                  <a:lumMod val="95000"/>
                </a:schemeClr>
              </a:buClr>
              <a:buSzPct val="100000"/>
              <a:buFont typeface="+mj-lt"/>
              <a:buAutoNum type="arabicParenR"/>
              <a:tabLst/>
              <a:defRPr sz="2000" baseline="0">
                <a:solidFill>
                  <a:srgbClr val="FFFFFF"/>
                </a:solidFill>
              </a:defRPr>
            </a:lvl1pPr>
            <a:lvl2pPr marL="285750" marR="0" indent="-115888" algn="l" defTabSz="457200" rtl="0" eaLnBrk="1" fontAlgn="auto" latinLnBrk="0" hangingPunct="1">
              <a:lnSpc>
                <a:spcPct val="100000"/>
              </a:lnSpc>
              <a:spcBef>
                <a:spcPts val="300"/>
              </a:spcBef>
              <a:spcAft>
                <a:spcPts val="0"/>
              </a:spcAft>
              <a:buClr>
                <a:schemeClr val="tx1">
                  <a:lumMod val="10000"/>
                  <a:lumOff val="90000"/>
                </a:schemeClr>
              </a:buClr>
              <a:buSzTx/>
              <a:buFont typeface="Arial"/>
              <a:buChar char="–"/>
              <a:tabLst/>
              <a:defRPr sz="1050" baseline="0">
                <a:solidFill>
                  <a:schemeClr val="bg1">
                    <a:lumMod val="85000"/>
                  </a:schemeClr>
                </a:solidFill>
              </a:defRPr>
            </a:lvl2pPr>
            <a:lvl3pPr>
              <a:defRPr sz="1000"/>
            </a:lvl3pPr>
            <a:lvl4pPr>
              <a:defRPr sz="1000"/>
            </a:lvl4pPr>
            <a:lvl5pPr>
              <a:defRPr sz="1000"/>
            </a:lvl5pPr>
          </a:lstStyle>
          <a:p>
            <a:pPr lvl="0"/>
            <a:r>
              <a:rPr lang="en-US" dirty="0" smtClean="0"/>
              <a:t>First item in the list</a:t>
            </a:r>
          </a:p>
          <a:p>
            <a:pPr lvl="1"/>
            <a:r>
              <a:rPr lang="en-US" dirty="0" smtClean="0"/>
              <a:t>And a sub-item if you need it</a:t>
            </a:r>
          </a:p>
          <a:p>
            <a:pPr lvl="0"/>
            <a:r>
              <a:rPr lang="en-US" dirty="0" smtClean="0"/>
              <a:t>Second item</a:t>
            </a:r>
          </a:p>
          <a:p>
            <a:pPr lvl="0"/>
            <a:r>
              <a:rPr lang="en-US" dirty="0" smtClean="0"/>
              <a:t>Third</a:t>
            </a:r>
          </a:p>
          <a:p>
            <a:pPr lvl="0"/>
            <a:endParaRPr lang="en-US" dirty="0" smtClean="0"/>
          </a:p>
        </p:txBody>
      </p:sp>
    </p:spTree>
    <p:extLst>
      <p:ext uri="{BB962C8B-B14F-4D97-AF65-F5344CB8AC3E}">
        <p14:creationId xmlns:p14="http://schemas.microsoft.com/office/powerpoint/2010/main" val="387222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 white">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Two columns</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1809861" y="2137590"/>
            <a:ext cx="2613180" cy="1624420"/>
          </a:xfrm>
        </p:spPr>
        <p:txBody>
          <a:bodyPr anchor="ctr"/>
          <a:lstStyle>
            <a:lvl1pPr marL="0" indent="0" algn="ctr">
              <a:buNone/>
              <a:defRPr i="1" baseline="0"/>
            </a:lvl1pPr>
          </a:lstStyle>
          <a:p>
            <a:r>
              <a:rPr lang="en-US" dirty="0" smtClean="0"/>
              <a:t>Insert Photo here. Best if black and white.</a:t>
            </a:r>
            <a:endParaRPr lang="en-US" dirty="0"/>
          </a:p>
        </p:txBody>
      </p:sp>
      <p:cxnSp>
        <p:nvCxnSpPr>
          <p:cNvPr id="31" name="Straight Connector 30"/>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sz="quarter" idx="43" hasCustomPrompt="1"/>
          </p:nvPr>
        </p:nvSpPr>
        <p:spPr>
          <a:xfrm>
            <a:off x="1809861"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lvl1pPr>
          </a:lstStyle>
          <a:p>
            <a:pPr lvl="0"/>
            <a:r>
              <a:rPr lang="en-US" dirty="0" smtClean="0"/>
              <a:t>Label</a:t>
            </a:r>
          </a:p>
        </p:txBody>
      </p:sp>
      <p:sp>
        <p:nvSpPr>
          <p:cNvPr id="23" name="Picture Placeholder 5"/>
          <p:cNvSpPr>
            <a:spLocks noGrp="1"/>
          </p:cNvSpPr>
          <p:nvPr>
            <p:ph type="pic" sz="quarter" idx="44" hasCustomPrompt="1"/>
          </p:nvPr>
        </p:nvSpPr>
        <p:spPr>
          <a:xfrm>
            <a:off x="4711011" y="2137590"/>
            <a:ext cx="2613180" cy="1624420"/>
          </a:xfrm>
        </p:spPr>
        <p:txBody>
          <a:bodyPr anchor="ctr"/>
          <a:lstStyle>
            <a:lvl1pPr marL="0" indent="0" algn="ctr">
              <a:buNone/>
              <a:defRPr i="1" baseline="0"/>
            </a:lvl1pPr>
          </a:lstStyle>
          <a:p>
            <a:r>
              <a:rPr lang="en-US" dirty="0" smtClean="0"/>
              <a:t>Insert Photo here. Best if black and white.</a:t>
            </a:r>
            <a:endParaRPr lang="en-US" dirty="0"/>
          </a:p>
        </p:txBody>
      </p:sp>
      <p:sp>
        <p:nvSpPr>
          <p:cNvPr id="25" name="Text Placeholder 2"/>
          <p:cNvSpPr>
            <a:spLocks noGrp="1"/>
          </p:cNvSpPr>
          <p:nvPr>
            <p:ph type="body" sz="quarter" idx="46" hasCustomPrompt="1"/>
          </p:nvPr>
        </p:nvSpPr>
        <p:spPr>
          <a:xfrm>
            <a:off x="4711011"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lvl1pPr>
          </a:lstStyle>
          <a:p>
            <a:pPr lvl="0"/>
            <a:r>
              <a:rPr lang="en-US" dirty="0" smtClean="0"/>
              <a:t>Label</a:t>
            </a:r>
          </a:p>
        </p:txBody>
      </p:sp>
      <p:sp>
        <p:nvSpPr>
          <p:cNvPr id="9" name="Text Placeholder 8"/>
          <p:cNvSpPr>
            <a:spLocks noGrp="1"/>
          </p:cNvSpPr>
          <p:nvPr>
            <p:ph type="body" sz="quarter" idx="47" hasCustomPrompt="1"/>
          </p:nvPr>
        </p:nvSpPr>
        <p:spPr>
          <a:xfrm>
            <a:off x="1809750" y="3850503"/>
            <a:ext cx="2613025" cy="955675"/>
          </a:xfrm>
        </p:spPr>
        <p:txBody>
          <a:bodyPr lIns="0" rIns="0"/>
          <a:lstStyle>
            <a:lvl1pPr marL="0" indent="0">
              <a:buNone/>
              <a:defRPr sz="1000" b="0" baseline="0">
                <a:solidFill>
                  <a:schemeClr val="tx1">
                    <a:lumMod val="75000"/>
                    <a:lumOff val="25000"/>
                  </a:schemeClr>
                </a:solidFill>
              </a:defRPr>
            </a:lvl1pPr>
          </a:lstStyle>
          <a:p>
            <a:pPr lvl="0"/>
            <a:r>
              <a:rPr lang="en-US" dirty="0" smtClean="0"/>
              <a:t>Below here goes explanation text, anything you’d like to say to expand on the above point.</a:t>
            </a:r>
            <a:endParaRPr lang="en-US" dirty="0"/>
          </a:p>
        </p:txBody>
      </p:sp>
      <p:sp>
        <p:nvSpPr>
          <p:cNvPr id="32" name="Text Placeholder 8"/>
          <p:cNvSpPr>
            <a:spLocks noGrp="1"/>
          </p:cNvSpPr>
          <p:nvPr>
            <p:ph type="body" sz="quarter" idx="48" hasCustomPrompt="1"/>
          </p:nvPr>
        </p:nvSpPr>
        <p:spPr>
          <a:xfrm>
            <a:off x="4711011" y="3850503"/>
            <a:ext cx="2613025" cy="955675"/>
          </a:xfrm>
        </p:spPr>
        <p:txBody>
          <a:bodyPr lIns="0" rIns="0"/>
          <a:lstStyle>
            <a:lvl1pPr marL="0" indent="0">
              <a:buNone/>
              <a:defRPr sz="1000" b="0" baseline="0">
                <a:solidFill>
                  <a:schemeClr val="tx1">
                    <a:lumMod val="75000"/>
                    <a:lumOff val="25000"/>
                  </a:schemeClr>
                </a:solidFill>
              </a:defRPr>
            </a:lvl1pPr>
          </a:lstStyle>
          <a:p>
            <a:pPr lvl="0"/>
            <a:r>
              <a:rPr lang="en-US" dirty="0" smtClean="0"/>
              <a:t>Below here goes explanation text, anything you’d like to say to expand on the above point.</a:t>
            </a:r>
            <a:endParaRPr lang="en-US" dirty="0"/>
          </a:p>
        </p:txBody>
      </p:sp>
    </p:spTree>
    <p:extLst>
      <p:ext uri="{BB962C8B-B14F-4D97-AF65-F5344CB8AC3E}">
        <p14:creationId xmlns:p14="http://schemas.microsoft.com/office/powerpoint/2010/main" val="256439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Two columns,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Picture Placeholder 5"/>
          <p:cNvSpPr>
            <a:spLocks noGrp="1"/>
          </p:cNvSpPr>
          <p:nvPr>
            <p:ph type="pic" sz="quarter" idx="41" hasCustomPrompt="1"/>
          </p:nvPr>
        </p:nvSpPr>
        <p:spPr>
          <a:xfrm>
            <a:off x="1809861" y="2137590"/>
            <a:ext cx="2613180" cy="1624420"/>
          </a:xfrm>
        </p:spPr>
        <p:txBody>
          <a:bodyPr anchor="ctr"/>
          <a:lstStyle>
            <a:lvl1pPr marL="0" indent="0" algn="ctr">
              <a:buNone/>
              <a:defRPr i="1" baseline="0">
                <a:solidFill>
                  <a:schemeClr val="bg1"/>
                </a:solidFill>
              </a:defRPr>
            </a:lvl1pPr>
          </a:lstStyle>
          <a:p>
            <a:r>
              <a:rPr lang="en-US" dirty="0" smtClean="0"/>
              <a:t>Insert Photo here. Best if black and white.</a:t>
            </a:r>
            <a:endParaRPr lang="en-US" dirty="0"/>
          </a:p>
        </p:txBody>
      </p:sp>
      <p:sp>
        <p:nvSpPr>
          <p:cNvPr id="24" name="Text Placeholder 2"/>
          <p:cNvSpPr>
            <a:spLocks noGrp="1"/>
          </p:cNvSpPr>
          <p:nvPr>
            <p:ph type="body" sz="quarter" idx="43" hasCustomPrompt="1"/>
          </p:nvPr>
        </p:nvSpPr>
        <p:spPr>
          <a:xfrm>
            <a:off x="1809861"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solidFill>
                  <a:schemeClr val="bg1"/>
                </a:solidFill>
              </a:defRPr>
            </a:lvl1pPr>
          </a:lstStyle>
          <a:p>
            <a:pPr lvl="0"/>
            <a:r>
              <a:rPr lang="en-US" dirty="0" smtClean="0"/>
              <a:t>Label</a:t>
            </a:r>
          </a:p>
        </p:txBody>
      </p:sp>
      <p:sp>
        <p:nvSpPr>
          <p:cNvPr id="26" name="Picture Placeholder 5"/>
          <p:cNvSpPr>
            <a:spLocks noGrp="1"/>
          </p:cNvSpPr>
          <p:nvPr>
            <p:ph type="pic" sz="quarter" idx="44" hasCustomPrompt="1"/>
          </p:nvPr>
        </p:nvSpPr>
        <p:spPr>
          <a:xfrm>
            <a:off x="4711011" y="2137590"/>
            <a:ext cx="2613180" cy="1624420"/>
          </a:xfrm>
        </p:spPr>
        <p:txBody>
          <a:bodyPr anchor="ctr"/>
          <a:lstStyle>
            <a:lvl1pPr marL="0" indent="0" algn="ctr">
              <a:buNone/>
              <a:defRPr i="1" baseline="0">
                <a:solidFill>
                  <a:schemeClr val="bg1"/>
                </a:solidFill>
              </a:defRPr>
            </a:lvl1pPr>
          </a:lstStyle>
          <a:p>
            <a:r>
              <a:rPr lang="en-US" dirty="0" smtClean="0"/>
              <a:t>Insert Photo here. Best if black and white.</a:t>
            </a:r>
            <a:endParaRPr lang="en-US" dirty="0"/>
          </a:p>
        </p:txBody>
      </p:sp>
      <p:sp>
        <p:nvSpPr>
          <p:cNvPr id="27" name="Text Placeholder 2"/>
          <p:cNvSpPr>
            <a:spLocks noGrp="1"/>
          </p:cNvSpPr>
          <p:nvPr>
            <p:ph type="body" sz="quarter" idx="46" hasCustomPrompt="1"/>
          </p:nvPr>
        </p:nvSpPr>
        <p:spPr>
          <a:xfrm>
            <a:off x="4711011"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solidFill>
                  <a:schemeClr val="bg1"/>
                </a:solidFill>
              </a:defRPr>
            </a:lvl1pPr>
          </a:lstStyle>
          <a:p>
            <a:pPr lvl="0"/>
            <a:r>
              <a:rPr lang="en-US" dirty="0" smtClean="0"/>
              <a:t>Label</a:t>
            </a:r>
          </a:p>
        </p:txBody>
      </p:sp>
      <p:sp>
        <p:nvSpPr>
          <p:cNvPr id="30" name="Text Placeholder 8"/>
          <p:cNvSpPr>
            <a:spLocks noGrp="1"/>
          </p:cNvSpPr>
          <p:nvPr>
            <p:ph type="body" sz="quarter" idx="47" hasCustomPrompt="1"/>
          </p:nvPr>
        </p:nvSpPr>
        <p:spPr>
          <a:xfrm>
            <a:off x="1809750" y="3850503"/>
            <a:ext cx="2613025" cy="955675"/>
          </a:xfrm>
        </p:spPr>
        <p:txBody>
          <a:bodyPr lIns="0" rIns="0"/>
          <a:lstStyle>
            <a:lvl1pPr marL="0" indent="0">
              <a:buNone/>
              <a:defRPr sz="1000" b="0" baseline="0">
                <a:solidFill>
                  <a:schemeClr val="tx1">
                    <a:lumMod val="10000"/>
                    <a:lumOff val="90000"/>
                  </a:schemeClr>
                </a:solidFill>
              </a:defRPr>
            </a:lvl1pPr>
          </a:lstStyle>
          <a:p>
            <a:pPr lvl="0"/>
            <a:r>
              <a:rPr lang="en-US" dirty="0" smtClean="0"/>
              <a:t>Below here goes explanation text, anything you’d like to say to expand on the above point.</a:t>
            </a:r>
            <a:endParaRPr lang="en-US" dirty="0"/>
          </a:p>
        </p:txBody>
      </p:sp>
      <p:sp>
        <p:nvSpPr>
          <p:cNvPr id="31" name="Text Placeholder 8"/>
          <p:cNvSpPr>
            <a:spLocks noGrp="1"/>
          </p:cNvSpPr>
          <p:nvPr>
            <p:ph type="body" sz="quarter" idx="48" hasCustomPrompt="1"/>
          </p:nvPr>
        </p:nvSpPr>
        <p:spPr>
          <a:xfrm>
            <a:off x="4711011" y="3850503"/>
            <a:ext cx="2613025" cy="955675"/>
          </a:xfrm>
        </p:spPr>
        <p:txBody>
          <a:bodyPr lIns="0" rIns="0"/>
          <a:lstStyle>
            <a:lvl1pPr marL="0" indent="0">
              <a:buNone/>
              <a:defRPr sz="1000" b="0" baseline="0">
                <a:solidFill>
                  <a:schemeClr val="tx1">
                    <a:lumMod val="10000"/>
                    <a:lumOff val="90000"/>
                  </a:schemeClr>
                </a:solidFill>
              </a:defRPr>
            </a:lvl1pPr>
          </a:lstStyle>
          <a:p>
            <a:pPr lvl="0"/>
            <a:r>
              <a:rPr lang="en-US" dirty="0" smtClean="0"/>
              <a:t>Below here goes explanation text, anything you’d like to say to expand on the above point.</a:t>
            </a:r>
            <a:endParaRPr lang="en-US" dirty="0"/>
          </a:p>
        </p:txBody>
      </p:sp>
    </p:spTree>
    <p:extLst>
      <p:ext uri="{BB962C8B-B14F-4D97-AF65-F5344CB8AC3E}">
        <p14:creationId xmlns:p14="http://schemas.microsoft.com/office/powerpoint/2010/main" val="315085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 white">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Three columns</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523986" y="2137590"/>
            <a:ext cx="2613180" cy="1624420"/>
          </a:xfrm>
        </p:spPr>
        <p:txBody>
          <a:bodyPr anchor="ctr"/>
          <a:lstStyle>
            <a:lvl1pPr marL="0" indent="0" algn="ctr">
              <a:buNone/>
              <a:defRPr i="1" baseline="0"/>
            </a:lvl1pPr>
          </a:lstStyle>
          <a:p>
            <a:r>
              <a:rPr lang="en-US" dirty="0" smtClean="0"/>
              <a:t>Insert Photo here. Best if black and white.</a:t>
            </a:r>
            <a:endParaRPr lang="en-US" dirty="0"/>
          </a:p>
        </p:txBody>
      </p:sp>
      <p:cxnSp>
        <p:nvCxnSpPr>
          <p:cNvPr id="31" name="Straight Connector 30"/>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sz="quarter" idx="43" hasCustomPrompt="1"/>
          </p:nvPr>
        </p:nvSpPr>
        <p:spPr>
          <a:xfrm>
            <a:off x="523986"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lvl1pPr>
          </a:lstStyle>
          <a:p>
            <a:pPr lvl="0"/>
            <a:r>
              <a:rPr lang="en-US" dirty="0" smtClean="0"/>
              <a:t>Label</a:t>
            </a:r>
          </a:p>
        </p:txBody>
      </p:sp>
      <p:sp>
        <p:nvSpPr>
          <p:cNvPr id="23" name="Picture Placeholder 5"/>
          <p:cNvSpPr>
            <a:spLocks noGrp="1"/>
          </p:cNvSpPr>
          <p:nvPr>
            <p:ph type="pic" sz="quarter" idx="44" hasCustomPrompt="1"/>
          </p:nvPr>
        </p:nvSpPr>
        <p:spPr>
          <a:xfrm>
            <a:off x="3263769" y="2137590"/>
            <a:ext cx="2613180" cy="1624420"/>
          </a:xfrm>
        </p:spPr>
        <p:txBody>
          <a:bodyPr anchor="ctr"/>
          <a:lstStyle>
            <a:lvl1pPr marL="0" indent="0" algn="ctr">
              <a:buNone/>
              <a:defRPr i="1" baseline="0"/>
            </a:lvl1pPr>
          </a:lstStyle>
          <a:p>
            <a:r>
              <a:rPr lang="en-US" dirty="0" smtClean="0"/>
              <a:t>Insert Photo here. Best if black and white.</a:t>
            </a:r>
            <a:endParaRPr lang="en-US" dirty="0"/>
          </a:p>
        </p:txBody>
      </p:sp>
      <p:sp>
        <p:nvSpPr>
          <p:cNvPr id="25" name="Text Placeholder 2"/>
          <p:cNvSpPr>
            <a:spLocks noGrp="1"/>
          </p:cNvSpPr>
          <p:nvPr>
            <p:ph type="body" sz="quarter" idx="46" hasCustomPrompt="1"/>
          </p:nvPr>
        </p:nvSpPr>
        <p:spPr>
          <a:xfrm>
            <a:off x="3263769"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lvl1pPr>
          </a:lstStyle>
          <a:p>
            <a:pPr lvl="0"/>
            <a:r>
              <a:rPr lang="en-US" dirty="0" smtClean="0"/>
              <a:t>Label</a:t>
            </a:r>
          </a:p>
        </p:txBody>
      </p:sp>
      <p:sp>
        <p:nvSpPr>
          <p:cNvPr id="9" name="Text Placeholder 8"/>
          <p:cNvSpPr>
            <a:spLocks noGrp="1"/>
          </p:cNvSpPr>
          <p:nvPr>
            <p:ph type="body" sz="quarter" idx="47" hasCustomPrompt="1"/>
          </p:nvPr>
        </p:nvSpPr>
        <p:spPr>
          <a:xfrm>
            <a:off x="523875" y="3850503"/>
            <a:ext cx="2613025" cy="955675"/>
          </a:xfrm>
        </p:spPr>
        <p:txBody>
          <a:bodyPr lIns="0" rIns="0"/>
          <a:lstStyle>
            <a:lvl1pPr marL="0" indent="0">
              <a:buNone/>
              <a:defRPr sz="1000" b="0" baseline="0">
                <a:solidFill>
                  <a:schemeClr val="tx1">
                    <a:lumMod val="75000"/>
                    <a:lumOff val="25000"/>
                  </a:schemeClr>
                </a:solidFill>
              </a:defRPr>
            </a:lvl1pPr>
          </a:lstStyle>
          <a:p>
            <a:pPr lvl="0"/>
            <a:r>
              <a:rPr lang="en-US" dirty="0" smtClean="0"/>
              <a:t>Below here goes explanation text, anything you’d like to say to expand on the above point.</a:t>
            </a:r>
            <a:endParaRPr lang="en-US" dirty="0"/>
          </a:p>
        </p:txBody>
      </p:sp>
      <p:sp>
        <p:nvSpPr>
          <p:cNvPr id="32" name="Text Placeholder 8"/>
          <p:cNvSpPr>
            <a:spLocks noGrp="1"/>
          </p:cNvSpPr>
          <p:nvPr>
            <p:ph type="body" sz="quarter" idx="48" hasCustomPrompt="1"/>
          </p:nvPr>
        </p:nvSpPr>
        <p:spPr>
          <a:xfrm>
            <a:off x="3263769" y="3850503"/>
            <a:ext cx="2613025" cy="955675"/>
          </a:xfrm>
        </p:spPr>
        <p:txBody>
          <a:bodyPr lIns="0" rIns="0"/>
          <a:lstStyle>
            <a:lvl1pPr marL="0" indent="0">
              <a:buNone/>
              <a:defRPr sz="1000" b="0" baseline="0">
                <a:solidFill>
                  <a:schemeClr val="tx1">
                    <a:lumMod val="75000"/>
                    <a:lumOff val="25000"/>
                  </a:schemeClr>
                </a:solidFill>
              </a:defRPr>
            </a:lvl1pPr>
          </a:lstStyle>
          <a:p>
            <a:pPr lvl="0"/>
            <a:r>
              <a:rPr lang="en-US" dirty="0" smtClean="0"/>
              <a:t>Below here goes explanation text, anything you’d like to say to expand on the above point.</a:t>
            </a:r>
            <a:endParaRPr lang="en-US" dirty="0"/>
          </a:p>
        </p:txBody>
      </p:sp>
      <p:sp>
        <p:nvSpPr>
          <p:cNvPr id="24" name="Picture Placeholder 5"/>
          <p:cNvSpPr>
            <a:spLocks noGrp="1"/>
          </p:cNvSpPr>
          <p:nvPr>
            <p:ph type="pic" sz="quarter" idx="49" hasCustomPrompt="1"/>
          </p:nvPr>
        </p:nvSpPr>
        <p:spPr>
          <a:xfrm>
            <a:off x="5994697" y="2137590"/>
            <a:ext cx="2613180" cy="1624420"/>
          </a:xfrm>
        </p:spPr>
        <p:txBody>
          <a:bodyPr anchor="ctr"/>
          <a:lstStyle>
            <a:lvl1pPr marL="0" indent="0" algn="ctr">
              <a:buNone/>
              <a:defRPr i="1" baseline="0"/>
            </a:lvl1pPr>
          </a:lstStyle>
          <a:p>
            <a:r>
              <a:rPr lang="en-US" dirty="0" smtClean="0"/>
              <a:t>Insert Photo here. Best if black and white.</a:t>
            </a:r>
            <a:endParaRPr lang="en-US" dirty="0"/>
          </a:p>
        </p:txBody>
      </p:sp>
      <p:sp>
        <p:nvSpPr>
          <p:cNvPr id="27" name="Text Placeholder 2"/>
          <p:cNvSpPr>
            <a:spLocks noGrp="1"/>
          </p:cNvSpPr>
          <p:nvPr>
            <p:ph type="body" sz="quarter" idx="50" hasCustomPrompt="1"/>
          </p:nvPr>
        </p:nvSpPr>
        <p:spPr>
          <a:xfrm>
            <a:off x="5994697"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lvl1pPr>
          </a:lstStyle>
          <a:p>
            <a:pPr lvl="0"/>
            <a:r>
              <a:rPr lang="en-US" dirty="0" smtClean="0"/>
              <a:t>Label</a:t>
            </a:r>
          </a:p>
        </p:txBody>
      </p:sp>
      <p:sp>
        <p:nvSpPr>
          <p:cNvPr id="30" name="Text Placeholder 8"/>
          <p:cNvSpPr>
            <a:spLocks noGrp="1"/>
          </p:cNvSpPr>
          <p:nvPr>
            <p:ph type="body" sz="quarter" idx="51" hasCustomPrompt="1"/>
          </p:nvPr>
        </p:nvSpPr>
        <p:spPr>
          <a:xfrm>
            <a:off x="5994697" y="3850503"/>
            <a:ext cx="2613025" cy="955675"/>
          </a:xfrm>
        </p:spPr>
        <p:txBody>
          <a:bodyPr lIns="0" rIns="0"/>
          <a:lstStyle>
            <a:lvl1pPr marL="0" indent="0">
              <a:buNone/>
              <a:defRPr sz="1000" b="0" baseline="0">
                <a:solidFill>
                  <a:schemeClr val="tx1">
                    <a:lumMod val="75000"/>
                    <a:lumOff val="25000"/>
                  </a:schemeClr>
                </a:solidFill>
              </a:defRPr>
            </a:lvl1pPr>
          </a:lstStyle>
          <a:p>
            <a:pPr lvl="0"/>
            <a:r>
              <a:rPr lang="en-US" dirty="0" smtClean="0"/>
              <a:t>Below here goes explanation text, anything you’d like to say to expand on the above point.</a:t>
            </a:r>
            <a:endParaRPr lang="en-US" dirty="0"/>
          </a:p>
        </p:txBody>
      </p:sp>
    </p:spTree>
    <p:extLst>
      <p:ext uri="{BB962C8B-B14F-4D97-AF65-F5344CB8AC3E}">
        <p14:creationId xmlns:p14="http://schemas.microsoft.com/office/powerpoint/2010/main" val="39376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s -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Three columns,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Picture Placeholder 5"/>
          <p:cNvSpPr>
            <a:spLocks noGrp="1"/>
          </p:cNvSpPr>
          <p:nvPr>
            <p:ph type="pic" sz="quarter" idx="41" hasCustomPrompt="1"/>
          </p:nvPr>
        </p:nvSpPr>
        <p:spPr>
          <a:xfrm>
            <a:off x="523986" y="2137590"/>
            <a:ext cx="2613180" cy="1624420"/>
          </a:xfrm>
        </p:spPr>
        <p:txBody>
          <a:bodyPr anchor="ctr"/>
          <a:lstStyle>
            <a:lvl1pPr marL="0" indent="0" algn="ctr">
              <a:buNone/>
              <a:defRPr i="1" baseline="0">
                <a:solidFill>
                  <a:schemeClr val="bg1"/>
                </a:solidFill>
              </a:defRPr>
            </a:lvl1pPr>
          </a:lstStyle>
          <a:p>
            <a:r>
              <a:rPr lang="en-US" dirty="0" smtClean="0"/>
              <a:t>Insert Photo here. Best if black and white.</a:t>
            </a:r>
            <a:endParaRPr lang="en-US" dirty="0"/>
          </a:p>
        </p:txBody>
      </p:sp>
      <p:sp>
        <p:nvSpPr>
          <p:cNvPr id="44" name="Text Placeholder 2"/>
          <p:cNvSpPr>
            <a:spLocks noGrp="1"/>
          </p:cNvSpPr>
          <p:nvPr>
            <p:ph type="body" sz="quarter" idx="43" hasCustomPrompt="1"/>
          </p:nvPr>
        </p:nvSpPr>
        <p:spPr>
          <a:xfrm>
            <a:off x="523986"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solidFill>
                  <a:schemeClr val="bg1"/>
                </a:solidFill>
              </a:defRPr>
            </a:lvl1pPr>
          </a:lstStyle>
          <a:p>
            <a:pPr lvl="0"/>
            <a:r>
              <a:rPr lang="en-US" dirty="0" smtClean="0"/>
              <a:t>Label</a:t>
            </a:r>
          </a:p>
        </p:txBody>
      </p:sp>
      <p:sp>
        <p:nvSpPr>
          <p:cNvPr id="46" name="Picture Placeholder 5"/>
          <p:cNvSpPr>
            <a:spLocks noGrp="1"/>
          </p:cNvSpPr>
          <p:nvPr>
            <p:ph type="pic" sz="quarter" idx="44" hasCustomPrompt="1"/>
          </p:nvPr>
        </p:nvSpPr>
        <p:spPr>
          <a:xfrm>
            <a:off x="3263769" y="2137590"/>
            <a:ext cx="2613180" cy="1624420"/>
          </a:xfrm>
        </p:spPr>
        <p:txBody>
          <a:bodyPr anchor="ctr"/>
          <a:lstStyle>
            <a:lvl1pPr marL="0" indent="0" algn="ctr">
              <a:buNone/>
              <a:defRPr i="1" baseline="0">
                <a:solidFill>
                  <a:schemeClr val="bg1"/>
                </a:solidFill>
              </a:defRPr>
            </a:lvl1pPr>
          </a:lstStyle>
          <a:p>
            <a:r>
              <a:rPr lang="en-US" dirty="0" smtClean="0"/>
              <a:t>Insert Photo here. Best if black and white.</a:t>
            </a:r>
            <a:endParaRPr lang="en-US" dirty="0"/>
          </a:p>
        </p:txBody>
      </p:sp>
      <p:sp>
        <p:nvSpPr>
          <p:cNvPr id="47" name="Text Placeholder 2"/>
          <p:cNvSpPr>
            <a:spLocks noGrp="1"/>
          </p:cNvSpPr>
          <p:nvPr>
            <p:ph type="body" sz="quarter" idx="46" hasCustomPrompt="1"/>
          </p:nvPr>
        </p:nvSpPr>
        <p:spPr>
          <a:xfrm>
            <a:off x="3263769"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solidFill>
                  <a:schemeClr val="bg1"/>
                </a:solidFill>
              </a:defRPr>
            </a:lvl1pPr>
          </a:lstStyle>
          <a:p>
            <a:pPr lvl="0"/>
            <a:r>
              <a:rPr lang="en-US" dirty="0" smtClean="0"/>
              <a:t>Label</a:t>
            </a:r>
          </a:p>
        </p:txBody>
      </p:sp>
      <p:sp>
        <p:nvSpPr>
          <p:cNvPr id="49" name="Text Placeholder 8"/>
          <p:cNvSpPr>
            <a:spLocks noGrp="1"/>
          </p:cNvSpPr>
          <p:nvPr>
            <p:ph type="body" sz="quarter" idx="47" hasCustomPrompt="1"/>
          </p:nvPr>
        </p:nvSpPr>
        <p:spPr>
          <a:xfrm>
            <a:off x="523875" y="3850503"/>
            <a:ext cx="2613025" cy="955675"/>
          </a:xfrm>
        </p:spPr>
        <p:txBody>
          <a:bodyPr lIns="0" rIns="0"/>
          <a:lstStyle>
            <a:lvl1pPr marL="0" indent="0">
              <a:buNone/>
              <a:defRPr sz="1000" b="0" baseline="0">
                <a:solidFill>
                  <a:schemeClr val="bg1">
                    <a:lumMod val="95000"/>
                  </a:schemeClr>
                </a:solidFill>
              </a:defRPr>
            </a:lvl1pPr>
          </a:lstStyle>
          <a:p>
            <a:pPr lvl="0"/>
            <a:r>
              <a:rPr lang="en-US" dirty="0" smtClean="0"/>
              <a:t>Below here goes explanation text, anything you’d like to say to expand on the above point.</a:t>
            </a:r>
            <a:endParaRPr lang="en-US" dirty="0"/>
          </a:p>
        </p:txBody>
      </p:sp>
      <p:sp>
        <p:nvSpPr>
          <p:cNvPr id="50" name="Text Placeholder 8"/>
          <p:cNvSpPr>
            <a:spLocks noGrp="1"/>
          </p:cNvSpPr>
          <p:nvPr>
            <p:ph type="body" sz="quarter" idx="48" hasCustomPrompt="1"/>
          </p:nvPr>
        </p:nvSpPr>
        <p:spPr>
          <a:xfrm>
            <a:off x="3263769" y="3850503"/>
            <a:ext cx="2613025" cy="955675"/>
          </a:xfrm>
        </p:spPr>
        <p:txBody>
          <a:bodyPr lIns="0" rIns="0"/>
          <a:lstStyle>
            <a:lvl1pPr marL="0" indent="0">
              <a:buNone/>
              <a:defRPr sz="1000" b="0" baseline="0">
                <a:solidFill>
                  <a:schemeClr val="bg1">
                    <a:lumMod val="95000"/>
                  </a:schemeClr>
                </a:solidFill>
              </a:defRPr>
            </a:lvl1pPr>
          </a:lstStyle>
          <a:p>
            <a:pPr lvl="0"/>
            <a:r>
              <a:rPr lang="en-US" dirty="0" smtClean="0"/>
              <a:t>Below here goes explanation text, anything you’d like to say to expand on the above point.</a:t>
            </a:r>
            <a:endParaRPr lang="en-US" dirty="0"/>
          </a:p>
        </p:txBody>
      </p:sp>
      <p:sp>
        <p:nvSpPr>
          <p:cNvPr id="51" name="Picture Placeholder 5"/>
          <p:cNvSpPr>
            <a:spLocks noGrp="1"/>
          </p:cNvSpPr>
          <p:nvPr>
            <p:ph type="pic" sz="quarter" idx="49" hasCustomPrompt="1"/>
          </p:nvPr>
        </p:nvSpPr>
        <p:spPr>
          <a:xfrm>
            <a:off x="5994697" y="2137590"/>
            <a:ext cx="2613180" cy="1624420"/>
          </a:xfrm>
        </p:spPr>
        <p:txBody>
          <a:bodyPr anchor="ctr"/>
          <a:lstStyle>
            <a:lvl1pPr marL="0" indent="0" algn="ctr">
              <a:buNone/>
              <a:defRPr i="1" baseline="0">
                <a:solidFill>
                  <a:schemeClr val="bg1"/>
                </a:solidFill>
              </a:defRPr>
            </a:lvl1pPr>
          </a:lstStyle>
          <a:p>
            <a:r>
              <a:rPr lang="en-US" dirty="0" smtClean="0"/>
              <a:t>Insert Photo here. Best if black and white.</a:t>
            </a:r>
            <a:endParaRPr lang="en-US" dirty="0"/>
          </a:p>
        </p:txBody>
      </p:sp>
      <p:sp>
        <p:nvSpPr>
          <p:cNvPr id="52" name="Text Placeholder 2"/>
          <p:cNvSpPr>
            <a:spLocks noGrp="1"/>
          </p:cNvSpPr>
          <p:nvPr>
            <p:ph type="body" sz="quarter" idx="50" hasCustomPrompt="1"/>
          </p:nvPr>
        </p:nvSpPr>
        <p:spPr>
          <a:xfrm>
            <a:off x="5994697" y="1820090"/>
            <a:ext cx="2613180" cy="317500"/>
          </a:xfrm>
        </p:spPr>
        <p:txBody>
          <a:bodyPr lIns="0" rIns="0" anchor="b"/>
          <a:lstStyle>
            <a:lvl1pPr marL="0" marR="0" indent="0" algn="l" defTabSz="457200" rtl="0" eaLnBrk="1" fontAlgn="auto" latinLnBrk="0" hangingPunct="1">
              <a:lnSpc>
                <a:spcPct val="100000"/>
              </a:lnSpc>
              <a:spcBef>
                <a:spcPts val="1400"/>
              </a:spcBef>
              <a:spcAft>
                <a:spcPts val="0"/>
              </a:spcAft>
              <a:buClr>
                <a:schemeClr val="tx1">
                  <a:lumMod val="90000"/>
                  <a:lumOff val="10000"/>
                </a:schemeClr>
              </a:buClr>
              <a:buSzPct val="130000"/>
              <a:buFont typeface="Arial"/>
              <a:buNone/>
              <a:tabLst/>
              <a:defRPr sz="1200" i="1">
                <a:solidFill>
                  <a:schemeClr val="bg1"/>
                </a:solidFill>
              </a:defRPr>
            </a:lvl1pPr>
          </a:lstStyle>
          <a:p>
            <a:pPr lvl="0"/>
            <a:r>
              <a:rPr lang="en-US" dirty="0" smtClean="0"/>
              <a:t>Label</a:t>
            </a:r>
          </a:p>
        </p:txBody>
      </p:sp>
      <p:sp>
        <p:nvSpPr>
          <p:cNvPr id="54" name="Text Placeholder 8"/>
          <p:cNvSpPr>
            <a:spLocks noGrp="1"/>
          </p:cNvSpPr>
          <p:nvPr>
            <p:ph type="body" sz="quarter" idx="51" hasCustomPrompt="1"/>
          </p:nvPr>
        </p:nvSpPr>
        <p:spPr>
          <a:xfrm>
            <a:off x="5994697" y="3850503"/>
            <a:ext cx="2613025" cy="955675"/>
          </a:xfrm>
        </p:spPr>
        <p:txBody>
          <a:bodyPr lIns="0" rIns="0"/>
          <a:lstStyle>
            <a:lvl1pPr marL="0" indent="0">
              <a:buNone/>
              <a:defRPr sz="1000" b="0" baseline="0">
                <a:solidFill>
                  <a:schemeClr val="bg1">
                    <a:lumMod val="95000"/>
                  </a:schemeClr>
                </a:solidFill>
              </a:defRPr>
            </a:lvl1pPr>
          </a:lstStyle>
          <a:p>
            <a:pPr lvl="0"/>
            <a:r>
              <a:rPr lang="en-US" dirty="0" smtClean="0"/>
              <a:t>Below here goes explanation text, anything you’d like to say to expand on the above point.</a:t>
            </a:r>
            <a:endParaRPr lang="en-US" dirty="0"/>
          </a:p>
        </p:txBody>
      </p:sp>
    </p:spTree>
    <p:extLst>
      <p:ext uri="{BB962C8B-B14F-4D97-AF65-F5344CB8AC3E}">
        <p14:creationId xmlns:p14="http://schemas.microsoft.com/office/powerpoint/2010/main" val="290962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text on an image - bl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3499" y="826977"/>
            <a:ext cx="8097004" cy="4199089"/>
          </a:xfrm>
        </p:spPr>
        <p:txBody>
          <a:bodyPr/>
          <a:lstStyle>
            <a:lvl1pPr>
              <a:lnSpc>
                <a:spcPct val="80000"/>
              </a:lnSpc>
              <a:defRPr sz="8000" i="1" baseline="0"/>
            </a:lvl1pPr>
          </a:lstStyle>
          <a:p>
            <a:r>
              <a:rPr lang="en-US" dirty="0" smtClean="0"/>
              <a:t>Big text over an image.</a:t>
            </a:r>
            <a:endParaRPr lang="en-US" dirty="0"/>
          </a:p>
        </p:txBody>
      </p:sp>
    </p:spTree>
    <p:extLst>
      <p:ext uri="{BB962C8B-B14F-4D97-AF65-F5344CB8AC3E}">
        <p14:creationId xmlns:p14="http://schemas.microsoft.com/office/powerpoint/2010/main" val="258931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text on imag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3499" y="826977"/>
            <a:ext cx="8097004" cy="4199089"/>
          </a:xfrm>
        </p:spPr>
        <p:txBody>
          <a:bodyPr/>
          <a:lstStyle>
            <a:lvl1pPr>
              <a:lnSpc>
                <a:spcPct val="80000"/>
              </a:lnSpc>
              <a:defRPr sz="8000" i="1" baseline="0">
                <a:solidFill>
                  <a:schemeClr val="bg1"/>
                </a:solidFill>
              </a:defRPr>
            </a:lvl1pPr>
          </a:lstStyle>
          <a:p>
            <a:r>
              <a:rPr lang="en-US" dirty="0" smtClean="0"/>
              <a:t>Big text over an image.</a:t>
            </a:r>
            <a:endParaRPr lang="en-US" dirty="0"/>
          </a:p>
        </p:txBody>
      </p:sp>
    </p:spTree>
    <p:extLst>
      <p:ext uri="{BB962C8B-B14F-4D97-AF65-F5344CB8AC3E}">
        <p14:creationId xmlns:p14="http://schemas.microsoft.com/office/powerpoint/2010/main" val="114518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white">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Blank slide</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cxnSp>
        <p:nvCxnSpPr>
          <p:cNvPr id="23" name="Straight Connector 2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28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 White">
    <p:spTree>
      <p:nvGrpSpPr>
        <p:cNvPr id="1" name=""/>
        <p:cNvGrpSpPr/>
        <p:nvPr/>
      </p:nvGrpSpPr>
      <p:grpSpPr>
        <a:xfrm>
          <a:off x="0" y="0"/>
          <a:ext cx="0" cy="0"/>
          <a:chOff x="0" y="0"/>
          <a:chExt cx="0" cy="0"/>
        </a:xfrm>
      </p:grpSpPr>
      <p:sp>
        <p:nvSpPr>
          <p:cNvPr id="12" name="Rectangle 11"/>
          <p:cNvSpPr/>
          <p:nvPr userDrawn="1"/>
        </p:nvSpPr>
        <p:spPr>
          <a:xfrm>
            <a:off x="1537229" y="900814"/>
            <a:ext cx="6069542" cy="3913372"/>
          </a:xfrm>
          <a:prstGeom prst="rect">
            <a:avLst/>
          </a:prstGeom>
          <a:solidFill>
            <a:schemeClr val="bg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13" name="Text Placeholder 10"/>
          <p:cNvSpPr>
            <a:spLocks noGrp="1"/>
          </p:cNvSpPr>
          <p:nvPr>
            <p:ph type="body" sz="quarter" idx="42" hasCustomPrompt="1"/>
          </p:nvPr>
        </p:nvSpPr>
        <p:spPr>
          <a:xfrm>
            <a:off x="2059719" y="1358605"/>
            <a:ext cx="5028795" cy="2613838"/>
          </a:xfrm>
        </p:spPr>
        <p:txBody>
          <a:bodyPr anchor="ctr"/>
          <a:lstStyle>
            <a:lvl1pPr marL="0" indent="0">
              <a:spcBef>
                <a:spcPts val="1600"/>
              </a:spcBef>
              <a:buNone/>
              <a:defRPr sz="1800" b="0" i="1" baseline="0">
                <a:solidFill>
                  <a:schemeClr val="bg2"/>
                </a:solidFill>
              </a:defRPr>
            </a:lvl1pPr>
            <a:lvl2pPr marL="285750" marR="0"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sz="1000" baseline="0"/>
            </a:lvl2pPr>
            <a:lvl3pPr>
              <a:defRPr sz="1000"/>
            </a:lvl3pPr>
            <a:lvl4pPr>
              <a:defRPr sz="1000"/>
            </a:lvl4pPr>
            <a:lvl5pPr>
              <a:defRPr sz="1000"/>
            </a:lvl5pPr>
          </a:lstStyle>
          <a:p>
            <a:pPr lvl="0"/>
            <a:r>
              <a:rPr lang="en-US" dirty="0" smtClean="0"/>
              <a:t>“Insert your quote here. It can be as long or as short as you want. It also works great when there’s a photo behind this as a background.”</a:t>
            </a:r>
          </a:p>
        </p:txBody>
      </p:sp>
      <p:sp>
        <p:nvSpPr>
          <p:cNvPr id="14" name="Text Placeholder 5"/>
          <p:cNvSpPr>
            <a:spLocks noGrp="1"/>
          </p:cNvSpPr>
          <p:nvPr>
            <p:ph type="body" sz="quarter" idx="40" hasCustomPrompt="1"/>
          </p:nvPr>
        </p:nvSpPr>
        <p:spPr>
          <a:xfrm>
            <a:off x="2055264" y="3972443"/>
            <a:ext cx="5033250" cy="347034"/>
          </a:xfrm>
        </p:spPr>
        <p:txBody>
          <a:bodyPr lIns="0" rIns="91440"/>
          <a:lstStyle>
            <a:lvl1pPr marL="0" indent="0" algn="r">
              <a:buNone/>
              <a:defRPr sz="1800" b="1" i="0" baseline="0">
                <a:solidFill>
                  <a:schemeClr val="tx1"/>
                </a:solidFill>
                <a:latin typeface="Serif72 Beta Rg"/>
                <a:cs typeface="Serif72 Beta Rg"/>
              </a:defRPr>
            </a:lvl1pPr>
          </a:lstStyle>
          <a:p>
            <a:pPr lvl="0"/>
            <a:r>
              <a:rPr lang="en-US" dirty="0" smtClean="0"/>
              <a:t>~ Quote Author or source</a:t>
            </a:r>
            <a:endParaRPr lang="en-US" dirty="0"/>
          </a:p>
        </p:txBody>
      </p:sp>
      <p:cxnSp>
        <p:nvCxnSpPr>
          <p:cNvPr id="5" name="Straight Connector 4"/>
          <p:cNvCxnSpPr/>
          <p:nvPr userDrawn="1"/>
        </p:nvCxnSpPr>
        <p:spPr>
          <a:xfrm>
            <a:off x="2055264" y="3972443"/>
            <a:ext cx="5033250"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40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 inverted">
    <p:bg>
      <p:bgPr>
        <a:solidFill>
          <a:schemeClr val="tx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solidFill>
                  <a:schemeClr val="bg1"/>
                </a:solidFill>
              </a:defRPr>
            </a:lvl1pPr>
          </a:lstStyle>
          <a:p>
            <a:r>
              <a:rPr lang="en-US" dirty="0" smtClean="0"/>
              <a:t>Blank slide, inverted</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bg1">
                    <a:lumMod val="95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cxnSp>
        <p:nvCxnSpPr>
          <p:cNvPr id="13" name="Straight Connector 12"/>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250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 white">
    <p:spTree>
      <p:nvGrpSpPr>
        <p:cNvPr id="1" name=""/>
        <p:cNvGrpSpPr/>
        <p:nvPr/>
      </p:nvGrpSpPr>
      <p:grpSpPr>
        <a:xfrm>
          <a:off x="0" y="0"/>
          <a:ext cx="0" cy="0"/>
          <a:chOff x="0" y="0"/>
          <a:chExt cx="0" cy="0"/>
        </a:xfrm>
      </p:grpSpPr>
      <p:sp>
        <p:nvSpPr>
          <p:cNvPr id="8" name="Rectangle 7"/>
          <p:cNvSpPr/>
          <p:nvPr userDrawn="1"/>
        </p:nvSpPr>
        <p:spPr>
          <a:xfrm>
            <a:off x="0" y="4133006"/>
            <a:ext cx="9144000" cy="1581994"/>
          </a:xfrm>
          <a:prstGeom prst="rect">
            <a:avLst/>
          </a:prstGeom>
          <a:solidFill>
            <a:schemeClr val="bg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500" y="4592572"/>
            <a:ext cx="5228536" cy="433494"/>
          </a:xfrm>
        </p:spPr>
        <p:txBody>
          <a:bodyPr/>
          <a:lstStyle>
            <a:lvl1pPr>
              <a:defRPr i="1" baseline="0"/>
            </a:lvl1pPr>
          </a:lstStyle>
          <a:p>
            <a:r>
              <a:rPr lang="en-US" dirty="0" smtClean="0"/>
              <a:t>Thank you!</a:t>
            </a:r>
            <a:endParaRPr lang="en-US" dirty="0"/>
          </a:p>
        </p:txBody>
      </p:sp>
      <p:sp>
        <p:nvSpPr>
          <p:cNvPr id="4" name="Text Placeholder 5"/>
          <p:cNvSpPr>
            <a:spLocks noGrp="1"/>
          </p:cNvSpPr>
          <p:nvPr>
            <p:ph type="body" sz="quarter" idx="40" hasCustomPrompt="1"/>
          </p:nvPr>
        </p:nvSpPr>
        <p:spPr>
          <a:xfrm>
            <a:off x="523875" y="5026066"/>
            <a:ext cx="5228393"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Subtitle goes here.</a:t>
            </a:r>
            <a:endParaRPr lang="en-US" dirty="0"/>
          </a:p>
        </p:txBody>
      </p:sp>
      <p:cxnSp>
        <p:nvCxnSpPr>
          <p:cNvPr id="5" name="Straight Connector 4"/>
          <p:cNvCxnSpPr/>
          <p:nvPr userDrawn="1"/>
        </p:nvCxnSpPr>
        <p:spPr>
          <a:xfrm>
            <a:off x="523498" y="5026066"/>
            <a:ext cx="5228537"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1"/>
          <p:cNvSpPr>
            <a:spLocks noGrp="1"/>
          </p:cNvSpPr>
          <p:nvPr>
            <p:ph type="body" sz="quarter" idx="35" hasCustomPrompt="1"/>
          </p:nvPr>
        </p:nvSpPr>
        <p:spPr>
          <a:xfrm>
            <a:off x="6231232" y="4866950"/>
            <a:ext cx="2304208" cy="196748"/>
          </a:xfrm>
        </p:spPr>
        <p:txBody>
          <a:bodyPr wrap="none" rIns="0" bIns="0" anchor="ctr"/>
          <a:lstStyle>
            <a:lvl1pPr marL="0" indent="0" algn="r">
              <a:spcBef>
                <a:spcPts val="0"/>
              </a:spcBef>
              <a:buNone/>
              <a:defRPr sz="1000" b="0" i="1" baseline="0">
                <a:solidFill>
                  <a:schemeClr val="tx1">
                    <a:lumMod val="75000"/>
                    <a:lumOff val="25000"/>
                  </a:schemeClr>
                </a:solidFill>
                <a:latin typeface="Serif12 Beta Rg"/>
                <a:cs typeface="Serif12 Beta Rg"/>
              </a:defRPr>
            </a:lvl1pPr>
          </a:lstStyle>
          <a:p>
            <a:pPr lvl="0"/>
            <a:r>
              <a:rPr lang="en-US" dirty="0" smtClean="0"/>
              <a:t>Name, email</a:t>
            </a:r>
          </a:p>
        </p:txBody>
      </p:sp>
      <p:sp>
        <p:nvSpPr>
          <p:cNvPr id="15" name="Text Placeholder 11"/>
          <p:cNvSpPr>
            <a:spLocks noGrp="1"/>
          </p:cNvSpPr>
          <p:nvPr>
            <p:ph type="body" sz="quarter" idx="39" hasCustomPrompt="1"/>
          </p:nvPr>
        </p:nvSpPr>
        <p:spPr>
          <a:xfrm>
            <a:off x="6231231" y="4592572"/>
            <a:ext cx="2304209" cy="256416"/>
          </a:xfrm>
        </p:spPr>
        <p:txBody>
          <a:bodyPr wrap="none" lIns="0" bIns="0" anchor="ctr"/>
          <a:lstStyle>
            <a:lvl1pPr marL="0" indent="0" algn="l">
              <a:spcBef>
                <a:spcPts val="0"/>
              </a:spcBef>
              <a:buNone/>
              <a:defRPr sz="1400" b="0" i="0" baseline="0">
                <a:solidFill>
                  <a:schemeClr val="tx1">
                    <a:lumMod val="90000"/>
                    <a:lumOff val="10000"/>
                  </a:schemeClr>
                </a:solidFill>
                <a:latin typeface="Serif72 Beta Bk"/>
                <a:cs typeface="Serif72 Beta Bk"/>
              </a:defRPr>
            </a:lvl1pPr>
          </a:lstStyle>
          <a:p>
            <a:pPr lvl="0"/>
            <a:r>
              <a:rPr lang="en-US" dirty="0" smtClean="0"/>
              <a:t>Contact:</a:t>
            </a:r>
          </a:p>
        </p:txBody>
      </p:sp>
      <p:cxnSp>
        <p:nvCxnSpPr>
          <p:cNvPr id="22" name="Straight Connector 21"/>
          <p:cNvCxnSpPr/>
          <p:nvPr userDrawn="1"/>
        </p:nvCxnSpPr>
        <p:spPr>
          <a:xfrm>
            <a:off x="6231231" y="4844798"/>
            <a:ext cx="2304208"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41" hasCustomPrompt="1"/>
          </p:nvPr>
        </p:nvSpPr>
        <p:spPr>
          <a:xfrm>
            <a:off x="6231232" y="5083318"/>
            <a:ext cx="2304208" cy="196748"/>
          </a:xfrm>
        </p:spPr>
        <p:txBody>
          <a:bodyPr wrap="none" rIns="0" bIns="0" anchor="ctr"/>
          <a:lstStyle>
            <a:lvl1pPr marL="0" indent="0" algn="r">
              <a:spcBef>
                <a:spcPts val="0"/>
              </a:spcBef>
              <a:buNone/>
              <a:defRPr sz="1000" b="0" i="1" baseline="0">
                <a:solidFill>
                  <a:schemeClr val="tx1">
                    <a:lumMod val="75000"/>
                    <a:lumOff val="25000"/>
                  </a:schemeClr>
                </a:solidFill>
                <a:latin typeface="Serif12 Beta Rg"/>
                <a:cs typeface="Serif12 Beta Rg"/>
              </a:defRPr>
            </a:lvl1pPr>
          </a:lstStyle>
          <a:p>
            <a:pPr lvl="0"/>
            <a:r>
              <a:rPr lang="en-US" dirty="0" smtClean="0"/>
              <a:t>@social</a:t>
            </a:r>
          </a:p>
        </p:txBody>
      </p:sp>
    </p:spTree>
    <p:extLst>
      <p:ext uri="{BB962C8B-B14F-4D97-AF65-F5344CB8AC3E}">
        <p14:creationId xmlns:p14="http://schemas.microsoft.com/office/powerpoint/2010/main" val="9542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 inverted">
    <p:spTree>
      <p:nvGrpSpPr>
        <p:cNvPr id="1" name=""/>
        <p:cNvGrpSpPr/>
        <p:nvPr/>
      </p:nvGrpSpPr>
      <p:grpSpPr>
        <a:xfrm>
          <a:off x="0" y="0"/>
          <a:ext cx="0" cy="0"/>
          <a:chOff x="0" y="0"/>
          <a:chExt cx="0" cy="0"/>
        </a:xfrm>
      </p:grpSpPr>
      <p:sp>
        <p:nvSpPr>
          <p:cNvPr id="11" name="Rectangle 10"/>
          <p:cNvSpPr/>
          <p:nvPr userDrawn="1"/>
        </p:nvSpPr>
        <p:spPr>
          <a:xfrm>
            <a:off x="0" y="4133006"/>
            <a:ext cx="9144000" cy="1581994"/>
          </a:xfrm>
          <a:prstGeom prst="rect">
            <a:avLst/>
          </a:prstGeom>
          <a:solidFill>
            <a:schemeClr val="tx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500" y="4592572"/>
            <a:ext cx="5228536" cy="433494"/>
          </a:xfrm>
        </p:spPr>
        <p:txBody>
          <a:bodyPr/>
          <a:lstStyle>
            <a:lvl1pPr>
              <a:defRPr i="1" baseline="0">
                <a:solidFill>
                  <a:srgbClr val="FFFFFF"/>
                </a:solidFill>
              </a:defRPr>
            </a:lvl1pPr>
          </a:lstStyle>
          <a:p>
            <a:r>
              <a:rPr lang="en-US" dirty="0" smtClean="0"/>
              <a:t>Thank you!</a:t>
            </a:r>
            <a:endParaRPr lang="en-US" dirty="0"/>
          </a:p>
        </p:txBody>
      </p:sp>
      <p:sp>
        <p:nvSpPr>
          <p:cNvPr id="4" name="Text Placeholder 5"/>
          <p:cNvSpPr>
            <a:spLocks noGrp="1"/>
          </p:cNvSpPr>
          <p:nvPr>
            <p:ph type="body" sz="quarter" idx="40" hasCustomPrompt="1"/>
          </p:nvPr>
        </p:nvSpPr>
        <p:spPr>
          <a:xfrm>
            <a:off x="523875" y="5026066"/>
            <a:ext cx="5228393" cy="254000"/>
          </a:xfrm>
        </p:spPr>
        <p:txBody>
          <a:bodyPr lIns="0" rIns="91440"/>
          <a:lstStyle>
            <a:lvl1pPr marL="0" indent="0">
              <a:buNone/>
              <a:defRPr sz="1000" b="0" i="1">
                <a:solidFill>
                  <a:schemeClr val="tx1">
                    <a:lumMod val="25000"/>
                    <a:lumOff val="75000"/>
                  </a:schemeClr>
                </a:solidFill>
                <a:latin typeface="Serif72 Beta Rg"/>
                <a:cs typeface="Serif72 Beta Rg"/>
              </a:defRPr>
            </a:lvl1pPr>
          </a:lstStyle>
          <a:p>
            <a:pPr lvl="0"/>
            <a:r>
              <a:rPr lang="en-US" dirty="0" smtClean="0"/>
              <a:t>Subtitle goes here.</a:t>
            </a:r>
            <a:endParaRPr lang="en-US" dirty="0"/>
          </a:p>
        </p:txBody>
      </p:sp>
      <p:cxnSp>
        <p:nvCxnSpPr>
          <p:cNvPr id="5" name="Straight Connector 4"/>
          <p:cNvCxnSpPr/>
          <p:nvPr userDrawn="1"/>
        </p:nvCxnSpPr>
        <p:spPr>
          <a:xfrm>
            <a:off x="523498" y="5026066"/>
            <a:ext cx="5228537"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1"/>
          <p:cNvSpPr>
            <a:spLocks noGrp="1"/>
          </p:cNvSpPr>
          <p:nvPr>
            <p:ph type="body" sz="quarter" idx="35" hasCustomPrompt="1"/>
          </p:nvPr>
        </p:nvSpPr>
        <p:spPr>
          <a:xfrm>
            <a:off x="6231232" y="4866950"/>
            <a:ext cx="2304208" cy="196748"/>
          </a:xfrm>
        </p:spPr>
        <p:txBody>
          <a:bodyPr wrap="none" rIns="0" bIns="0" anchor="ctr"/>
          <a:lstStyle>
            <a:lvl1pPr marL="0" indent="0" algn="r">
              <a:spcBef>
                <a:spcPts val="0"/>
              </a:spcBef>
              <a:buNone/>
              <a:defRPr sz="1000" b="0" i="1" baseline="0">
                <a:solidFill>
                  <a:schemeClr val="tx1">
                    <a:lumMod val="25000"/>
                    <a:lumOff val="75000"/>
                  </a:schemeClr>
                </a:solidFill>
                <a:latin typeface="Serif12 Beta Rg"/>
                <a:cs typeface="Serif12 Beta Rg"/>
              </a:defRPr>
            </a:lvl1pPr>
          </a:lstStyle>
          <a:p>
            <a:pPr lvl="0"/>
            <a:r>
              <a:rPr lang="en-US" dirty="0" smtClean="0"/>
              <a:t>Name, email</a:t>
            </a:r>
          </a:p>
        </p:txBody>
      </p:sp>
      <p:sp>
        <p:nvSpPr>
          <p:cNvPr id="15" name="Text Placeholder 11"/>
          <p:cNvSpPr>
            <a:spLocks noGrp="1"/>
          </p:cNvSpPr>
          <p:nvPr>
            <p:ph type="body" sz="quarter" idx="39" hasCustomPrompt="1"/>
          </p:nvPr>
        </p:nvSpPr>
        <p:spPr>
          <a:xfrm>
            <a:off x="6231231" y="4592572"/>
            <a:ext cx="2304209" cy="256416"/>
          </a:xfrm>
        </p:spPr>
        <p:txBody>
          <a:bodyPr wrap="none" lIns="0" bIns="0" anchor="ctr"/>
          <a:lstStyle>
            <a:lvl1pPr marL="0" indent="0" algn="l">
              <a:spcBef>
                <a:spcPts val="0"/>
              </a:spcBef>
              <a:buNone/>
              <a:defRPr sz="1400" b="0" i="0" baseline="0">
                <a:solidFill>
                  <a:srgbClr val="FFFFFF"/>
                </a:solidFill>
                <a:latin typeface="Serif72 Beta Bk"/>
                <a:cs typeface="Serif72 Beta Bk"/>
              </a:defRPr>
            </a:lvl1pPr>
          </a:lstStyle>
          <a:p>
            <a:pPr lvl="0"/>
            <a:r>
              <a:rPr lang="en-US" dirty="0" smtClean="0"/>
              <a:t>Contact:</a:t>
            </a:r>
          </a:p>
        </p:txBody>
      </p:sp>
      <p:cxnSp>
        <p:nvCxnSpPr>
          <p:cNvPr id="22" name="Straight Connector 21"/>
          <p:cNvCxnSpPr/>
          <p:nvPr userDrawn="1"/>
        </p:nvCxnSpPr>
        <p:spPr>
          <a:xfrm>
            <a:off x="6231231" y="4844798"/>
            <a:ext cx="2304208"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1"/>
          <p:cNvSpPr>
            <a:spLocks noGrp="1"/>
          </p:cNvSpPr>
          <p:nvPr>
            <p:ph type="body" sz="quarter" idx="41" hasCustomPrompt="1"/>
          </p:nvPr>
        </p:nvSpPr>
        <p:spPr>
          <a:xfrm>
            <a:off x="6231232" y="5083318"/>
            <a:ext cx="2304208" cy="196748"/>
          </a:xfrm>
        </p:spPr>
        <p:txBody>
          <a:bodyPr wrap="none" rIns="0" bIns="0" anchor="ctr"/>
          <a:lstStyle>
            <a:lvl1pPr marL="0" indent="0" algn="r">
              <a:spcBef>
                <a:spcPts val="0"/>
              </a:spcBef>
              <a:buNone/>
              <a:defRPr sz="1000" b="0" i="1" baseline="0">
                <a:solidFill>
                  <a:schemeClr val="tx1">
                    <a:lumMod val="25000"/>
                    <a:lumOff val="75000"/>
                  </a:schemeClr>
                </a:solidFill>
                <a:latin typeface="Serif12 Beta Rg"/>
                <a:cs typeface="Serif12 Beta Rg"/>
              </a:defRPr>
            </a:lvl1pPr>
          </a:lstStyle>
          <a:p>
            <a:pPr lvl="0"/>
            <a:r>
              <a:rPr lang="en-US" dirty="0" smtClean="0"/>
              <a:t>@social</a:t>
            </a:r>
          </a:p>
        </p:txBody>
      </p:sp>
    </p:spTree>
    <p:extLst>
      <p:ext uri="{BB962C8B-B14F-4D97-AF65-F5344CB8AC3E}">
        <p14:creationId xmlns:p14="http://schemas.microsoft.com/office/powerpoint/2010/main" val="137256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Inverted">
    <p:spTree>
      <p:nvGrpSpPr>
        <p:cNvPr id="1" name=""/>
        <p:cNvGrpSpPr/>
        <p:nvPr/>
      </p:nvGrpSpPr>
      <p:grpSpPr>
        <a:xfrm>
          <a:off x="0" y="0"/>
          <a:ext cx="0" cy="0"/>
          <a:chOff x="0" y="0"/>
          <a:chExt cx="0" cy="0"/>
        </a:xfrm>
      </p:grpSpPr>
      <p:sp>
        <p:nvSpPr>
          <p:cNvPr id="12" name="Rectangle 11"/>
          <p:cNvSpPr/>
          <p:nvPr userDrawn="1"/>
        </p:nvSpPr>
        <p:spPr>
          <a:xfrm>
            <a:off x="1537229" y="900814"/>
            <a:ext cx="6069542" cy="3913372"/>
          </a:xfrm>
          <a:prstGeom prst="rect">
            <a:avLst/>
          </a:prstGeom>
          <a:solidFill>
            <a:srgbClr val="2C2C2C">
              <a:alpha val="94000"/>
            </a:srgb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13" name="Text Placeholder 10"/>
          <p:cNvSpPr>
            <a:spLocks noGrp="1"/>
          </p:cNvSpPr>
          <p:nvPr>
            <p:ph type="body" sz="quarter" idx="42" hasCustomPrompt="1"/>
          </p:nvPr>
        </p:nvSpPr>
        <p:spPr>
          <a:xfrm>
            <a:off x="2059719" y="1358605"/>
            <a:ext cx="5028795" cy="2613838"/>
          </a:xfrm>
        </p:spPr>
        <p:txBody>
          <a:bodyPr anchor="ctr"/>
          <a:lstStyle>
            <a:lvl1pPr marL="0" indent="0">
              <a:spcBef>
                <a:spcPts val="1600"/>
              </a:spcBef>
              <a:buNone/>
              <a:defRPr sz="1800" b="0" i="1" baseline="0">
                <a:solidFill>
                  <a:schemeClr val="bg1">
                    <a:lumMod val="95000"/>
                  </a:schemeClr>
                </a:solidFill>
              </a:defRPr>
            </a:lvl1pPr>
            <a:lvl2pPr marL="285750" marR="0"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sz="1000" baseline="0"/>
            </a:lvl2pPr>
            <a:lvl3pPr>
              <a:defRPr sz="1000"/>
            </a:lvl3pPr>
            <a:lvl4pPr>
              <a:defRPr sz="1000"/>
            </a:lvl4pPr>
            <a:lvl5pPr>
              <a:defRPr sz="1000"/>
            </a:lvl5pPr>
          </a:lstStyle>
          <a:p>
            <a:pPr lvl="0"/>
            <a:r>
              <a:rPr lang="en-US" dirty="0" smtClean="0"/>
              <a:t>“Insert your quote here. It can be as long or as short as you want. It also works great when there’s a photo behind this as a background.”</a:t>
            </a:r>
          </a:p>
        </p:txBody>
      </p:sp>
      <p:sp>
        <p:nvSpPr>
          <p:cNvPr id="14" name="Text Placeholder 5"/>
          <p:cNvSpPr>
            <a:spLocks noGrp="1"/>
          </p:cNvSpPr>
          <p:nvPr>
            <p:ph type="body" sz="quarter" idx="40" hasCustomPrompt="1"/>
          </p:nvPr>
        </p:nvSpPr>
        <p:spPr>
          <a:xfrm>
            <a:off x="2055264" y="3972443"/>
            <a:ext cx="5033250" cy="347034"/>
          </a:xfrm>
        </p:spPr>
        <p:txBody>
          <a:bodyPr lIns="0" rIns="91440"/>
          <a:lstStyle>
            <a:lvl1pPr marL="0" indent="0" algn="r">
              <a:buNone/>
              <a:defRPr sz="1800" b="1" i="0" baseline="0">
                <a:solidFill>
                  <a:schemeClr val="bg1"/>
                </a:solidFill>
                <a:latin typeface="Serif72 Beta Rg"/>
                <a:cs typeface="Serif72 Beta Rg"/>
              </a:defRPr>
            </a:lvl1pPr>
          </a:lstStyle>
          <a:p>
            <a:pPr lvl="0"/>
            <a:r>
              <a:rPr lang="en-US" dirty="0" smtClean="0"/>
              <a:t>~ Quote Author or source</a:t>
            </a:r>
            <a:endParaRPr lang="en-US" dirty="0"/>
          </a:p>
        </p:txBody>
      </p:sp>
      <p:cxnSp>
        <p:nvCxnSpPr>
          <p:cNvPr id="5" name="Straight Connector 4"/>
          <p:cNvCxnSpPr/>
          <p:nvPr userDrawn="1"/>
        </p:nvCxnSpPr>
        <p:spPr>
          <a:xfrm>
            <a:off x="2055264" y="3972443"/>
            <a:ext cx="5033250"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89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Photo">
    <p:spTree>
      <p:nvGrpSpPr>
        <p:cNvPr id="1" name=""/>
        <p:cNvGrpSpPr/>
        <p:nvPr/>
      </p:nvGrpSpPr>
      <p:grpSpPr>
        <a:xfrm>
          <a:off x="0" y="0"/>
          <a:ext cx="0" cy="0"/>
          <a:chOff x="0" y="0"/>
          <a:chExt cx="0" cy="0"/>
        </a:xfrm>
      </p:grpSpPr>
      <p:sp>
        <p:nvSpPr>
          <p:cNvPr id="8" name="Rectangle 7"/>
          <p:cNvSpPr/>
          <p:nvPr userDrawn="1"/>
        </p:nvSpPr>
        <p:spPr>
          <a:xfrm>
            <a:off x="0" y="4133006"/>
            <a:ext cx="9144000" cy="1581994"/>
          </a:xfrm>
          <a:prstGeom prst="rect">
            <a:avLst/>
          </a:prstGeom>
          <a:solidFill>
            <a:schemeClr val="bg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499" y="4592572"/>
            <a:ext cx="8097004" cy="433494"/>
          </a:xfrm>
        </p:spPr>
        <p:txBody>
          <a:bodyPr/>
          <a:lstStyle>
            <a:lvl1pPr>
              <a:defRPr i="1" baseline="0"/>
            </a:lvl1pPr>
          </a:lstStyle>
          <a:p>
            <a:r>
              <a:rPr lang="en-US" dirty="0" smtClean="0"/>
              <a:t>Section title with photograph.</a:t>
            </a:r>
            <a:endParaRPr lang="en-US" dirty="0"/>
          </a:p>
        </p:txBody>
      </p:sp>
      <p:sp>
        <p:nvSpPr>
          <p:cNvPr id="4" name="Text Placeholder 5"/>
          <p:cNvSpPr>
            <a:spLocks noGrp="1"/>
          </p:cNvSpPr>
          <p:nvPr>
            <p:ph type="body" sz="quarter" idx="40" hasCustomPrompt="1"/>
          </p:nvPr>
        </p:nvSpPr>
        <p:spPr>
          <a:xfrm>
            <a:off x="523875" y="5026066"/>
            <a:ext cx="8096782"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Section subtitle goes here.</a:t>
            </a:r>
            <a:endParaRPr lang="en-US" dirty="0"/>
          </a:p>
        </p:txBody>
      </p:sp>
      <p:cxnSp>
        <p:nvCxnSpPr>
          <p:cNvPr id="5" name="Straight Connector 4"/>
          <p:cNvCxnSpPr/>
          <p:nvPr userDrawn="1"/>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20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Photo, inverted">
    <p:spTree>
      <p:nvGrpSpPr>
        <p:cNvPr id="1" name=""/>
        <p:cNvGrpSpPr/>
        <p:nvPr/>
      </p:nvGrpSpPr>
      <p:grpSpPr>
        <a:xfrm>
          <a:off x="0" y="0"/>
          <a:ext cx="0" cy="0"/>
          <a:chOff x="0" y="0"/>
          <a:chExt cx="0" cy="0"/>
        </a:xfrm>
      </p:grpSpPr>
      <p:sp>
        <p:nvSpPr>
          <p:cNvPr id="8" name="Rectangle 7"/>
          <p:cNvSpPr/>
          <p:nvPr userDrawn="1"/>
        </p:nvSpPr>
        <p:spPr>
          <a:xfrm>
            <a:off x="0" y="4133006"/>
            <a:ext cx="9144000" cy="1581994"/>
          </a:xfrm>
          <a:prstGeom prst="rect">
            <a:avLst/>
          </a:prstGeom>
          <a:solidFill>
            <a:schemeClr val="tx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499" y="4592572"/>
            <a:ext cx="8097004" cy="433494"/>
          </a:xfrm>
        </p:spPr>
        <p:txBody>
          <a:bodyPr/>
          <a:lstStyle>
            <a:lvl1pPr>
              <a:defRPr i="1" baseline="0">
                <a:solidFill>
                  <a:srgbClr val="FFFFFF"/>
                </a:solidFill>
              </a:defRPr>
            </a:lvl1pPr>
          </a:lstStyle>
          <a:p>
            <a:r>
              <a:rPr lang="en-US" dirty="0" smtClean="0"/>
              <a:t>Section title with photograph.</a:t>
            </a:r>
            <a:endParaRPr lang="en-US" dirty="0"/>
          </a:p>
        </p:txBody>
      </p:sp>
      <p:sp>
        <p:nvSpPr>
          <p:cNvPr id="4" name="Text Placeholder 5"/>
          <p:cNvSpPr>
            <a:spLocks noGrp="1"/>
          </p:cNvSpPr>
          <p:nvPr>
            <p:ph type="body" sz="quarter" idx="40" hasCustomPrompt="1"/>
          </p:nvPr>
        </p:nvSpPr>
        <p:spPr>
          <a:xfrm>
            <a:off x="523875" y="5026066"/>
            <a:ext cx="8096782"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Section subtitle goes here.</a:t>
            </a:r>
            <a:endParaRPr lang="en-US" dirty="0"/>
          </a:p>
        </p:txBody>
      </p:sp>
      <p:cxnSp>
        <p:nvCxnSpPr>
          <p:cNvPr id="5" name="Straight Connector 4"/>
          <p:cNvCxnSpPr/>
          <p:nvPr userDrawn="1"/>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20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Shape">
    <p:spTree>
      <p:nvGrpSpPr>
        <p:cNvPr id="1" name=""/>
        <p:cNvGrpSpPr/>
        <p:nvPr/>
      </p:nvGrpSpPr>
      <p:grpSpPr>
        <a:xfrm>
          <a:off x="0" y="0"/>
          <a:ext cx="0" cy="0"/>
          <a:chOff x="0" y="0"/>
          <a:chExt cx="0" cy="0"/>
        </a:xfrm>
      </p:grpSpPr>
      <p:sp>
        <p:nvSpPr>
          <p:cNvPr id="8" name="Rectangle 7"/>
          <p:cNvSpPr/>
          <p:nvPr userDrawn="1"/>
        </p:nvSpPr>
        <p:spPr>
          <a:xfrm>
            <a:off x="0" y="4133006"/>
            <a:ext cx="9144000" cy="1581994"/>
          </a:xfrm>
          <a:prstGeom prst="rect">
            <a:avLst/>
          </a:prstGeom>
          <a:solidFill>
            <a:schemeClr val="bg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499" y="4592572"/>
            <a:ext cx="8097004" cy="433494"/>
          </a:xfrm>
        </p:spPr>
        <p:txBody>
          <a:bodyPr/>
          <a:lstStyle>
            <a:lvl1pPr>
              <a:defRPr i="1" baseline="0"/>
            </a:lvl1pPr>
          </a:lstStyle>
          <a:p>
            <a:r>
              <a:rPr lang="en-US" dirty="0" smtClean="0"/>
              <a:t>Section title with block shape.</a:t>
            </a:r>
            <a:endParaRPr lang="en-US" dirty="0"/>
          </a:p>
        </p:txBody>
      </p:sp>
      <p:sp>
        <p:nvSpPr>
          <p:cNvPr id="4" name="Text Placeholder 5"/>
          <p:cNvSpPr>
            <a:spLocks noGrp="1"/>
          </p:cNvSpPr>
          <p:nvPr>
            <p:ph type="body" sz="quarter" idx="40" hasCustomPrompt="1"/>
          </p:nvPr>
        </p:nvSpPr>
        <p:spPr>
          <a:xfrm>
            <a:off x="523875" y="5026066"/>
            <a:ext cx="8096782"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Section subtitle goes here.</a:t>
            </a:r>
            <a:endParaRPr lang="en-US" dirty="0"/>
          </a:p>
        </p:txBody>
      </p:sp>
      <p:cxnSp>
        <p:nvCxnSpPr>
          <p:cNvPr id="5" name="Straight Connector 4"/>
          <p:cNvCxnSpPr/>
          <p:nvPr userDrawn="1"/>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0" y="1"/>
            <a:ext cx="9144000" cy="4133006"/>
          </a:xfrm>
          <a:prstGeom prst="rect">
            <a:avLst/>
          </a:prstGeom>
          <a:solidFill>
            <a:schemeClr val="tx1"/>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Tree>
    <p:extLst>
      <p:ext uri="{BB962C8B-B14F-4D97-AF65-F5344CB8AC3E}">
        <p14:creationId xmlns:p14="http://schemas.microsoft.com/office/powerpoint/2010/main" val="67301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Shape, inverted">
    <p:spTree>
      <p:nvGrpSpPr>
        <p:cNvPr id="1" name=""/>
        <p:cNvGrpSpPr/>
        <p:nvPr/>
      </p:nvGrpSpPr>
      <p:grpSpPr>
        <a:xfrm>
          <a:off x="0" y="0"/>
          <a:ext cx="0" cy="0"/>
          <a:chOff x="0" y="0"/>
          <a:chExt cx="0" cy="0"/>
        </a:xfrm>
      </p:grpSpPr>
      <p:sp>
        <p:nvSpPr>
          <p:cNvPr id="8" name="Rectangle 7"/>
          <p:cNvSpPr/>
          <p:nvPr userDrawn="1"/>
        </p:nvSpPr>
        <p:spPr>
          <a:xfrm>
            <a:off x="0" y="4133006"/>
            <a:ext cx="9144000" cy="1581994"/>
          </a:xfrm>
          <a:prstGeom prst="rect">
            <a:avLst/>
          </a:prstGeom>
          <a:solidFill>
            <a:schemeClr val="tx1">
              <a:alpha val="94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dirty="0">
              <a:solidFill>
                <a:srgbClr val="383838"/>
              </a:solidFill>
              <a:latin typeface="Znikomit"/>
              <a:cs typeface="Znikomit"/>
            </a:endParaRPr>
          </a:p>
        </p:txBody>
      </p:sp>
      <p:sp>
        <p:nvSpPr>
          <p:cNvPr id="2" name="Title 1"/>
          <p:cNvSpPr>
            <a:spLocks noGrp="1"/>
          </p:cNvSpPr>
          <p:nvPr>
            <p:ph type="title" hasCustomPrompt="1"/>
          </p:nvPr>
        </p:nvSpPr>
        <p:spPr>
          <a:xfrm>
            <a:off x="523499" y="4592572"/>
            <a:ext cx="8097004" cy="433494"/>
          </a:xfrm>
        </p:spPr>
        <p:txBody>
          <a:bodyPr/>
          <a:lstStyle>
            <a:lvl1pPr>
              <a:defRPr i="1" baseline="0">
                <a:solidFill>
                  <a:srgbClr val="FFFFFF"/>
                </a:solidFill>
              </a:defRPr>
            </a:lvl1pPr>
          </a:lstStyle>
          <a:p>
            <a:r>
              <a:rPr lang="en-US" dirty="0" smtClean="0"/>
              <a:t>Section title with block shape.</a:t>
            </a:r>
            <a:endParaRPr lang="en-US" dirty="0"/>
          </a:p>
        </p:txBody>
      </p:sp>
      <p:sp>
        <p:nvSpPr>
          <p:cNvPr id="4" name="Text Placeholder 5"/>
          <p:cNvSpPr>
            <a:spLocks noGrp="1"/>
          </p:cNvSpPr>
          <p:nvPr>
            <p:ph type="body" sz="quarter" idx="40" hasCustomPrompt="1"/>
          </p:nvPr>
        </p:nvSpPr>
        <p:spPr>
          <a:xfrm>
            <a:off x="523875" y="5026066"/>
            <a:ext cx="8096782"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Section subtitle goes here.</a:t>
            </a:r>
            <a:endParaRPr lang="en-US" dirty="0"/>
          </a:p>
        </p:txBody>
      </p:sp>
      <p:cxnSp>
        <p:nvCxnSpPr>
          <p:cNvPr id="5" name="Straight Connector 4"/>
          <p:cNvCxnSpPr/>
          <p:nvPr userDrawn="1"/>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0" y="1"/>
            <a:ext cx="9144000" cy="4133006"/>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0" name="Rectangle 9"/>
          <p:cNvSpPr/>
          <p:nvPr/>
        </p:nvSpPr>
        <p:spPr>
          <a:xfrm>
            <a:off x="8420154" y="4751958"/>
            <a:ext cx="137226" cy="137226"/>
          </a:xfrm>
          <a:prstGeom prst="rect">
            <a:avLst/>
          </a:prstGeom>
          <a:solidFill>
            <a:srgbClr val="2C2C2C">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6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 Image - Left">
    <p:bg>
      <p:bgPr>
        <a:solidFill>
          <a:schemeClr val="bg1"/>
        </a:solidFill>
        <a:effectLst/>
      </p:bgPr>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523499" y="332268"/>
            <a:ext cx="7672598" cy="433494"/>
          </a:xfrm>
          <a:prstGeom prst="rect">
            <a:avLst/>
          </a:prstGeom>
        </p:spPr>
        <p:txBody>
          <a:bodyPr vert="horz" lIns="0" tIns="45720" rIns="91440" bIns="45720" rtlCol="0" anchor="b">
            <a:noAutofit/>
          </a:bodyPr>
          <a:lstStyle>
            <a:lvl1pPr>
              <a:defRPr baseline="0"/>
            </a:lvl1pPr>
          </a:lstStyle>
          <a:p>
            <a:r>
              <a:rPr lang="en-US" dirty="0" smtClean="0"/>
              <a:t>Bullets + image, left</a:t>
            </a:r>
            <a:endParaRPr lang="en-US" dirty="0"/>
          </a:p>
        </p:txBody>
      </p:sp>
      <p:sp>
        <p:nvSpPr>
          <p:cNvPr id="21" name="Text Placeholder 5"/>
          <p:cNvSpPr>
            <a:spLocks noGrp="1"/>
          </p:cNvSpPr>
          <p:nvPr>
            <p:ph type="body" sz="quarter" idx="40" hasCustomPrompt="1"/>
          </p:nvPr>
        </p:nvSpPr>
        <p:spPr>
          <a:xfrm>
            <a:off x="523875" y="765175"/>
            <a:ext cx="7672388" cy="254000"/>
          </a:xfrm>
        </p:spPr>
        <p:txBody>
          <a:bodyPr lIns="0" rIns="91440"/>
          <a:lstStyle>
            <a:lvl1pPr marL="0" indent="0">
              <a:buNone/>
              <a:defRPr sz="1000" b="0" i="1">
                <a:solidFill>
                  <a:schemeClr val="tx1">
                    <a:lumMod val="50000"/>
                    <a:lumOff val="50000"/>
                  </a:schemeClr>
                </a:solidFill>
                <a:latin typeface="Serif72 Beta Rg"/>
                <a:cs typeface="Serif72 Beta Rg"/>
              </a:defRPr>
            </a:lvl1pPr>
          </a:lstStyle>
          <a:p>
            <a:pPr lvl="0"/>
            <a:r>
              <a:rPr lang="en-US" dirty="0" smtClean="0"/>
              <a:t>And insert a longer sub-title down here. It can be more descriptive.</a:t>
            </a:r>
            <a:endParaRPr lang="en-US" dirty="0"/>
          </a:p>
        </p:txBody>
      </p:sp>
      <p:sp>
        <p:nvSpPr>
          <p:cNvPr id="28" name="Footer Placeholder 4"/>
          <p:cNvSpPr>
            <a:spLocks noGrp="1"/>
          </p:cNvSpPr>
          <p:nvPr>
            <p:ph type="ftr" sz="quarter" idx="3"/>
          </p:nvPr>
        </p:nvSpPr>
        <p:spPr>
          <a:xfrm>
            <a:off x="4138209" y="5382732"/>
            <a:ext cx="4482294" cy="196500"/>
          </a:xfrm>
          <a:prstGeom prst="rect">
            <a:avLst/>
          </a:prstGeom>
        </p:spPr>
        <p:txBody>
          <a:bodyPr vert="horz" lIns="91440" tIns="45720" rIns="0" bIns="45720" rtlCol="0" anchor="ctr"/>
          <a:lstStyle>
            <a:lvl1pPr algn="r">
              <a:defRPr sz="800" i="1">
                <a:solidFill>
                  <a:schemeClr val="tx1">
                    <a:lumMod val="25000"/>
                    <a:lumOff val="75000"/>
                  </a:schemeClr>
                </a:solidFill>
                <a:latin typeface="Serif72 Beta Rg"/>
                <a:cs typeface="Serif72 Beta Rg"/>
              </a:defRPr>
            </a:lvl1pPr>
          </a:lstStyle>
          <a:p>
            <a:r>
              <a:rPr lang="en-US" dirty="0" smtClean="0"/>
              <a:t>NOTE: Here’s a footer. If you don’t need this, just delete it.</a:t>
            </a:r>
            <a:endParaRPr lang="en-US" dirty="0"/>
          </a:p>
        </p:txBody>
      </p:sp>
      <p:sp>
        <p:nvSpPr>
          <p:cNvPr id="6" name="Picture Placeholder 5"/>
          <p:cNvSpPr>
            <a:spLocks noGrp="1"/>
          </p:cNvSpPr>
          <p:nvPr>
            <p:ph type="pic" sz="quarter" idx="41" hasCustomPrompt="1"/>
          </p:nvPr>
        </p:nvSpPr>
        <p:spPr>
          <a:xfrm>
            <a:off x="3249613" y="1269999"/>
            <a:ext cx="5370890" cy="4010067"/>
          </a:xfrm>
        </p:spPr>
        <p:txBody>
          <a:bodyPr anchor="ctr"/>
          <a:lstStyle>
            <a:lvl1pPr marL="0" indent="0" algn="ctr">
              <a:buNone/>
              <a:defRPr i="1" baseline="0"/>
            </a:lvl1pPr>
          </a:lstStyle>
          <a:p>
            <a:r>
              <a:rPr lang="en-US" dirty="0" smtClean="0"/>
              <a:t>Insert Photo here. Best if black and white.</a:t>
            </a:r>
            <a:endParaRPr lang="en-US" dirty="0"/>
          </a:p>
        </p:txBody>
      </p:sp>
      <p:sp>
        <p:nvSpPr>
          <p:cNvPr id="11" name="Text Placeholder 10"/>
          <p:cNvSpPr>
            <a:spLocks noGrp="1"/>
          </p:cNvSpPr>
          <p:nvPr>
            <p:ph type="body" sz="quarter" idx="42" hasCustomPrompt="1"/>
          </p:nvPr>
        </p:nvSpPr>
        <p:spPr>
          <a:xfrm>
            <a:off x="523875" y="1270000"/>
            <a:ext cx="2489200" cy="4010025"/>
          </a:xfrm>
        </p:spPr>
        <p:txBody>
          <a:bodyPr/>
          <a:lstStyle>
            <a:lvl1pPr>
              <a:spcBef>
                <a:spcPts val="1600"/>
              </a:spcBef>
              <a:defRPr sz="1200" baseline="0"/>
            </a:lvl1pPr>
            <a:lvl2pPr marL="285750" marR="0"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sz="1000" baseline="0"/>
            </a:lvl2pPr>
            <a:lvl3pPr>
              <a:defRPr sz="1000"/>
            </a:lvl3pPr>
            <a:lvl4pPr>
              <a:defRPr sz="1000"/>
            </a:lvl4pPr>
            <a:lvl5pPr>
              <a:defRPr sz="1000"/>
            </a:lvl5pPr>
          </a:lstStyle>
          <a:p>
            <a:pPr lvl="0"/>
            <a:r>
              <a:rPr lang="en-US" dirty="0" smtClean="0"/>
              <a:t>Main point 1</a:t>
            </a:r>
          </a:p>
          <a:p>
            <a:pPr lvl="1"/>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a:p>
            <a:pPr marL="285750" marR="0" lvl="1" indent="-115888" algn="l" defTabSz="457200" rtl="0" eaLnBrk="1" fontAlgn="auto" latinLnBrk="0" hangingPunct="1">
              <a:lnSpc>
                <a:spcPct val="100000"/>
              </a:lnSpc>
              <a:spcBef>
                <a:spcPts val="300"/>
              </a:spcBef>
              <a:spcAft>
                <a:spcPts val="0"/>
              </a:spcAft>
              <a:buClr>
                <a:schemeClr val="tx1">
                  <a:lumMod val="75000"/>
                  <a:lumOff val="25000"/>
                </a:schemeClr>
              </a:buClr>
              <a:buSzTx/>
              <a:buFont typeface="Arial"/>
              <a:buChar char="–"/>
              <a:tabLst/>
              <a:defRPr/>
            </a:pPr>
            <a:r>
              <a:rPr lang="en-US" dirty="0" smtClean="0"/>
              <a:t>Supporting point</a:t>
            </a:r>
          </a:p>
        </p:txBody>
      </p:sp>
      <p:cxnSp>
        <p:nvCxnSpPr>
          <p:cNvPr id="31" name="Straight Connector 30"/>
          <p:cNvCxnSpPr/>
          <p:nvPr userDrawn="1"/>
        </p:nvCxnSpPr>
        <p:spPr>
          <a:xfrm>
            <a:off x="523498" y="769988"/>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8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3499" y="332268"/>
            <a:ext cx="7672598" cy="433494"/>
          </a:xfrm>
          <a:prstGeom prst="rect">
            <a:avLst/>
          </a:prstGeom>
        </p:spPr>
        <p:txBody>
          <a:bodyPr vert="horz" lIns="0" tIns="45720" rIns="91440" bIns="45720" rtlCol="0" anchor="b">
            <a:noAutofit/>
          </a:bodyPr>
          <a:lstStyle/>
          <a:p>
            <a:r>
              <a:rPr lang="en-US" dirty="0" smtClean="0"/>
              <a:t>This is all caps</a:t>
            </a:r>
            <a:endParaRPr lang="en-US" dirty="0"/>
          </a:p>
        </p:txBody>
      </p:sp>
      <p:sp>
        <p:nvSpPr>
          <p:cNvPr id="3" name="Text Placeholder 2"/>
          <p:cNvSpPr>
            <a:spLocks noGrp="1"/>
          </p:cNvSpPr>
          <p:nvPr>
            <p:ph type="body" idx="1"/>
          </p:nvPr>
        </p:nvSpPr>
        <p:spPr>
          <a:xfrm>
            <a:off x="523497" y="1270000"/>
            <a:ext cx="2629415" cy="3913372"/>
          </a:xfrm>
          <a:prstGeom prst="rect">
            <a:avLst/>
          </a:prstGeom>
        </p:spPr>
        <p:txBody>
          <a:bodyPr vert="horz" lIns="91440" tIns="45720" rIns="91440" bIns="45720" rtlCol="0" anchor="t">
            <a:noAutofit/>
          </a:bodyPr>
          <a:lstStyle/>
          <a:p>
            <a:pPr lvl="0"/>
            <a:r>
              <a:rPr lang="en-US" dirty="0" smtClean="0"/>
              <a:t>This line is sentence case</a:t>
            </a:r>
          </a:p>
          <a:p>
            <a:pPr lvl="1"/>
            <a:r>
              <a:rPr lang="en-US" dirty="0" smtClean="0"/>
              <a:t>So is this line</a:t>
            </a:r>
          </a:p>
        </p:txBody>
      </p:sp>
    </p:spTree>
    <p:extLst>
      <p:ext uri="{BB962C8B-B14F-4D97-AF65-F5344CB8AC3E}">
        <p14:creationId xmlns:p14="http://schemas.microsoft.com/office/powerpoint/2010/main" val="1797837443"/>
      </p:ext>
    </p:extLst>
  </p:cSld>
  <p:clrMap bg1="lt1" tx1="dk1" bg2="lt2" tx2="dk2" accent1="accent1" accent2="accent2" accent3="accent3" accent4="accent4" accent5="accent5" accent6="accent6" hlink="hlink" folHlink="folHlink"/>
  <p:sldLayoutIdLst>
    <p:sldLayoutId id="2147483955" r:id="rId1"/>
    <p:sldLayoutId id="2147483848" r:id="rId2"/>
    <p:sldLayoutId id="2147483956" r:id="rId3"/>
    <p:sldLayoutId id="2147483957" r:id="rId4"/>
    <p:sldLayoutId id="2147483951" r:id="rId5"/>
    <p:sldLayoutId id="2147483953" r:id="rId6"/>
    <p:sldLayoutId id="2147483952" r:id="rId7"/>
    <p:sldLayoutId id="2147483954" r:id="rId8"/>
    <p:sldLayoutId id="2147483898" r:id="rId9"/>
    <p:sldLayoutId id="2147483943" r:id="rId10"/>
    <p:sldLayoutId id="2147483946" r:id="rId11"/>
    <p:sldLayoutId id="2147483948" r:id="rId12"/>
    <p:sldLayoutId id="2147483944" r:id="rId13"/>
    <p:sldLayoutId id="2147483945" r:id="rId14"/>
    <p:sldLayoutId id="2147483950" r:id="rId15"/>
    <p:sldLayoutId id="2147483949" r:id="rId16"/>
    <p:sldLayoutId id="2147483958" r:id="rId17"/>
    <p:sldLayoutId id="2147483959" r:id="rId18"/>
    <p:sldLayoutId id="2147483960" r:id="rId19"/>
    <p:sldLayoutId id="2147483961" r:id="rId20"/>
    <p:sldLayoutId id="2147483962" r:id="rId21"/>
    <p:sldLayoutId id="2147483964" r:id="rId22"/>
    <p:sldLayoutId id="2147483965"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6"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400" b="1" kern="1200" spc="0">
          <a:solidFill>
            <a:schemeClr val="tx1">
              <a:lumMod val="90000"/>
              <a:lumOff val="10000"/>
            </a:schemeClr>
          </a:solidFill>
          <a:latin typeface="Serif72 Beta Bk"/>
          <a:ea typeface="+mj-ea"/>
          <a:cs typeface="Serif72 Beta Bk"/>
        </a:defRPr>
      </a:lvl1pPr>
    </p:titleStyle>
    <p:bodyStyle>
      <a:lvl1pPr marL="169863" indent="-169863" algn="l" defTabSz="457200" rtl="0" eaLnBrk="1" latinLnBrk="0" hangingPunct="1">
        <a:spcBef>
          <a:spcPts val="1400"/>
        </a:spcBef>
        <a:buClr>
          <a:schemeClr val="tx1">
            <a:lumMod val="90000"/>
            <a:lumOff val="10000"/>
          </a:schemeClr>
        </a:buClr>
        <a:buSzPct val="130000"/>
        <a:buFont typeface="Arial"/>
        <a:buChar char="•"/>
        <a:defRPr sz="1400" b="1" i="0" kern="1200" baseline="0">
          <a:solidFill>
            <a:schemeClr val="tx1">
              <a:lumMod val="90000"/>
              <a:lumOff val="10000"/>
            </a:schemeClr>
          </a:solidFill>
          <a:latin typeface="Serif12 Beta Rg"/>
          <a:ea typeface="+mn-ea"/>
          <a:cs typeface="Serif12 Beta Rg"/>
        </a:defRPr>
      </a:lvl1pPr>
      <a:lvl2pPr marL="285750" indent="-115888" algn="l" defTabSz="457200" rtl="0" eaLnBrk="1" latinLnBrk="0" hangingPunct="1">
        <a:spcBef>
          <a:spcPts val="300"/>
        </a:spcBef>
        <a:buClr>
          <a:schemeClr val="tx1">
            <a:lumMod val="75000"/>
            <a:lumOff val="25000"/>
          </a:schemeClr>
        </a:buClr>
        <a:buFont typeface="Arial"/>
        <a:buChar char="–"/>
        <a:tabLst/>
        <a:defRPr sz="1050" kern="1200" baseline="0">
          <a:solidFill>
            <a:schemeClr val="tx1">
              <a:lumMod val="75000"/>
              <a:lumOff val="25000"/>
            </a:schemeClr>
          </a:solidFill>
          <a:latin typeface="Serif12 Beta Rg"/>
          <a:ea typeface="+mn-ea"/>
          <a:cs typeface="Serif12 Beta Rg"/>
        </a:defRPr>
      </a:lvl2pPr>
      <a:lvl3pPr marL="1143000" indent="-228600" algn="l" defTabSz="457200" rtl="0" eaLnBrk="1" latinLnBrk="0" hangingPunct="1">
        <a:spcBef>
          <a:spcPct val="20000"/>
        </a:spcBef>
        <a:buFont typeface="Arial"/>
        <a:buChar char="•"/>
        <a:defRPr sz="14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1200" kern="1200">
          <a:solidFill>
            <a:schemeClr val="tx1"/>
          </a:solidFill>
          <a:latin typeface="Georgia"/>
          <a:ea typeface="+mn-ea"/>
          <a:cs typeface="Georgia"/>
        </a:defRPr>
      </a:lvl4pPr>
      <a:lvl5pPr marL="2057400" indent="-228600" algn="l" defTabSz="457200" rtl="0" eaLnBrk="1" latinLnBrk="0" hangingPunct="1">
        <a:spcBef>
          <a:spcPct val="20000"/>
        </a:spcBef>
        <a:buFont typeface="Arial"/>
        <a:buChar char="»"/>
        <a:defRPr sz="12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hyperlink" Target="https://www.flickr.com/photos/briannalehman/4341277184" TargetMode="External"/><Relationship Id="rId2" Type="http://schemas.openxmlformats.org/officeDocument/2006/relationships/hyperlink" Target="https://www.flickr.com/photos/124963567@N02/14334518830" TargetMode="External"/><Relationship Id="rId1" Type="http://schemas.openxmlformats.org/officeDocument/2006/relationships/slideLayout" Target="../slideLayouts/slideLayout27.xml"/><Relationship Id="rId4" Type="http://schemas.openxmlformats.org/officeDocument/2006/relationships/hyperlink" Target="https://www.flickr.com/photos/ericrobinson/686343849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7.xml"/><Relationship Id="rId5" Type="http://schemas.openxmlformats.org/officeDocument/2006/relationships/image" Target="../media/image17.jpeg"/><Relationship Id="rId4" Type="http://schemas.openxmlformats.org/officeDocument/2006/relationships/image" Target="../media/image16.jpe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0.xml"/><Relationship Id="rId5" Type="http://schemas.openxmlformats.org/officeDocument/2006/relationships/image" Target="../media/image17.jpeg"/><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9.xml"/><Relationship Id="rId5" Type="http://schemas.openxmlformats.org/officeDocument/2006/relationships/image" Target="../media/image17.jpeg"/><Relationship Id="rId4" Type="http://schemas.openxmlformats.org/officeDocument/2006/relationships/image" Target="../media/image1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5.xml"/><Relationship Id="rId5" Type="http://schemas.microsoft.com/office/2007/relationships/hdphoto" Target="../media/hdphoto7.wdp"/><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6.xml"/><Relationship Id="rId5" Type="http://schemas.microsoft.com/office/2007/relationships/hdphoto" Target="../media/hdphoto8.wdp"/><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4.jpe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jpe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jpe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4.jpe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5.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715000"/>
          </a:xfrm>
          <a:prstGeom prst="rect">
            <a:avLst/>
          </a:prstGeom>
          <a:solidFill>
            <a:schemeClr val="tx1"/>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6" name="Freeform 6"/>
          <p:cNvSpPr>
            <a:spLocks/>
          </p:cNvSpPr>
          <p:nvPr/>
        </p:nvSpPr>
        <p:spPr bwMode="auto">
          <a:xfrm rot="5400000">
            <a:off x="693545" y="-1660727"/>
            <a:ext cx="8420247" cy="9807334"/>
          </a:xfrm>
          <a:custGeom>
            <a:avLst/>
            <a:gdLst>
              <a:gd name="T0" fmla="*/ 1529 w 3015"/>
              <a:gd name="T1" fmla="*/ 11 h 3511"/>
              <a:gd name="T2" fmla="*/ 2070 w 3015"/>
              <a:gd name="T3" fmla="*/ 714 h 3511"/>
              <a:gd name="T4" fmla="*/ 2071 w 3015"/>
              <a:gd name="T5" fmla="*/ 729 h 3511"/>
              <a:gd name="T6" fmla="*/ 2057 w 3015"/>
              <a:gd name="T7" fmla="*/ 748 h 3511"/>
              <a:gd name="T8" fmla="*/ 1678 w 3015"/>
              <a:gd name="T9" fmla="*/ 609 h 3511"/>
              <a:gd name="T10" fmla="*/ 1676 w 3015"/>
              <a:gd name="T11" fmla="*/ 1437 h 3511"/>
              <a:gd name="T12" fmla="*/ 1752 w 3015"/>
              <a:gd name="T13" fmla="*/ 1861 h 3511"/>
              <a:gd name="T14" fmla="*/ 1919 w 3015"/>
              <a:gd name="T15" fmla="*/ 1735 h 3511"/>
              <a:gd name="T16" fmla="*/ 2044 w 3015"/>
              <a:gd name="T17" fmla="*/ 1633 h 3511"/>
              <a:gd name="T18" fmla="*/ 2152 w 3015"/>
              <a:gd name="T19" fmla="*/ 1523 h 3511"/>
              <a:gd name="T20" fmla="*/ 2232 w 3015"/>
              <a:gd name="T21" fmla="*/ 1401 h 3511"/>
              <a:gd name="T22" fmla="*/ 2277 w 3015"/>
              <a:gd name="T23" fmla="*/ 1262 h 3511"/>
              <a:gd name="T24" fmla="*/ 1901 w 3015"/>
              <a:gd name="T25" fmla="*/ 1399 h 3511"/>
              <a:gd name="T26" fmla="*/ 1887 w 3015"/>
              <a:gd name="T27" fmla="*/ 1368 h 3511"/>
              <a:gd name="T28" fmla="*/ 2437 w 3015"/>
              <a:gd name="T29" fmla="*/ 655 h 3511"/>
              <a:gd name="T30" fmla="*/ 2473 w 3015"/>
              <a:gd name="T31" fmla="*/ 662 h 3511"/>
              <a:gd name="T32" fmla="*/ 3015 w 3015"/>
              <a:gd name="T33" fmla="*/ 1374 h 3511"/>
              <a:gd name="T34" fmla="*/ 3012 w 3015"/>
              <a:gd name="T35" fmla="*/ 1387 h 3511"/>
              <a:gd name="T36" fmla="*/ 2988 w 3015"/>
              <a:gd name="T37" fmla="*/ 1402 h 3511"/>
              <a:gd name="T38" fmla="*/ 2613 w 3015"/>
              <a:gd name="T39" fmla="*/ 1261 h 3511"/>
              <a:gd name="T40" fmla="*/ 2575 w 3015"/>
              <a:gd name="T41" fmla="*/ 1447 h 3511"/>
              <a:gd name="T42" fmla="*/ 2502 w 3015"/>
              <a:gd name="T43" fmla="*/ 1607 h 3511"/>
              <a:gd name="T44" fmla="*/ 2402 w 3015"/>
              <a:gd name="T45" fmla="*/ 1745 h 3511"/>
              <a:gd name="T46" fmla="*/ 2283 w 3015"/>
              <a:gd name="T47" fmla="*/ 1866 h 3511"/>
              <a:gd name="T48" fmla="*/ 2156 w 3015"/>
              <a:gd name="T49" fmla="*/ 1973 h 3511"/>
              <a:gd name="T50" fmla="*/ 2030 w 3015"/>
              <a:gd name="T51" fmla="*/ 2070 h 3511"/>
              <a:gd name="T52" fmla="*/ 1869 w 3015"/>
              <a:gd name="T53" fmla="*/ 2194 h 3511"/>
              <a:gd name="T54" fmla="*/ 1753 w 3015"/>
              <a:gd name="T55" fmla="*/ 2305 h 3511"/>
              <a:gd name="T56" fmla="*/ 1688 w 3015"/>
              <a:gd name="T57" fmla="*/ 2414 h 3511"/>
              <a:gd name="T58" fmla="*/ 1674 w 3015"/>
              <a:gd name="T59" fmla="*/ 2490 h 3511"/>
              <a:gd name="T60" fmla="*/ 1675 w 3015"/>
              <a:gd name="T61" fmla="*/ 3141 h 3511"/>
              <a:gd name="T62" fmla="*/ 1340 w 3015"/>
              <a:gd name="T63" fmla="*/ 3511 h 3511"/>
              <a:gd name="T64" fmla="*/ 1330 w 3015"/>
              <a:gd name="T65" fmla="*/ 3041 h 3511"/>
              <a:gd name="T66" fmla="*/ 1282 w 3015"/>
              <a:gd name="T67" fmla="*/ 2909 h 3511"/>
              <a:gd name="T68" fmla="*/ 1200 w 3015"/>
              <a:gd name="T69" fmla="*/ 2792 h 3511"/>
              <a:gd name="T70" fmla="*/ 1095 w 3015"/>
              <a:gd name="T71" fmla="*/ 2687 h 3511"/>
              <a:gd name="T72" fmla="*/ 973 w 3015"/>
              <a:gd name="T73" fmla="*/ 2589 h 3511"/>
              <a:gd name="T74" fmla="*/ 846 w 3015"/>
              <a:gd name="T75" fmla="*/ 2494 h 3511"/>
              <a:gd name="T76" fmla="*/ 726 w 3015"/>
              <a:gd name="T77" fmla="*/ 2400 h 3511"/>
              <a:gd name="T78" fmla="*/ 612 w 3015"/>
              <a:gd name="T79" fmla="*/ 2297 h 3511"/>
              <a:gd name="T80" fmla="*/ 514 w 3015"/>
              <a:gd name="T81" fmla="*/ 2182 h 3511"/>
              <a:gd name="T82" fmla="*/ 440 w 3015"/>
              <a:gd name="T83" fmla="*/ 2052 h 3511"/>
              <a:gd name="T84" fmla="*/ 402 w 3015"/>
              <a:gd name="T85" fmla="*/ 1904 h 3511"/>
              <a:gd name="T86" fmla="*/ 39 w 3015"/>
              <a:gd name="T87" fmla="*/ 1990 h 3511"/>
              <a:gd name="T88" fmla="*/ 5 w 3015"/>
              <a:gd name="T89" fmla="*/ 1980 h 3511"/>
              <a:gd name="T90" fmla="*/ 5 w 3015"/>
              <a:gd name="T91" fmla="*/ 1946 h 3511"/>
              <a:gd name="T92" fmla="*/ 556 w 3015"/>
              <a:gd name="T93" fmla="*/ 1242 h 3511"/>
              <a:gd name="T94" fmla="*/ 581 w 3015"/>
              <a:gd name="T95" fmla="*/ 1245 h 3511"/>
              <a:gd name="T96" fmla="*/ 1126 w 3015"/>
              <a:gd name="T97" fmla="*/ 1952 h 3511"/>
              <a:gd name="T98" fmla="*/ 1129 w 3015"/>
              <a:gd name="T99" fmla="*/ 1969 h 3511"/>
              <a:gd name="T100" fmla="*/ 1114 w 3015"/>
              <a:gd name="T101" fmla="*/ 1989 h 3511"/>
              <a:gd name="T102" fmla="*/ 735 w 3015"/>
              <a:gd name="T103" fmla="*/ 1850 h 3511"/>
              <a:gd name="T104" fmla="*/ 748 w 3015"/>
              <a:gd name="T105" fmla="*/ 1924 h 3511"/>
              <a:gd name="T106" fmla="*/ 816 w 3015"/>
              <a:gd name="T107" fmla="*/ 2029 h 3511"/>
              <a:gd name="T108" fmla="*/ 931 w 3015"/>
              <a:gd name="T109" fmla="*/ 2137 h 3511"/>
              <a:gd name="T110" fmla="*/ 1087 w 3015"/>
              <a:gd name="T111" fmla="*/ 2258 h 3511"/>
              <a:gd name="T112" fmla="*/ 1277 w 3015"/>
              <a:gd name="T113" fmla="*/ 2405 h 3511"/>
              <a:gd name="T114" fmla="*/ 1338 w 3015"/>
              <a:gd name="T115" fmla="*/ 1437 h 3511"/>
              <a:gd name="T116" fmla="*/ 1336 w 3015"/>
              <a:gd name="T117" fmla="*/ 609 h 3511"/>
              <a:gd name="T118" fmla="*/ 958 w 3015"/>
              <a:gd name="T119" fmla="*/ 748 h 3511"/>
              <a:gd name="T120" fmla="*/ 944 w 3015"/>
              <a:gd name="T121" fmla="*/ 716 h 3511"/>
              <a:gd name="T122" fmla="*/ 1491 w 3015"/>
              <a:gd name="T123" fmla="*/ 5 h 3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5" h="3511">
                <a:moveTo>
                  <a:pt x="1508" y="0"/>
                </a:moveTo>
                <a:lnTo>
                  <a:pt x="1520" y="2"/>
                </a:lnTo>
                <a:lnTo>
                  <a:pt x="1529" y="11"/>
                </a:lnTo>
                <a:lnTo>
                  <a:pt x="2066" y="706"/>
                </a:lnTo>
                <a:lnTo>
                  <a:pt x="2068" y="710"/>
                </a:lnTo>
                <a:lnTo>
                  <a:pt x="2070" y="714"/>
                </a:lnTo>
                <a:lnTo>
                  <a:pt x="2071" y="719"/>
                </a:lnTo>
                <a:lnTo>
                  <a:pt x="2071" y="723"/>
                </a:lnTo>
                <a:lnTo>
                  <a:pt x="2071" y="729"/>
                </a:lnTo>
                <a:lnTo>
                  <a:pt x="2069" y="735"/>
                </a:lnTo>
                <a:lnTo>
                  <a:pt x="2066" y="740"/>
                </a:lnTo>
                <a:lnTo>
                  <a:pt x="2057" y="748"/>
                </a:lnTo>
                <a:lnTo>
                  <a:pt x="2045" y="751"/>
                </a:lnTo>
                <a:lnTo>
                  <a:pt x="2033" y="749"/>
                </a:lnTo>
                <a:lnTo>
                  <a:pt x="1678" y="609"/>
                </a:lnTo>
                <a:lnTo>
                  <a:pt x="1678" y="1428"/>
                </a:lnTo>
                <a:lnTo>
                  <a:pt x="1677" y="1433"/>
                </a:lnTo>
                <a:lnTo>
                  <a:pt x="1676" y="1437"/>
                </a:lnTo>
                <a:lnTo>
                  <a:pt x="1674" y="1441"/>
                </a:lnTo>
                <a:lnTo>
                  <a:pt x="1674" y="1923"/>
                </a:lnTo>
                <a:lnTo>
                  <a:pt x="1752" y="1861"/>
                </a:lnTo>
                <a:lnTo>
                  <a:pt x="1829" y="1803"/>
                </a:lnTo>
                <a:lnTo>
                  <a:pt x="1875" y="1769"/>
                </a:lnTo>
                <a:lnTo>
                  <a:pt x="1919" y="1735"/>
                </a:lnTo>
                <a:lnTo>
                  <a:pt x="1962" y="1702"/>
                </a:lnTo>
                <a:lnTo>
                  <a:pt x="2004" y="1667"/>
                </a:lnTo>
                <a:lnTo>
                  <a:pt x="2044" y="1633"/>
                </a:lnTo>
                <a:lnTo>
                  <a:pt x="2082" y="1597"/>
                </a:lnTo>
                <a:lnTo>
                  <a:pt x="2118" y="1561"/>
                </a:lnTo>
                <a:lnTo>
                  <a:pt x="2152" y="1523"/>
                </a:lnTo>
                <a:lnTo>
                  <a:pt x="2182" y="1485"/>
                </a:lnTo>
                <a:lnTo>
                  <a:pt x="2209" y="1444"/>
                </a:lnTo>
                <a:lnTo>
                  <a:pt x="2232" y="1401"/>
                </a:lnTo>
                <a:lnTo>
                  <a:pt x="2252" y="1358"/>
                </a:lnTo>
                <a:lnTo>
                  <a:pt x="2267" y="1311"/>
                </a:lnTo>
                <a:lnTo>
                  <a:pt x="2277" y="1262"/>
                </a:lnTo>
                <a:lnTo>
                  <a:pt x="1925" y="1401"/>
                </a:lnTo>
                <a:lnTo>
                  <a:pt x="1913" y="1402"/>
                </a:lnTo>
                <a:lnTo>
                  <a:pt x="1901" y="1399"/>
                </a:lnTo>
                <a:lnTo>
                  <a:pt x="1891" y="1391"/>
                </a:lnTo>
                <a:lnTo>
                  <a:pt x="1886" y="1381"/>
                </a:lnTo>
                <a:lnTo>
                  <a:pt x="1887" y="1368"/>
                </a:lnTo>
                <a:lnTo>
                  <a:pt x="1891" y="1357"/>
                </a:lnTo>
                <a:lnTo>
                  <a:pt x="2428" y="662"/>
                </a:lnTo>
                <a:lnTo>
                  <a:pt x="2437" y="655"/>
                </a:lnTo>
                <a:lnTo>
                  <a:pt x="2450" y="652"/>
                </a:lnTo>
                <a:lnTo>
                  <a:pt x="2462" y="655"/>
                </a:lnTo>
                <a:lnTo>
                  <a:pt x="2473" y="662"/>
                </a:lnTo>
                <a:lnTo>
                  <a:pt x="3009" y="1357"/>
                </a:lnTo>
                <a:lnTo>
                  <a:pt x="3013" y="1366"/>
                </a:lnTo>
                <a:lnTo>
                  <a:pt x="3015" y="1374"/>
                </a:lnTo>
                <a:lnTo>
                  <a:pt x="3014" y="1378"/>
                </a:lnTo>
                <a:lnTo>
                  <a:pt x="3013" y="1383"/>
                </a:lnTo>
                <a:lnTo>
                  <a:pt x="3012" y="1387"/>
                </a:lnTo>
                <a:lnTo>
                  <a:pt x="3009" y="1391"/>
                </a:lnTo>
                <a:lnTo>
                  <a:pt x="3000" y="1399"/>
                </a:lnTo>
                <a:lnTo>
                  <a:pt x="2988" y="1402"/>
                </a:lnTo>
                <a:lnTo>
                  <a:pt x="2976" y="1401"/>
                </a:lnTo>
                <a:lnTo>
                  <a:pt x="2621" y="1261"/>
                </a:lnTo>
                <a:lnTo>
                  <a:pt x="2613" y="1261"/>
                </a:lnTo>
                <a:lnTo>
                  <a:pt x="2606" y="1325"/>
                </a:lnTo>
                <a:lnTo>
                  <a:pt x="2593" y="1387"/>
                </a:lnTo>
                <a:lnTo>
                  <a:pt x="2575" y="1447"/>
                </a:lnTo>
                <a:lnTo>
                  <a:pt x="2555" y="1503"/>
                </a:lnTo>
                <a:lnTo>
                  <a:pt x="2530" y="1556"/>
                </a:lnTo>
                <a:lnTo>
                  <a:pt x="2502" y="1607"/>
                </a:lnTo>
                <a:lnTo>
                  <a:pt x="2471" y="1655"/>
                </a:lnTo>
                <a:lnTo>
                  <a:pt x="2437" y="1701"/>
                </a:lnTo>
                <a:lnTo>
                  <a:pt x="2402" y="1745"/>
                </a:lnTo>
                <a:lnTo>
                  <a:pt x="2364" y="1787"/>
                </a:lnTo>
                <a:lnTo>
                  <a:pt x="2324" y="1829"/>
                </a:lnTo>
                <a:lnTo>
                  <a:pt x="2283" y="1866"/>
                </a:lnTo>
                <a:lnTo>
                  <a:pt x="2242" y="1903"/>
                </a:lnTo>
                <a:lnTo>
                  <a:pt x="2200" y="1939"/>
                </a:lnTo>
                <a:lnTo>
                  <a:pt x="2156" y="1973"/>
                </a:lnTo>
                <a:lnTo>
                  <a:pt x="2114" y="2006"/>
                </a:lnTo>
                <a:lnTo>
                  <a:pt x="2071" y="2038"/>
                </a:lnTo>
                <a:lnTo>
                  <a:pt x="2030" y="2070"/>
                </a:lnTo>
                <a:lnTo>
                  <a:pt x="1971" y="2113"/>
                </a:lnTo>
                <a:lnTo>
                  <a:pt x="1918" y="2154"/>
                </a:lnTo>
                <a:lnTo>
                  <a:pt x="1869" y="2194"/>
                </a:lnTo>
                <a:lnTo>
                  <a:pt x="1825" y="2232"/>
                </a:lnTo>
                <a:lnTo>
                  <a:pt x="1787" y="2269"/>
                </a:lnTo>
                <a:lnTo>
                  <a:pt x="1753" y="2305"/>
                </a:lnTo>
                <a:lnTo>
                  <a:pt x="1726" y="2341"/>
                </a:lnTo>
                <a:lnTo>
                  <a:pt x="1703" y="2377"/>
                </a:lnTo>
                <a:lnTo>
                  <a:pt x="1688" y="2414"/>
                </a:lnTo>
                <a:lnTo>
                  <a:pt x="1678" y="2451"/>
                </a:lnTo>
                <a:lnTo>
                  <a:pt x="1675" y="2490"/>
                </a:lnTo>
                <a:lnTo>
                  <a:pt x="1674" y="2490"/>
                </a:lnTo>
                <a:lnTo>
                  <a:pt x="1674" y="3140"/>
                </a:lnTo>
                <a:lnTo>
                  <a:pt x="1675" y="3141"/>
                </a:lnTo>
                <a:lnTo>
                  <a:pt x="1675" y="3141"/>
                </a:lnTo>
                <a:lnTo>
                  <a:pt x="1674" y="3141"/>
                </a:lnTo>
                <a:lnTo>
                  <a:pt x="1674" y="3511"/>
                </a:lnTo>
                <a:lnTo>
                  <a:pt x="1340" y="3511"/>
                </a:lnTo>
                <a:lnTo>
                  <a:pt x="1340" y="3140"/>
                </a:lnTo>
                <a:lnTo>
                  <a:pt x="1337" y="3089"/>
                </a:lnTo>
                <a:lnTo>
                  <a:pt x="1330" y="3041"/>
                </a:lnTo>
                <a:lnTo>
                  <a:pt x="1318" y="2995"/>
                </a:lnTo>
                <a:lnTo>
                  <a:pt x="1301" y="2950"/>
                </a:lnTo>
                <a:lnTo>
                  <a:pt x="1282" y="2909"/>
                </a:lnTo>
                <a:lnTo>
                  <a:pt x="1258" y="2869"/>
                </a:lnTo>
                <a:lnTo>
                  <a:pt x="1231" y="2830"/>
                </a:lnTo>
                <a:lnTo>
                  <a:pt x="1200" y="2792"/>
                </a:lnTo>
                <a:lnTo>
                  <a:pt x="1168" y="2757"/>
                </a:lnTo>
                <a:lnTo>
                  <a:pt x="1132" y="2722"/>
                </a:lnTo>
                <a:lnTo>
                  <a:pt x="1095" y="2687"/>
                </a:lnTo>
                <a:lnTo>
                  <a:pt x="1056" y="2654"/>
                </a:lnTo>
                <a:lnTo>
                  <a:pt x="1015" y="2621"/>
                </a:lnTo>
                <a:lnTo>
                  <a:pt x="973" y="2589"/>
                </a:lnTo>
                <a:lnTo>
                  <a:pt x="930" y="2557"/>
                </a:lnTo>
                <a:lnTo>
                  <a:pt x="886" y="2524"/>
                </a:lnTo>
                <a:lnTo>
                  <a:pt x="846" y="2494"/>
                </a:lnTo>
                <a:lnTo>
                  <a:pt x="806" y="2464"/>
                </a:lnTo>
                <a:lnTo>
                  <a:pt x="766" y="2432"/>
                </a:lnTo>
                <a:lnTo>
                  <a:pt x="726" y="2400"/>
                </a:lnTo>
                <a:lnTo>
                  <a:pt x="686" y="2367"/>
                </a:lnTo>
                <a:lnTo>
                  <a:pt x="648" y="2333"/>
                </a:lnTo>
                <a:lnTo>
                  <a:pt x="612" y="2297"/>
                </a:lnTo>
                <a:lnTo>
                  <a:pt x="577" y="2260"/>
                </a:lnTo>
                <a:lnTo>
                  <a:pt x="544" y="2222"/>
                </a:lnTo>
                <a:lnTo>
                  <a:pt x="514" y="2182"/>
                </a:lnTo>
                <a:lnTo>
                  <a:pt x="486" y="2141"/>
                </a:lnTo>
                <a:lnTo>
                  <a:pt x="462" y="2098"/>
                </a:lnTo>
                <a:lnTo>
                  <a:pt x="440" y="2052"/>
                </a:lnTo>
                <a:lnTo>
                  <a:pt x="424" y="2005"/>
                </a:lnTo>
                <a:lnTo>
                  <a:pt x="411" y="1956"/>
                </a:lnTo>
                <a:lnTo>
                  <a:pt x="402" y="1904"/>
                </a:lnTo>
                <a:lnTo>
                  <a:pt x="398" y="1850"/>
                </a:lnTo>
                <a:lnTo>
                  <a:pt x="394" y="1850"/>
                </a:lnTo>
                <a:lnTo>
                  <a:pt x="39" y="1990"/>
                </a:lnTo>
                <a:lnTo>
                  <a:pt x="26" y="1992"/>
                </a:lnTo>
                <a:lnTo>
                  <a:pt x="15" y="1989"/>
                </a:lnTo>
                <a:lnTo>
                  <a:pt x="5" y="1980"/>
                </a:lnTo>
                <a:lnTo>
                  <a:pt x="0" y="1969"/>
                </a:lnTo>
                <a:lnTo>
                  <a:pt x="0" y="1957"/>
                </a:lnTo>
                <a:lnTo>
                  <a:pt x="5" y="1946"/>
                </a:lnTo>
                <a:lnTo>
                  <a:pt x="542" y="1252"/>
                </a:lnTo>
                <a:lnTo>
                  <a:pt x="549" y="1245"/>
                </a:lnTo>
                <a:lnTo>
                  <a:pt x="556" y="1242"/>
                </a:lnTo>
                <a:lnTo>
                  <a:pt x="565" y="1240"/>
                </a:lnTo>
                <a:lnTo>
                  <a:pt x="574" y="1242"/>
                </a:lnTo>
                <a:lnTo>
                  <a:pt x="581" y="1245"/>
                </a:lnTo>
                <a:lnTo>
                  <a:pt x="587" y="1252"/>
                </a:lnTo>
                <a:lnTo>
                  <a:pt x="1123" y="1946"/>
                </a:lnTo>
                <a:lnTo>
                  <a:pt x="1126" y="1952"/>
                </a:lnTo>
                <a:lnTo>
                  <a:pt x="1129" y="1957"/>
                </a:lnTo>
                <a:lnTo>
                  <a:pt x="1130" y="1964"/>
                </a:lnTo>
                <a:lnTo>
                  <a:pt x="1129" y="1969"/>
                </a:lnTo>
                <a:lnTo>
                  <a:pt x="1126" y="1975"/>
                </a:lnTo>
                <a:lnTo>
                  <a:pt x="1123" y="1980"/>
                </a:lnTo>
                <a:lnTo>
                  <a:pt x="1114" y="1989"/>
                </a:lnTo>
                <a:lnTo>
                  <a:pt x="1103" y="1992"/>
                </a:lnTo>
                <a:lnTo>
                  <a:pt x="1091" y="1990"/>
                </a:lnTo>
                <a:lnTo>
                  <a:pt x="735" y="1850"/>
                </a:lnTo>
                <a:lnTo>
                  <a:pt x="732" y="1850"/>
                </a:lnTo>
                <a:lnTo>
                  <a:pt x="738" y="1887"/>
                </a:lnTo>
                <a:lnTo>
                  <a:pt x="748" y="1924"/>
                </a:lnTo>
                <a:lnTo>
                  <a:pt x="766" y="1958"/>
                </a:lnTo>
                <a:lnTo>
                  <a:pt x="789" y="1993"/>
                </a:lnTo>
                <a:lnTo>
                  <a:pt x="816" y="2029"/>
                </a:lnTo>
                <a:lnTo>
                  <a:pt x="849" y="2063"/>
                </a:lnTo>
                <a:lnTo>
                  <a:pt x="887" y="2099"/>
                </a:lnTo>
                <a:lnTo>
                  <a:pt x="931" y="2137"/>
                </a:lnTo>
                <a:lnTo>
                  <a:pt x="979" y="2175"/>
                </a:lnTo>
                <a:lnTo>
                  <a:pt x="1031" y="2215"/>
                </a:lnTo>
                <a:lnTo>
                  <a:pt x="1087" y="2258"/>
                </a:lnTo>
                <a:lnTo>
                  <a:pt x="1149" y="2305"/>
                </a:lnTo>
                <a:lnTo>
                  <a:pt x="1213" y="2353"/>
                </a:lnTo>
                <a:lnTo>
                  <a:pt x="1277" y="2405"/>
                </a:lnTo>
                <a:lnTo>
                  <a:pt x="1340" y="2460"/>
                </a:lnTo>
                <a:lnTo>
                  <a:pt x="1340" y="1441"/>
                </a:lnTo>
                <a:lnTo>
                  <a:pt x="1338" y="1437"/>
                </a:lnTo>
                <a:lnTo>
                  <a:pt x="1337" y="1433"/>
                </a:lnTo>
                <a:lnTo>
                  <a:pt x="1336" y="1428"/>
                </a:lnTo>
                <a:lnTo>
                  <a:pt x="1336" y="609"/>
                </a:lnTo>
                <a:lnTo>
                  <a:pt x="982" y="749"/>
                </a:lnTo>
                <a:lnTo>
                  <a:pt x="969" y="751"/>
                </a:lnTo>
                <a:lnTo>
                  <a:pt x="958" y="748"/>
                </a:lnTo>
                <a:lnTo>
                  <a:pt x="948" y="740"/>
                </a:lnTo>
                <a:lnTo>
                  <a:pt x="943" y="728"/>
                </a:lnTo>
                <a:lnTo>
                  <a:pt x="944" y="716"/>
                </a:lnTo>
                <a:lnTo>
                  <a:pt x="948" y="706"/>
                </a:lnTo>
                <a:lnTo>
                  <a:pt x="1485" y="11"/>
                </a:lnTo>
                <a:lnTo>
                  <a:pt x="1491" y="5"/>
                </a:lnTo>
                <a:lnTo>
                  <a:pt x="1499" y="1"/>
                </a:lnTo>
                <a:lnTo>
                  <a:pt x="1508" y="0"/>
                </a:lnTo>
                <a:close/>
              </a:path>
            </a:pathLst>
          </a:custGeom>
          <a:solidFill>
            <a:schemeClr val="bg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240012" y="603037"/>
            <a:ext cx="6788910" cy="2123658"/>
          </a:xfrm>
          <a:prstGeom prst="rect">
            <a:avLst/>
          </a:prstGeom>
          <a:noFill/>
        </p:spPr>
        <p:txBody>
          <a:bodyPr wrap="none" rtlCol="0" anchor="b">
            <a:spAutoFit/>
          </a:bodyPr>
          <a:lstStyle/>
          <a:p>
            <a:r>
              <a:rPr lang="en-US" sz="6600" dirty="0">
                <a:solidFill>
                  <a:srgbClr val="FFFFFF"/>
                </a:solidFill>
                <a:latin typeface="Serif72 Beta Bk" pitchFamily="50" charset="0"/>
                <a:cs typeface="Serif12 Beta Rg"/>
              </a:rPr>
              <a:t>I</a:t>
            </a:r>
            <a:r>
              <a:rPr lang="en-US" sz="6600" dirty="0" smtClean="0">
                <a:solidFill>
                  <a:srgbClr val="FFFFFF"/>
                </a:solidFill>
                <a:latin typeface="Serif72 Beta Bk" pitchFamily="50" charset="0"/>
                <a:cs typeface="Serif12 Beta Rg"/>
              </a:rPr>
              <a:t> open source,</a:t>
            </a:r>
          </a:p>
          <a:p>
            <a:r>
              <a:rPr lang="en-US" sz="6600" dirty="0" smtClean="0">
                <a:solidFill>
                  <a:srgbClr val="FFFFFF"/>
                </a:solidFill>
                <a:latin typeface="Serif72 Beta Bk" pitchFamily="50" charset="0"/>
                <a:cs typeface="Serif12 Beta Rg"/>
              </a:rPr>
              <a:t>and you can too!</a:t>
            </a:r>
          </a:p>
        </p:txBody>
      </p:sp>
      <p:cxnSp>
        <p:nvCxnSpPr>
          <p:cNvPr id="12" name="Straight Connector 11"/>
          <p:cNvCxnSpPr/>
          <p:nvPr/>
        </p:nvCxnSpPr>
        <p:spPr>
          <a:xfrm>
            <a:off x="1240012" y="3560406"/>
            <a:ext cx="6607403" cy="0"/>
          </a:xfrm>
          <a:prstGeom prst="line">
            <a:avLst/>
          </a:prstGeom>
          <a:ln w="3175" cmpd="sng">
            <a:solidFill>
              <a:srgbClr val="FFFFFF"/>
            </a:solidFill>
            <a:prstDash val="solid"/>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40012" y="3678409"/>
            <a:ext cx="6607403" cy="1354217"/>
          </a:xfrm>
          <a:prstGeom prst="rect">
            <a:avLst/>
          </a:prstGeom>
          <a:noFill/>
        </p:spPr>
        <p:txBody>
          <a:bodyPr wrap="square" rtlCol="0">
            <a:spAutoFit/>
          </a:bodyPr>
          <a:lstStyle/>
          <a:p>
            <a:r>
              <a:rPr lang="en-US" sz="2800" b="1" i="1" dirty="0" err="1" smtClean="0">
                <a:solidFill>
                  <a:schemeClr val="tx1">
                    <a:lumMod val="25000"/>
                    <a:lumOff val="75000"/>
                  </a:schemeClr>
                </a:solidFill>
                <a:latin typeface="Serif12 Beta Rg"/>
                <a:cs typeface="Serif12 Beta Rg"/>
              </a:rPr>
              <a:t>dave</a:t>
            </a:r>
            <a:r>
              <a:rPr lang="en-US" sz="2800" b="1" i="1" dirty="0" smtClean="0">
                <a:solidFill>
                  <a:schemeClr val="tx1">
                    <a:lumMod val="25000"/>
                    <a:lumOff val="75000"/>
                  </a:schemeClr>
                </a:solidFill>
                <a:latin typeface="Serif12 Beta Rg"/>
                <a:cs typeface="Serif12 Beta Rg"/>
              </a:rPr>
              <a:t> </a:t>
            </a:r>
            <a:r>
              <a:rPr lang="en-US" sz="2800" b="1" i="1" dirty="0" err="1" smtClean="0">
                <a:solidFill>
                  <a:schemeClr val="tx1">
                    <a:lumMod val="25000"/>
                    <a:lumOff val="75000"/>
                  </a:schemeClr>
                </a:solidFill>
                <a:latin typeface="Serif12 Beta Rg"/>
                <a:cs typeface="Serif12 Beta Rg"/>
              </a:rPr>
              <a:t>glick</a:t>
            </a:r>
            <a:r>
              <a:rPr lang="en-US" sz="2800" i="1" dirty="0">
                <a:solidFill>
                  <a:schemeClr val="tx1">
                    <a:lumMod val="25000"/>
                    <a:lumOff val="75000"/>
                  </a:schemeClr>
                </a:solidFill>
                <a:latin typeface="Serif12 Beta Rg"/>
                <a:cs typeface="Serif12 Beta Rg"/>
              </a:rPr>
              <a:t/>
            </a:r>
            <a:br>
              <a:rPr lang="en-US" sz="2800" i="1" dirty="0">
                <a:solidFill>
                  <a:schemeClr val="tx1">
                    <a:lumMod val="25000"/>
                    <a:lumOff val="75000"/>
                  </a:schemeClr>
                </a:solidFill>
                <a:latin typeface="Serif12 Beta Rg"/>
                <a:cs typeface="Serif12 Beta Rg"/>
              </a:rPr>
            </a:br>
            <a:r>
              <a:rPr lang="en-US" sz="1800" i="1" dirty="0" smtClean="0">
                <a:solidFill>
                  <a:schemeClr val="tx1">
                    <a:lumMod val="25000"/>
                    <a:lumOff val="75000"/>
                  </a:schemeClr>
                </a:solidFill>
                <a:latin typeface="Serif12 Beta Rg"/>
                <a:cs typeface="Serif12 Beta Rg"/>
              </a:rPr>
              <a:t>@</a:t>
            </a:r>
            <a:r>
              <a:rPr lang="en-US" sz="1800" i="1" dirty="0" err="1" smtClean="0">
                <a:solidFill>
                  <a:schemeClr val="tx1">
                    <a:lumMod val="25000"/>
                    <a:lumOff val="75000"/>
                  </a:schemeClr>
                </a:solidFill>
                <a:latin typeface="Serif12 Beta Rg"/>
                <a:cs typeface="Serif12 Beta Rg"/>
              </a:rPr>
              <a:t>daveaglick</a:t>
            </a:r>
            <a:r>
              <a:rPr lang="en-US" sz="1800" i="1" dirty="0">
                <a:solidFill>
                  <a:schemeClr val="tx1">
                    <a:lumMod val="25000"/>
                    <a:lumOff val="75000"/>
                  </a:schemeClr>
                </a:solidFill>
                <a:latin typeface="Serif12 Beta Rg"/>
                <a:cs typeface="Serif12 Beta Rg"/>
              </a:rPr>
              <a:t/>
            </a:r>
            <a:br>
              <a:rPr lang="en-US" sz="1800" i="1" dirty="0">
                <a:solidFill>
                  <a:schemeClr val="tx1">
                    <a:lumMod val="25000"/>
                    <a:lumOff val="75000"/>
                  </a:schemeClr>
                </a:solidFill>
                <a:latin typeface="Serif12 Beta Rg"/>
                <a:cs typeface="Serif12 Beta Rg"/>
              </a:rPr>
            </a:br>
            <a:r>
              <a:rPr lang="en-US" sz="1800" i="1" dirty="0" smtClean="0">
                <a:solidFill>
                  <a:schemeClr val="tx1">
                    <a:lumMod val="25000"/>
                    <a:lumOff val="75000"/>
                  </a:schemeClr>
                </a:solidFill>
                <a:latin typeface="Serif12 Beta Rg"/>
                <a:cs typeface="Serif12 Beta Rg"/>
              </a:rPr>
              <a:t>daveaglick.com</a:t>
            </a:r>
            <a:br>
              <a:rPr lang="en-US" sz="1800" i="1" dirty="0" smtClean="0">
                <a:solidFill>
                  <a:schemeClr val="tx1">
                    <a:lumMod val="25000"/>
                    <a:lumOff val="75000"/>
                  </a:schemeClr>
                </a:solidFill>
                <a:latin typeface="Serif12 Beta Rg"/>
                <a:cs typeface="Serif12 Beta Rg"/>
              </a:rPr>
            </a:br>
            <a:r>
              <a:rPr lang="en-US" sz="1800" i="1" dirty="0" smtClean="0">
                <a:solidFill>
                  <a:schemeClr val="tx1">
                    <a:lumMod val="25000"/>
                    <a:lumOff val="75000"/>
                  </a:schemeClr>
                </a:solidFill>
                <a:latin typeface="Serif12 Beta Rg"/>
                <a:cs typeface="Serif12 Beta Rg"/>
              </a:rPr>
              <a:t>github.com/</a:t>
            </a:r>
            <a:r>
              <a:rPr lang="en-US" sz="1800" i="1" dirty="0" err="1" smtClean="0">
                <a:solidFill>
                  <a:schemeClr val="tx1">
                    <a:lumMod val="25000"/>
                    <a:lumOff val="75000"/>
                  </a:schemeClr>
                </a:solidFill>
                <a:latin typeface="Serif12 Beta Rg"/>
                <a:cs typeface="Serif12 Beta Rg"/>
              </a:rPr>
              <a:t>daveaglick</a:t>
            </a:r>
            <a:endParaRPr lang="en-US" sz="1800" i="1" dirty="0" smtClean="0">
              <a:solidFill>
                <a:schemeClr val="tx1">
                  <a:lumMod val="25000"/>
                  <a:lumOff val="75000"/>
                </a:schemeClr>
              </a:solidFill>
              <a:latin typeface="Serif12 Beta Rg"/>
              <a:cs typeface="Serif12 Beta Rg"/>
            </a:endParaRPr>
          </a:p>
        </p:txBody>
      </p:sp>
    </p:spTree>
    <p:extLst>
      <p:ext uri="{BB962C8B-B14F-4D97-AF65-F5344CB8AC3E}">
        <p14:creationId xmlns:p14="http://schemas.microsoft.com/office/powerpoint/2010/main" val="308298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Open Source Licensing</a:t>
            </a:r>
            <a:endParaRPr lang="en-US" dirty="0"/>
          </a:p>
        </p:txBody>
      </p:sp>
      <p:sp>
        <p:nvSpPr>
          <p:cNvPr id="11" name="Text Placeholder 10"/>
          <p:cNvSpPr>
            <a:spLocks noGrp="1"/>
          </p:cNvSpPr>
          <p:nvPr>
            <p:ph type="body" sz="quarter" idx="40"/>
          </p:nvPr>
        </p:nvSpPr>
        <p:spPr/>
        <p:txBody>
          <a:bodyPr/>
          <a:lstStyle/>
          <a:p>
            <a:r>
              <a:rPr lang="en-US" dirty="0" smtClean="0"/>
              <a:t>More things to think about…</a:t>
            </a:r>
            <a:endParaRPr lang="en-US" dirty="0"/>
          </a:p>
          <a:p>
            <a:endParaRPr lang="en-US" dirty="0"/>
          </a:p>
        </p:txBody>
      </p:sp>
      <p:sp>
        <p:nvSpPr>
          <p:cNvPr id="12" name="Text Placeholder 11"/>
          <p:cNvSpPr>
            <a:spLocks noGrp="1"/>
          </p:cNvSpPr>
          <p:nvPr>
            <p:ph type="body" sz="quarter" idx="42"/>
          </p:nvPr>
        </p:nvSpPr>
        <p:spPr/>
        <p:txBody>
          <a:bodyPr/>
          <a:lstStyle/>
          <a:p>
            <a:pPr marL="0" indent="0">
              <a:buNone/>
            </a:pPr>
            <a:r>
              <a:rPr lang="en-US" dirty="0" smtClean="0"/>
              <a:t>Contributor License Agreements (CLA)</a:t>
            </a:r>
          </a:p>
          <a:p>
            <a:pPr marL="0" indent="0">
              <a:buNone/>
            </a:pPr>
            <a:r>
              <a:rPr lang="en-US" dirty="0" smtClean="0"/>
              <a:t>Personal vs. business context</a:t>
            </a:r>
          </a:p>
          <a:p>
            <a:pPr marL="0" indent="0">
              <a:buNone/>
            </a:pPr>
            <a:r>
              <a:rPr lang="en-US" dirty="0" smtClean="0"/>
              <a:t>Employer’s open source policies (if any)</a:t>
            </a:r>
          </a:p>
          <a:p>
            <a:pPr marL="0" indent="0">
              <a:buNone/>
            </a:pPr>
            <a:r>
              <a:rPr lang="en-US" dirty="0" smtClean="0"/>
              <a:t>Distribution vs. internal use</a:t>
            </a:r>
            <a:endParaRPr lang="en-US" dirty="0"/>
          </a:p>
        </p:txBody>
      </p:sp>
    </p:spTree>
    <p:extLst>
      <p:ext uri="{BB962C8B-B14F-4D97-AF65-F5344CB8AC3E}">
        <p14:creationId xmlns:p14="http://schemas.microsoft.com/office/powerpoint/2010/main" val="410977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Tools Of The Trade</a:t>
            </a:r>
            <a:endParaRPr lang="en-US" dirty="0"/>
          </a:p>
        </p:txBody>
      </p:sp>
      <p:sp>
        <p:nvSpPr>
          <p:cNvPr id="18" name="Text Placeholder 17"/>
          <p:cNvSpPr>
            <a:spLocks noGrp="1"/>
          </p:cNvSpPr>
          <p:nvPr>
            <p:ph type="body" sz="quarter" idx="40"/>
          </p:nvPr>
        </p:nvSpPr>
        <p:spPr/>
        <p:txBody>
          <a:bodyPr/>
          <a:lstStyle/>
          <a:p>
            <a:r>
              <a:rPr lang="en-US" dirty="0" smtClean="0"/>
              <a:t>“…the mechanic that would perfect his work must first sharpen his tools.” - Confucius</a:t>
            </a:r>
            <a:endParaRPr lang="en-US" dirty="0"/>
          </a:p>
        </p:txBody>
      </p:sp>
    </p:spTree>
    <p:extLst>
      <p:ext uri="{BB962C8B-B14F-4D97-AF65-F5344CB8AC3E}">
        <p14:creationId xmlns:p14="http://schemas.microsoft.com/office/powerpoint/2010/main" val="15765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Need</a:t>
            </a:r>
            <a:endParaRPr lang="en-US" dirty="0"/>
          </a:p>
        </p:txBody>
      </p:sp>
      <p:sp>
        <p:nvSpPr>
          <p:cNvPr id="3" name="Text Placeholder 2"/>
          <p:cNvSpPr>
            <a:spLocks noGrp="1"/>
          </p:cNvSpPr>
          <p:nvPr>
            <p:ph type="body" sz="quarter" idx="40"/>
          </p:nvPr>
        </p:nvSpPr>
        <p:spPr/>
        <p:txBody>
          <a:bodyPr/>
          <a:lstStyle/>
          <a:p>
            <a:endParaRPr lang="en-US"/>
          </a:p>
        </p:txBody>
      </p:sp>
      <p:sp>
        <p:nvSpPr>
          <p:cNvPr id="4" name="Text Placeholder 3"/>
          <p:cNvSpPr>
            <a:spLocks noGrp="1"/>
          </p:cNvSpPr>
          <p:nvPr>
            <p:ph type="body" sz="quarter" idx="42"/>
          </p:nvPr>
        </p:nvSpPr>
        <p:spPr/>
        <p:txBody>
          <a:bodyPr/>
          <a:lstStyle/>
          <a:p>
            <a:pPr marL="0" indent="0">
              <a:buNone/>
            </a:pPr>
            <a:r>
              <a:rPr lang="en-US" dirty="0" err="1" smtClean="0"/>
              <a:t>Git</a:t>
            </a:r>
            <a:r>
              <a:rPr lang="en-US" dirty="0" smtClean="0"/>
              <a:t> (and GUI)</a:t>
            </a:r>
          </a:p>
          <a:p>
            <a:pPr marL="0" indent="0">
              <a:buNone/>
            </a:pPr>
            <a:r>
              <a:rPr lang="en-US" dirty="0" smtClean="0"/>
              <a:t>GitHub</a:t>
            </a:r>
          </a:p>
          <a:p>
            <a:pPr marL="0" indent="0">
              <a:buNone/>
            </a:pPr>
            <a:r>
              <a:rPr lang="en-US" dirty="0" smtClean="0"/>
              <a:t>Editor</a:t>
            </a:r>
          </a:p>
          <a:p>
            <a:pPr marL="0" indent="0">
              <a:buNone/>
            </a:pPr>
            <a:r>
              <a:rPr lang="en-US" dirty="0" smtClean="0"/>
              <a:t>IDE</a:t>
            </a:r>
          </a:p>
          <a:p>
            <a:pPr marL="0" indent="0">
              <a:buNone/>
            </a:pPr>
            <a:r>
              <a:rPr lang="en-US" dirty="0" smtClean="0"/>
              <a:t>Time</a:t>
            </a:r>
          </a:p>
          <a:p>
            <a:pPr marL="0" indent="0">
              <a:buNone/>
            </a:pPr>
            <a:endParaRPr lang="en-US" dirty="0"/>
          </a:p>
        </p:txBody>
      </p:sp>
    </p:spTree>
    <p:extLst>
      <p:ext uri="{BB962C8B-B14F-4D97-AF65-F5344CB8AC3E}">
        <p14:creationId xmlns:p14="http://schemas.microsoft.com/office/powerpoint/2010/main" val="329827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Concepts</a:t>
            </a:r>
            <a:endParaRPr lang="en-US" dirty="0"/>
          </a:p>
        </p:txBody>
      </p:sp>
      <p:sp>
        <p:nvSpPr>
          <p:cNvPr id="5" name="Text Placeholder 4"/>
          <p:cNvSpPr>
            <a:spLocks noGrp="1"/>
          </p:cNvSpPr>
          <p:nvPr>
            <p:ph type="body" sz="quarter" idx="40"/>
          </p:nvPr>
        </p:nvSpPr>
        <p:spPr/>
        <p:txBody>
          <a:bodyPr/>
          <a:lstStyle/>
          <a:p>
            <a:endParaRPr lang="en-US"/>
          </a:p>
        </p:txBody>
      </p:sp>
      <p:sp>
        <p:nvSpPr>
          <p:cNvPr id="6" name="Text Placeholder 5"/>
          <p:cNvSpPr>
            <a:spLocks noGrp="1"/>
          </p:cNvSpPr>
          <p:nvPr>
            <p:ph type="body" sz="quarter" idx="42"/>
          </p:nvPr>
        </p:nvSpPr>
        <p:spPr/>
        <p:txBody>
          <a:bodyPr/>
          <a:lstStyle/>
          <a:p>
            <a:pPr marL="0" indent="0">
              <a:buNone/>
            </a:pPr>
            <a:r>
              <a:rPr lang="en-US" dirty="0" smtClean="0"/>
              <a:t>Repository</a:t>
            </a:r>
          </a:p>
          <a:p>
            <a:pPr marL="0" lvl="1" indent="-53975">
              <a:buNone/>
            </a:pPr>
            <a:r>
              <a:rPr lang="en-US" dirty="0"/>
              <a:t>	</a:t>
            </a:r>
            <a:r>
              <a:rPr lang="en-US" dirty="0" smtClean="0"/>
              <a:t>Local vs. remote</a:t>
            </a:r>
          </a:p>
          <a:p>
            <a:pPr marL="0" indent="0">
              <a:buNone/>
            </a:pPr>
            <a:r>
              <a:rPr lang="en-US" dirty="0" smtClean="0"/>
              <a:t>Branch</a:t>
            </a:r>
          </a:p>
          <a:p>
            <a:pPr marL="0" lvl="1" indent="-53975">
              <a:buNone/>
            </a:pPr>
            <a:r>
              <a:rPr lang="en-US" dirty="0"/>
              <a:t>	</a:t>
            </a:r>
            <a:r>
              <a:rPr lang="en-US" dirty="0" smtClean="0"/>
              <a:t>master vs. develop</a:t>
            </a:r>
          </a:p>
          <a:p>
            <a:pPr marL="0" lvl="1" indent="-53975">
              <a:buNone/>
            </a:pPr>
            <a:r>
              <a:rPr lang="en-US" dirty="0"/>
              <a:t>	</a:t>
            </a:r>
            <a:r>
              <a:rPr lang="en-US" dirty="0" err="1" smtClean="0"/>
              <a:t>Git</a:t>
            </a:r>
            <a:r>
              <a:rPr lang="en-US" dirty="0" smtClean="0"/>
              <a:t> flow</a:t>
            </a:r>
          </a:p>
          <a:p>
            <a:pPr marL="0" indent="0">
              <a:buNone/>
            </a:pPr>
            <a:r>
              <a:rPr lang="en-US" dirty="0" smtClean="0"/>
              <a:t>Fetch</a:t>
            </a:r>
          </a:p>
          <a:p>
            <a:pPr marL="0" indent="0">
              <a:buNone/>
            </a:pPr>
            <a:r>
              <a:rPr lang="en-US" dirty="0" smtClean="0"/>
              <a:t>Pull</a:t>
            </a:r>
          </a:p>
          <a:p>
            <a:pPr marL="0" indent="0">
              <a:buNone/>
            </a:pPr>
            <a:r>
              <a:rPr lang="en-US" dirty="0" smtClean="0"/>
              <a:t>Merge</a:t>
            </a:r>
          </a:p>
        </p:txBody>
      </p:sp>
    </p:spTree>
    <p:extLst>
      <p:ext uri="{BB962C8B-B14F-4D97-AF65-F5344CB8AC3E}">
        <p14:creationId xmlns:p14="http://schemas.microsoft.com/office/powerpoint/2010/main" val="36552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Git</a:t>
            </a:r>
            <a:r>
              <a:rPr lang="en-US" dirty="0" smtClean="0"/>
              <a:t> Concepts</a:t>
            </a:r>
            <a:endParaRPr lang="en-US" dirty="0"/>
          </a:p>
        </p:txBody>
      </p:sp>
      <p:sp>
        <p:nvSpPr>
          <p:cNvPr id="5" name="Text Placeholder 4"/>
          <p:cNvSpPr>
            <a:spLocks noGrp="1"/>
          </p:cNvSpPr>
          <p:nvPr>
            <p:ph type="body" sz="quarter" idx="40"/>
          </p:nvPr>
        </p:nvSpPr>
        <p:spPr/>
        <p:txBody>
          <a:bodyPr/>
          <a:lstStyle/>
          <a:p>
            <a:endParaRPr lang="en-US"/>
          </a:p>
        </p:txBody>
      </p:sp>
      <p:sp>
        <p:nvSpPr>
          <p:cNvPr id="6" name="Text Placeholder 5"/>
          <p:cNvSpPr>
            <a:spLocks noGrp="1"/>
          </p:cNvSpPr>
          <p:nvPr>
            <p:ph type="body" sz="quarter" idx="42"/>
          </p:nvPr>
        </p:nvSpPr>
        <p:spPr/>
        <p:txBody>
          <a:bodyPr/>
          <a:lstStyle/>
          <a:p>
            <a:pPr marL="0" indent="0">
              <a:buNone/>
            </a:pPr>
            <a:r>
              <a:rPr lang="en-US" dirty="0" smtClean="0"/>
              <a:t>Commit</a:t>
            </a:r>
            <a:endParaRPr lang="en-US" dirty="0"/>
          </a:p>
          <a:p>
            <a:pPr marL="0" indent="0">
              <a:buNone/>
            </a:pPr>
            <a:r>
              <a:rPr lang="en-US" dirty="0"/>
              <a:t>Push</a:t>
            </a:r>
          </a:p>
          <a:p>
            <a:pPr marL="0" indent="0">
              <a:buNone/>
            </a:pPr>
            <a:r>
              <a:rPr lang="en-US" dirty="0" smtClean="0"/>
              <a:t>Rebase</a:t>
            </a:r>
          </a:p>
          <a:p>
            <a:pPr marL="0" indent="0">
              <a:buNone/>
            </a:pPr>
            <a:r>
              <a:rPr lang="en-US" dirty="0" smtClean="0"/>
              <a:t>Revert</a:t>
            </a:r>
          </a:p>
          <a:p>
            <a:pPr marL="0" indent="0">
              <a:buNone/>
            </a:pPr>
            <a:r>
              <a:rPr lang="en-US" dirty="0" smtClean="0"/>
              <a:t>Tag</a:t>
            </a:r>
            <a:endParaRPr lang="en-US" dirty="0"/>
          </a:p>
        </p:txBody>
      </p:sp>
    </p:spTree>
    <p:extLst>
      <p:ext uri="{BB962C8B-B14F-4D97-AF65-F5344CB8AC3E}">
        <p14:creationId xmlns:p14="http://schemas.microsoft.com/office/powerpoint/2010/main" val="340388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Possibly some slides with graphics about </a:t>
            </a:r>
            <a:r>
              <a:rPr lang="en-US" dirty="0" err="1" smtClean="0"/>
              <a:t>git</a:t>
            </a:r>
            <a:r>
              <a:rPr lang="en-US" dirty="0" smtClean="0"/>
              <a:t> concepts</a:t>
            </a:r>
            <a:endParaRPr lang="en-US" dirty="0"/>
          </a:p>
        </p:txBody>
      </p:sp>
      <p:sp>
        <p:nvSpPr>
          <p:cNvPr id="3" name="Text Placeholder 2"/>
          <p:cNvSpPr>
            <a:spLocks noGrp="1"/>
          </p:cNvSpPr>
          <p:nvPr>
            <p:ph type="body" sz="quarter" idx="40"/>
          </p:nvPr>
        </p:nvSpPr>
        <p:spPr/>
        <p:txBody>
          <a:bodyPr/>
          <a:lstStyle/>
          <a:p>
            <a:endParaRPr lang="en-US"/>
          </a:p>
        </p:txBody>
      </p:sp>
      <p:sp>
        <p:nvSpPr>
          <p:cNvPr id="4" name="Text Placeholder 3"/>
          <p:cNvSpPr>
            <a:spLocks noGrp="1"/>
          </p:cNvSpPr>
          <p:nvPr>
            <p:ph type="body" sz="quarter" idx="42"/>
          </p:nvPr>
        </p:nvSpPr>
        <p:spPr/>
        <p:txBody>
          <a:bodyPr/>
          <a:lstStyle/>
          <a:p>
            <a:endParaRPr lang="en-US"/>
          </a:p>
        </p:txBody>
      </p:sp>
    </p:spTree>
    <p:extLst>
      <p:ext uri="{BB962C8B-B14F-4D97-AF65-F5344CB8AC3E}">
        <p14:creationId xmlns:p14="http://schemas.microsoft.com/office/powerpoint/2010/main" val="260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GitHub Terms</a:t>
            </a:r>
            <a:endParaRPr lang="en-US" dirty="0"/>
          </a:p>
        </p:txBody>
      </p:sp>
      <p:sp>
        <p:nvSpPr>
          <p:cNvPr id="3" name="Text Placeholder 2"/>
          <p:cNvSpPr>
            <a:spLocks noGrp="1"/>
          </p:cNvSpPr>
          <p:nvPr>
            <p:ph type="body" sz="quarter" idx="40"/>
          </p:nvPr>
        </p:nvSpPr>
        <p:spPr/>
        <p:txBody>
          <a:bodyPr/>
          <a:lstStyle/>
          <a:p>
            <a:endParaRPr lang="en-US"/>
          </a:p>
        </p:txBody>
      </p:sp>
      <p:sp>
        <p:nvSpPr>
          <p:cNvPr id="4" name="Text Placeholder 3"/>
          <p:cNvSpPr>
            <a:spLocks noGrp="1"/>
          </p:cNvSpPr>
          <p:nvPr>
            <p:ph type="body" sz="quarter" idx="42"/>
          </p:nvPr>
        </p:nvSpPr>
        <p:spPr/>
        <p:txBody>
          <a:bodyPr/>
          <a:lstStyle/>
          <a:p>
            <a:pPr marL="0" indent="0">
              <a:buNone/>
            </a:pPr>
            <a:r>
              <a:rPr lang="en-US" dirty="0" smtClean="0"/>
              <a:t>Project</a:t>
            </a:r>
          </a:p>
          <a:p>
            <a:pPr marL="0" indent="0">
              <a:buNone/>
            </a:pPr>
            <a:r>
              <a:rPr lang="en-US" dirty="0" smtClean="0"/>
              <a:t>Fork</a:t>
            </a:r>
          </a:p>
          <a:p>
            <a:pPr marL="0" indent="0">
              <a:buNone/>
            </a:pPr>
            <a:r>
              <a:rPr lang="en-US" dirty="0" smtClean="0"/>
              <a:t>Issue</a:t>
            </a:r>
          </a:p>
          <a:p>
            <a:pPr marL="0" indent="0">
              <a:buNone/>
            </a:pPr>
            <a:r>
              <a:rPr lang="en-US" dirty="0" smtClean="0"/>
              <a:t>Wiki</a:t>
            </a:r>
          </a:p>
          <a:p>
            <a:pPr marL="0" indent="0">
              <a:buNone/>
            </a:pPr>
            <a:r>
              <a:rPr lang="en-US" dirty="0" smtClean="0"/>
              <a:t>Pull request</a:t>
            </a:r>
          </a:p>
          <a:p>
            <a:pPr marL="0" indent="0">
              <a:buNone/>
            </a:pPr>
            <a:r>
              <a:rPr lang="en-US" dirty="0" smtClean="0"/>
              <a:t>Code review</a:t>
            </a:r>
          </a:p>
          <a:p>
            <a:pPr marL="0" indent="0">
              <a:buNone/>
            </a:pPr>
            <a:r>
              <a:rPr lang="en-US" dirty="0" smtClean="0"/>
              <a:t>LGTM</a:t>
            </a:r>
            <a:endParaRPr lang="en-US" dirty="0"/>
          </a:p>
        </p:txBody>
      </p:sp>
    </p:spTree>
    <p:extLst>
      <p:ext uri="{BB962C8B-B14F-4D97-AF65-F5344CB8AC3E}">
        <p14:creationId xmlns:p14="http://schemas.microsoft.com/office/powerpoint/2010/main" val="137420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Common Repository Documents</a:t>
            </a:r>
            <a:endParaRPr lang="en-US" dirty="0"/>
          </a:p>
        </p:txBody>
      </p:sp>
      <p:sp>
        <p:nvSpPr>
          <p:cNvPr id="5" name="Text Placeholder 4"/>
          <p:cNvSpPr>
            <a:spLocks noGrp="1"/>
          </p:cNvSpPr>
          <p:nvPr>
            <p:ph type="body" sz="quarter" idx="40"/>
          </p:nvPr>
        </p:nvSpPr>
        <p:spPr/>
        <p:txBody>
          <a:bodyPr/>
          <a:lstStyle/>
          <a:p>
            <a:endParaRPr lang="en-US"/>
          </a:p>
        </p:txBody>
      </p:sp>
      <p:sp>
        <p:nvSpPr>
          <p:cNvPr id="6" name="Text Placeholder 5"/>
          <p:cNvSpPr>
            <a:spLocks noGrp="1"/>
          </p:cNvSpPr>
          <p:nvPr>
            <p:ph type="body" sz="quarter" idx="42"/>
          </p:nvPr>
        </p:nvSpPr>
        <p:spPr/>
        <p:txBody>
          <a:bodyPr/>
          <a:lstStyle/>
          <a:p>
            <a:pPr marL="0" indent="0">
              <a:buNone/>
            </a:pPr>
            <a:r>
              <a:rPr lang="en-US" dirty="0" smtClean="0"/>
              <a:t>Readme</a:t>
            </a:r>
          </a:p>
          <a:p>
            <a:pPr marL="0" lvl="1" indent="-53975">
              <a:buNone/>
            </a:pPr>
            <a:r>
              <a:rPr lang="en-US" dirty="0" smtClean="0"/>
              <a:t>	Purpose of the project</a:t>
            </a:r>
          </a:p>
          <a:p>
            <a:pPr marL="0" lvl="1" indent="-53975">
              <a:buNone/>
            </a:pPr>
            <a:r>
              <a:rPr lang="en-US" dirty="0" smtClean="0"/>
              <a:t>	Top-level usage instructions</a:t>
            </a:r>
          </a:p>
          <a:p>
            <a:pPr marL="0" lvl="1" indent="-53975">
              <a:buNone/>
            </a:pPr>
            <a:r>
              <a:rPr lang="en-US" dirty="0"/>
              <a:t>	</a:t>
            </a:r>
            <a:r>
              <a:rPr lang="en-US" dirty="0" smtClean="0"/>
              <a:t>Where to look for more help</a:t>
            </a:r>
          </a:p>
          <a:p>
            <a:pPr marL="0" indent="0">
              <a:buNone/>
            </a:pPr>
            <a:r>
              <a:rPr lang="en-US" dirty="0" smtClean="0"/>
              <a:t>License</a:t>
            </a:r>
          </a:p>
          <a:p>
            <a:pPr marL="0" indent="0">
              <a:buNone/>
            </a:pPr>
            <a:r>
              <a:rPr lang="en-US" dirty="0" smtClean="0"/>
              <a:t>Building</a:t>
            </a:r>
          </a:p>
          <a:p>
            <a:pPr marL="0" lvl="1" indent="-53975">
              <a:buNone/>
            </a:pPr>
            <a:r>
              <a:rPr lang="en-US" dirty="0"/>
              <a:t>	</a:t>
            </a:r>
            <a:r>
              <a:rPr lang="en-US" dirty="0" smtClean="0"/>
              <a:t>What tools are needed</a:t>
            </a:r>
          </a:p>
          <a:p>
            <a:pPr marL="0" lvl="1" indent="-53975">
              <a:buNone/>
            </a:pPr>
            <a:r>
              <a:rPr lang="en-US" dirty="0"/>
              <a:t>	</a:t>
            </a:r>
            <a:r>
              <a:rPr lang="en-US" dirty="0" smtClean="0"/>
              <a:t>How to conduct a build</a:t>
            </a:r>
          </a:p>
          <a:p>
            <a:pPr marL="0" lvl="1" indent="-53975">
              <a:buNone/>
            </a:pPr>
            <a:r>
              <a:rPr lang="en-US" dirty="0"/>
              <a:t>	</a:t>
            </a:r>
            <a:r>
              <a:rPr lang="en-US" dirty="0" smtClean="0"/>
              <a:t>Debugging information</a:t>
            </a:r>
          </a:p>
          <a:p>
            <a:pPr marL="0" indent="0">
              <a:buNone/>
            </a:pPr>
            <a:r>
              <a:rPr lang="en-US" dirty="0" smtClean="0"/>
              <a:t>Contributing</a:t>
            </a:r>
          </a:p>
          <a:p>
            <a:pPr marL="0" lvl="1" indent="-53975">
              <a:buNone/>
            </a:pPr>
            <a:r>
              <a:rPr lang="en-US" dirty="0"/>
              <a:t>	</a:t>
            </a:r>
            <a:r>
              <a:rPr lang="en-US" dirty="0" smtClean="0"/>
              <a:t>Conventions to follow</a:t>
            </a:r>
          </a:p>
          <a:p>
            <a:pPr marL="0" lvl="1" indent="-53975">
              <a:buNone/>
            </a:pPr>
            <a:r>
              <a:rPr lang="en-US" dirty="0"/>
              <a:t>	</a:t>
            </a:r>
            <a:r>
              <a:rPr lang="en-US" dirty="0" smtClean="0"/>
              <a:t>What the process looks like (issue first, etc.)</a:t>
            </a:r>
          </a:p>
          <a:p>
            <a:pPr marL="0" lvl="1" indent="-53975">
              <a:buNone/>
            </a:pPr>
            <a:r>
              <a:rPr lang="en-US" dirty="0"/>
              <a:t>	</a:t>
            </a:r>
            <a:r>
              <a:rPr lang="en-US" dirty="0" smtClean="0"/>
              <a:t>Testing requirements</a:t>
            </a:r>
            <a:endParaRPr lang="en-US" dirty="0"/>
          </a:p>
        </p:txBody>
      </p:sp>
    </p:spTree>
    <p:extLst>
      <p:ext uri="{BB962C8B-B14F-4D97-AF65-F5344CB8AC3E}">
        <p14:creationId xmlns:p14="http://schemas.microsoft.com/office/powerpoint/2010/main" val="275948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3499" y="421379"/>
            <a:ext cx="8097004" cy="2036028"/>
          </a:xfrm>
        </p:spPr>
        <p:txBody>
          <a:bodyPr/>
          <a:lstStyle/>
          <a:p>
            <a:r>
              <a:rPr lang="en-US" dirty="0" smtClean="0"/>
              <a:t>…and speaking of open source</a:t>
            </a:r>
            <a:endParaRPr lang="en-US" dirty="0"/>
          </a:p>
        </p:txBody>
      </p:sp>
      <p:sp>
        <p:nvSpPr>
          <p:cNvPr id="9" name="TextBox 8"/>
          <p:cNvSpPr txBox="1"/>
          <p:nvPr/>
        </p:nvSpPr>
        <p:spPr>
          <a:xfrm>
            <a:off x="523499" y="2457407"/>
            <a:ext cx="6617966" cy="2308324"/>
          </a:xfrm>
          <a:prstGeom prst="rect">
            <a:avLst/>
          </a:prstGeom>
          <a:noFill/>
        </p:spPr>
        <p:txBody>
          <a:bodyPr wrap="none" rtlCol="0">
            <a:spAutoFit/>
          </a:bodyPr>
          <a:lstStyle/>
          <a:p>
            <a:r>
              <a:rPr lang="en-US" sz="1800" i="1" dirty="0" smtClean="0">
                <a:solidFill>
                  <a:schemeClr val="bg2"/>
                </a:solidFill>
                <a:latin typeface="Serif12 Beta Rg"/>
                <a:cs typeface="Serif12 Beta Rg"/>
              </a:rPr>
              <a:t>Images from:</a:t>
            </a:r>
          </a:p>
          <a:p>
            <a:r>
              <a:rPr lang="en-US" sz="1800" i="1" dirty="0">
                <a:solidFill>
                  <a:schemeClr val="bg2"/>
                </a:solidFill>
                <a:latin typeface="Serif12 Beta Rg"/>
                <a:cs typeface="Serif12 Beta Rg"/>
                <a:hlinkClick r:id="rId2"/>
              </a:rPr>
              <a:t>https://</a:t>
            </a:r>
            <a:r>
              <a:rPr lang="en-US" sz="1800" i="1" dirty="0" smtClean="0">
                <a:solidFill>
                  <a:schemeClr val="bg2"/>
                </a:solidFill>
                <a:latin typeface="Serif12 Beta Rg"/>
                <a:cs typeface="Serif12 Beta Rg"/>
                <a:hlinkClick r:id="rId2"/>
              </a:rPr>
              <a:t>stocksnap.io</a:t>
            </a:r>
          </a:p>
          <a:p>
            <a:r>
              <a:rPr lang="en-US" sz="1800" i="1" dirty="0">
                <a:solidFill>
                  <a:schemeClr val="bg2"/>
                </a:solidFill>
                <a:latin typeface="Serif12 Beta Rg"/>
                <a:cs typeface="Serif12 Beta Rg"/>
                <a:hlinkClick r:id="rId2"/>
              </a:rPr>
              <a:t>http://</a:t>
            </a:r>
            <a:r>
              <a:rPr lang="en-US" sz="1800" i="1" dirty="0" smtClean="0">
                <a:solidFill>
                  <a:schemeClr val="bg2"/>
                </a:solidFill>
                <a:latin typeface="Serif12 Beta Rg"/>
                <a:cs typeface="Serif12 Beta Rg"/>
                <a:hlinkClick r:id="rId2"/>
              </a:rPr>
              <a:t>www.splitshire.com</a:t>
            </a:r>
          </a:p>
          <a:p>
            <a:r>
              <a:rPr lang="en-US" sz="1800" i="1" dirty="0" smtClean="0">
                <a:solidFill>
                  <a:schemeClr val="bg2"/>
                </a:solidFill>
                <a:latin typeface="Serif12 Beta Rg"/>
                <a:cs typeface="Serif12 Beta Rg"/>
                <a:hlinkClick r:id="rId2"/>
              </a:rPr>
              <a:t>https</a:t>
            </a:r>
            <a:r>
              <a:rPr lang="en-US" sz="1800" i="1" dirty="0">
                <a:solidFill>
                  <a:schemeClr val="bg2"/>
                </a:solidFill>
                <a:latin typeface="Serif12 Beta Rg"/>
                <a:cs typeface="Serif12 Beta Rg"/>
                <a:hlinkClick r:id="rId2"/>
              </a:rPr>
              <a:t>://</a:t>
            </a:r>
            <a:r>
              <a:rPr lang="en-US" sz="1800" i="1" dirty="0" smtClean="0">
                <a:solidFill>
                  <a:schemeClr val="bg2"/>
                </a:solidFill>
                <a:latin typeface="Serif12 Beta Rg"/>
                <a:cs typeface="Serif12 Beta Rg"/>
                <a:hlinkClick r:id="rId2"/>
              </a:rPr>
              <a:t>www.flickr.com/photos/124963567@N02/14334518830</a:t>
            </a:r>
            <a:endParaRPr lang="en-US" sz="1800" i="1" dirty="0" smtClean="0">
              <a:solidFill>
                <a:schemeClr val="bg2"/>
              </a:solidFill>
              <a:latin typeface="Serif12 Beta Rg"/>
              <a:cs typeface="Serif12 Beta Rg"/>
            </a:endParaRPr>
          </a:p>
          <a:p>
            <a:r>
              <a:rPr lang="en-US" sz="1800" i="1" dirty="0">
                <a:solidFill>
                  <a:schemeClr val="bg2"/>
                </a:solidFill>
                <a:latin typeface="Serif12 Beta Rg"/>
                <a:cs typeface="Serif12 Beta Rg"/>
                <a:hlinkClick r:id="rId3"/>
              </a:rPr>
              <a:t>https://</a:t>
            </a:r>
            <a:r>
              <a:rPr lang="en-US" sz="1800" i="1" dirty="0" smtClean="0">
                <a:solidFill>
                  <a:schemeClr val="bg2"/>
                </a:solidFill>
                <a:latin typeface="Serif12 Beta Rg"/>
                <a:cs typeface="Serif12 Beta Rg"/>
                <a:hlinkClick r:id="rId3"/>
              </a:rPr>
              <a:t>www.flickr.com/photos/briannalehman/4341277184</a:t>
            </a:r>
            <a:endParaRPr lang="en-US" sz="1800" i="1" dirty="0" smtClean="0">
              <a:solidFill>
                <a:schemeClr val="bg2"/>
              </a:solidFill>
              <a:latin typeface="Serif12 Beta Rg"/>
              <a:cs typeface="Serif12 Beta Rg"/>
            </a:endParaRPr>
          </a:p>
          <a:p>
            <a:r>
              <a:rPr lang="en-US" sz="1800" i="1" dirty="0">
                <a:solidFill>
                  <a:schemeClr val="bg2"/>
                </a:solidFill>
                <a:latin typeface="Serif12 Beta Rg"/>
                <a:cs typeface="Serif12 Beta Rg"/>
                <a:hlinkClick r:id="rId4"/>
              </a:rPr>
              <a:t>https://</a:t>
            </a:r>
            <a:r>
              <a:rPr lang="en-US" sz="1800" i="1" dirty="0" smtClean="0">
                <a:solidFill>
                  <a:schemeClr val="bg2"/>
                </a:solidFill>
                <a:latin typeface="Serif12 Beta Rg"/>
                <a:cs typeface="Serif12 Beta Rg"/>
                <a:hlinkClick r:id="rId4"/>
              </a:rPr>
              <a:t>www.flickr.com/photos/ericrobinson/6863438497</a:t>
            </a:r>
            <a:endParaRPr lang="en-US" sz="1800" i="1" dirty="0" smtClean="0">
              <a:solidFill>
                <a:schemeClr val="bg2"/>
              </a:solidFill>
              <a:latin typeface="Serif12 Beta Rg"/>
              <a:cs typeface="Serif12 Beta Rg"/>
            </a:endParaRPr>
          </a:p>
          <a:p>
            <a:endParaRPr lang="en-US" sz="1800" i="1" dirty="0" smtClean="0">
              <a:solidFill>
                <a:schemeClr val="bg2"/>
              </a:solidFill>
              <a:latin typeface="Serif12 Beta Rg"/>
              <a:cs typeface="Serif12 Beta Rg"/>
            </a:endParaRPr>
          </a:p>
          <a:p>
            <a:endParaRPr lang="en-US" sz="1800" i="1" dirty="0" smtClean="0">
              <a:solidFill>
                <a:schemeClr val="bg2"/>
              </a:solidFill>
              <a:latin typeface="Serif12 Beta Rg"/>
              <a:cs typeface="Serif12 Beta Rg"/>
            </a:endParaRPr>
          </a:p>
        </p:txBody>
      </p:sp>
    </p:spTree>
    <p:extLst>
      <p:ext uri="{BB962C8B-B14F-4D97-AF65-F5344CB8AC3E}">
        <p14:creationId xmlns:p14="http://schemas.microsoft.com/office/powerpoint/2010/main" val="4805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59063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p:cNvSpPr/>
          <p:nvPr/>
        </p:nvSpPr>
        <p:spPr>
          <a:xfrm>
            <a:off x="0" y="0"/>
            <a:ext cx="9144000" cy="5715000"/>
          </a:xfrm>
          <a:prstGeom prst="rect">
            <a:avLst/>
          </a:prstGeom>
          <a:solidFill>
            <a:schemeClr val="bg1">
              <a:alpha val="4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3" name="Title 12"/>
          <p:cNvSpPr>
            <a:spLocks noGrp="1"/>
          </p:cNvSpPr>
          <p:nvPr>
            <p:ph type="title"/>
          </p:nvPr>
        </p:nvSpPr>
        <p:spPr/>
        <p:txBody>
          <a:bodyPr anchor="ctr"/>
          <a:lstStyle/>
          <a:p>
            <a:r>
              <a:rPr lang="en-US" dirty="0" smtClean="0"/>
              <a:t>What does</a:t>
            </a:r>
            <a:br>
              <a:rPr lang="en-US" dirty="0" smtClean="0"/>
            </a:br>
            <a:r>
              <a:rPr lang="en-US" dirty="0" smtClean="0"/>
              <a:t>“open </a:t>
            </a:r>
            <a:r>
              <a:rPr lang="en-US" dirty="0"/>
              <a:t>s</a:t>
            </a:r>
            <a:r>
              <a:rPr lang="en-US" dirty="0" smtClean="0"/>
              <a:t>ource”</a:t>
            </a:r>
            <a:br>
              <a:rPr lang="en-US" dirty="0" smtClean="0"/>
            </a:br>
            <a:r>
              <a:rPr lang="en-US" dirty="0"/>
              <a:t>m</a:t>
            </a:r>
            <a:r>
              <a:rPr lang="en-US" dirty="0" smtClean="0"/>
              <a:t>ean?</a:t>
            </a:r>
            <a:endParaRPr lang="en-US" dirty="0"/>
          </a:p>
        </p:txBody>
      </p:sp>
    </p:spTree>
    <p:extLst>
      <p:ext uri="{BB962C8B-B14F-4D97-AF65-F5344CB8AC3E}">
        <p14:creationId xmlns:p14="http://schemas.microsoft.com/office/powerpoint/2010/main" val="84446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started.</a:t>
            </a:r>
            <a:endParaRPr lang="en-US" dirty="0"/>
          </a:p>
        </p:txBody>
      </p:sp>
      <p:sp>
        <p:nvSpPr>
          <p:cNvPr id="5" name="Text Placeholder 4"/>
          <p:cNvSpPr>
            <a:spLocks noGrp="1"/>
          </p:cNvSpPr>
          <p:nvPr>
            <p:ph type="body" sz="quarter" idx="40"/>
          </p:nvPr>
        </p:nvSpPr>
        <p:spPr/>
        <p:txBody>
          <a:bodyPr/>
          <a:lstStyle/>
          <a:p>
            <a:r>
              <a:rPr lang="en-US" dirty="0" smtClean="0"/>
              <a:t>Here’s a quick note on getting started with </a:t>
            </a:r>
            <a:r>
              <a:rPr lang="en-US" dirty="0" smtClean="0">
                <a:solidFill>
                  <a:srgbClr val="595959"/>
                </a:solidFill>
              </a:rPr>
              <a:t>ampersand</a:t>
            </a:r>
            <a:r>
              <a:rPr lang="en-US" dirty="0" smtClean="0"/>
              <a:t>.</a:t>
            </a:r>
            <a:endParaRPr lang="en-US" dirty="0"/>
          </a:p>
        </p:txBody>
      </p:sp>
      <p:sp>
        <p:nvSpPr>
          <p:cNvPr id="6" name="Text Placeholder 5"/>
          <p:cNvSpPr>
            <a:spLocks noGrp="1"/>
          </p:cNvSpPr>
          <p:nvPr>
            <p:ph type="body" sz="quarter" idx="42"/>
          </p:nvPr>
        </p:nvSpPr>
        <p:spPr/>
        <p:txBody>
          <a:bodyPr/>
          <a:lstStyle/>
          <a:p>
            <a:r>
              <a:rPr lang="en-US" dirty="0" smtClean="0"/>
              <a:t>Install fonts.</a:t>
            </a:r>
          </a:p>
          <a:p>
            <a:pPr lvl="1"/>
            <a:r>
              <a:rPr lang="en-US" dirty="0" smtClean="0"/>
              <a:t>They’re in the “fonts” folder that was included in the .zip file you downloaded.</a:t>
            </a:r>
          </a:p>
          <a:p>
            <a:pPr lvl="1"/>
            <a:r>
              <a:rPr lang="en-US" dirty="0" smtClean="0"/>
              <a:t>After installing, quit, then re-open the template to make sure the proper fonts are being utilized.</a:t>
            </a:r>
          </a:p>
          <a:p>
            <a:r>
              <a:rPr lang="en-US" dirty="0" smtClean="0"/>
              <a:t>Duplicate the original template file.</a:t>
            </a:r>
          </a:p>
          <a:p>
            <a:pPr lvl="1"/>
            <a:r>
              <a:rPr lang="en-US" dirty="0" smtClean="0"/>
              <a:t>We don’t recommend using the original template file you downloaded as your base for your presentation as you could accidentally delete valuable pre-designed slides.</a:t>
            </a:r>
          </a:p>
          <a:p>
            <a:pPr lvl="1"/>
            <a:r>
              <a:rPr lang="en-US" dirty="0" smtClean="0"/>
              <a:t>As such, make a copy of the template first, then modify the slides to make your presentation.</a:t>
            </a:r>
            <a:endParaRPr lang="en-US" dirty="0"/>
          </a:p>
        </p:txBody>
      </p:sp>
    </p:spTree>
    <p:extLst>
      <p:ext uri="{BB962C8B-B14F-4D97-AF65-F5344CB8AC3E}">
        <p14:creationId xmlns:p14="http://schemas.microsoft.com/office/powerpoint/2010/main" val="32994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
          </p:nvPr>
        </p:nvSpPr>
        <p:spPr/>
        <p:txBody>
          <a:bodyPr/>
          <a:lstStyle/>
          <a:p>
            <a:r>
              <a:rPr lang="en-US" sz="2800" dirty="0" smtClean="0"/>
              <a:t>“Hi, and thanks for downloading </a:t>
            </a:r>
            <a:r>
              <a:rPr lang="en-US" sz="2800" b="1" dirty="0" smtClean="0">
                <a:solidFill>
                  <a:schemeClr val="tx1">
                    <a:lumMod val="75000"/>
                    <a:lumOff val="25000"/>
                  </a:schemeClr>
                </a:solidFill>
              </a:rPr>
              <a:t>ampersand</a:t>
            </a:r>
            <a:r>
              <a:rPr lang="en-US" sz="2800" dirty="0" smtClean="0"/>
              <a:t>.</a:t>
            </a:r>
          </a:p>
          <a:p>
            <a:r>
              <a:rPr lang="en-US" dirty="0" smtClean="0"/>
              <a:t>The next few slides will help you get going with this sophisticated and grayscale template.”</a:t>
            </a:r>
            <a:endParaRPr lang="en-US" dirty="0"/>
          </a:p>
        </p:txBody>
      </p:sp>
      <p:sp>
        <p:nvSpPr>
          <p:cNvPr id="9" name="Text Placeholder 8"/>
          <p:cNvSpPr>
            <a:spLocks noGrp="1"/>
          </p:cNvSpPr>
          <p:nvPr>
            <p:ph type="body" sz="quarter" idx="40"/>
          </p:nvPr>
        </p:nvSpPr>
        <p:spPr/>
        <p:txBody>
          <a:bodyPr/>
          <a:lstStyle/>
          <a:p>
            <a:r>
              <a:rPr lang="en-US" dirty="0" smtClean="0"/>
              <a:t>~ Keane at Crispy</a:t>
            </a:r>
            <a:endParaRPr lang="en-US" dirty="0"/>
          </a:p>
        </p:txBody>
      </p:sp>
    </p:spTree>
    <p:extLst>
      <p:ext uri="{BB962C8B-B14F-4D97-AF65-F5344CB8AC3E}">
        <p14:creationId xmlns:p14="http://schemas.microsoft.com/office/powerpoint/2010/main" val="4188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started.</a:t>
            </a:r>
            <a:endParaRPr lang="en-US" dirty="0"/>
          </a:p>
        </p:txBody>
      </p:sp>
      <p:sp>
        <p:nvSpPr>
          <p:cNvPr id="5" name="Text Placeholder 4"/>
          <p:cNvSpPr>
            <a:spLocks noGrp="1"/>
          </p:cNvSpPr>
          <p:nvPr>
            <p:ph type="body" sz="quarter" idx="40"/>
          </p:nvPr>
        </p:nvSpPr>
        <p:spPr/>
        <p:txBody>
          <a:bodyPr/>
          <a:lstStyle/>
          <a:p>
            <a:r>
              <a:rPr lang="en-US" dirty="0" smtClean="0"/>
              <a:t>Here’s a quick note on getting started with </a:t>
            </a:r>
            <a:r>
              <a:rPr lang="en-US" dirty="0" smtClean="0">
                <a:solidFill>
                  <a:srgbClr val="595959"/>
                </a:solidFill>
              </a:rPr>
              <a:t>ampersand</a:t>
            </a:r>
            <a:r>
              <a:rPr lang="en-US" dirty="0" smtClean="0"/>
              <a:t>.</a:t>
            </a:r>
            <a:endParaRPr lang="en-US" dirty="0"/>
          </a:p>
        </p:txBody>
      </p:sp>
      <p:sp>
        <p:nvSpPr>
          <p:cNvPr id="6" name="Text Placeholder 5"/>
          <p:cNvSpPr>
            <a:spLocks noGrp="1"/>
          </p:cNvSpPr>
          <p:nvPr>
            <p:ph type="body" sz="quarter" idx="42"/>
          </p:nvPr>
        </p:nvSpPr>
        <p:spPr/>
        <p:txBody>
          <a:bodyPr/>
          <a:lstStyle/>
          <a:p>
            <a:r>
              <a:rPr lang="en-US" dirty="0" smtClean="0"/>
              <a:t>Install fonts.</a:t>
            </a:r>
          </a:p>
          <a:p>
            <a:pPr lvl="1"/>
            <a:r>
              <a:rPr lang="en-US" dirty="0" smtClean="0"/>
              <a:t>They’re in the “fonts” folder that was included in the .zip file you downloaded.</a:t>
            </a:r>
          </a:p>
          <a:p>
            <a:pPr lvl="1"/>
            <a:r>
              <a:rPr lang="en-US" dirty="0" smtClean="0"/>
              <a:t>After installing, quit, then re-open the template to make sure the proper fonts are being utilized.</a:t>
            </a:r>
          </a:p>
          <a:p>
            <a:r>
              <a:rPr lang="en-US" dirty="0" smtClean="0"/>
              <a:t>Duplicate the original template file.</a:t>
            </a:r>
          </a:p>
          <a:p>
            <a:pPr lvl="1"/>
            <a:r>
              <a:rPr lang="en-US" dirty="0" smtClean="0"/>
              <a:t>We don’t recommend using the original template file you downloaded as your base for your presentation as you could accidentally delete valuable pre-designed slides.</a:t>
            </a:r>
          </a:p>
          <a:p>
            <a:pPr lvl="1"/>
            <a:r>
              <a:rPr lang="en-US" dirty="0" smtClean="0"/>
              <a:t>As such, make a copy of the template first, then modify the slides to make your presentation.</a:t>
            </a:r>
            <a:endParaRPr lang="en-US" dirty="0"/>
          </a:p>
        </p:txBody>
      </p:sp>
    </p:spTree>
    <p:extLst>
      <p:ext uri="{BB962C8B-B14F-4D97-AF65-F5344CB8AC3E}">
        <p14:creationId xmlns:p14="http://schemas.microsoft.com/office/powerpoint/2010/main" val="333031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included.</a:t>
            </a:r>
            <a:endParaRPr lang="en-US" dirty="0"/>
          </a:p>
        </p:txBody>
      </p:sp>
      <p:sp>
        <p:nvSpPr>
          <p:cNvPr id="6" name="Text Placeholder 5"/>
          <p:cNvSpPr>
            <a:spLocks noGrp="1"/>
          </p:cNvSpPr>
          <p:nvPr>
            <p:ph type="body" sz="quarter" idx="40"/>
          </p:nvPr>
        </p:nvSpPr>
        <p:spPr/>
        <p:txBody>
          <a:bodyPr/>
          <a:lstStyle/>
          <a:p>
            <a:r>
              <a:rPr lang="en-US" dirty="0" smtClean="0"/>
              <a:t>Ampersand is a very straightforward template.</a:t>
            </a:r>
            <a:endParaRPr lang="en-US" dirty="0"/>
          </a:p>
        </p:txBody>
      </p:sp>
      <p:sp>
        <p:nvSpPr>
          <p:cNvPr id="8" name="Text Placeholder 7"/>
          <p:cNvSpPr>
            <a:spLocks noGrp="1"/>
          </p:cNvSpPr>
          <p:nvPr>
            <p:ph type="body" sz="quarter" idx="42"/>
          </p:nvPr>
        </p:nvSpPr>
        <p:spPr/>
        <p:txBody>
          <a:bodyPr/>
          <a:lstStyle/>
          <a:p>
            <a:pPr marL="0" indent="0">
              <a:buNone/>
            </a:pPr>
            <a:r>
              <a:rPr lang="en-US" dirty="0"/>
              <a:t>What’s included?</a:t>
            </a:r>
          </a:p>
          <a:p>
            <a:pPr lvl="1"/>
            <a:r>
              <a:rPr lang="en-US" dirty="0" smtClean="0"/>
              <a:t>33 </a:t>
            </a:r>
            <a:r>
              <a:rPr lang="en-US" dirty="0"/>
              <a:t>Master slides</a:t>
            </a:r>
          </a:p>
          <a:p>
            <a:pPr lvl="1"/>
            <a:r>
              <a:rPr lang="en-US" dirty="0"/>
              <a:t>3</a:t>
            </a:r>
            <a:r>
              <a:rPr lang="en-US" dirty="0" smtClean="0"/>
              <a:t>5+ </a:t>
            </a:r>
            <a:r>
              <a:rPr lang="en-US" dirty="0"/>
              <a:t>Pre-designed slides</a:t>
            </a:r>
          </a:p>
          <a:p>
            <a:pPr lvl="1"/>
            <a:r>
              <a:rPr lang="en-US" dirty="0"/>
              <a:t>Preloaded </a:t>
            </a:r>
            <a:r>
              <a:rPr lang="en-US" dirty="0" smtClean="0"/>
              <a:t>stock photos</a:t>
            </a:r>
            <a:endParaRPr lang="en-US" dirty="0"/>
          </a:p>
          <a:p>
            <a:pPr lvl="1"/>
            <a:r>
              <a:rPr lang="en-US" dirty="0"/>
              <a:t>Pre-defined and included theme fonts, colors and shapes</a:t>
            </a:r>
          </a:p>
          <a:p>
            <a:pPr lvl="1"/>
            <a:r>
              <a:rPr lang="en-US" dirty="0"/>
              <a:t>Tons of in-slide tips that demonstrate how to use and style various slides</a:t>
            </a:r>
          </a:p>
          <a:p>
            <a:pPr lvl="1"/>
            <a:r>
              <a:rPr lang="en-US" b="1" dirty="0" smtClean="0"/>
              <a:t>Bonus</a:t>
            </a:r>
            <a:r>
              <a:rPr lang="en-US" dirty="0"/>
              <a:t>: 260 easy-to-style </a:t>
            </a:r>
            <a:r>
              <a:rPr lang="en-US" dirty="0" smtClean="0"/>
              <a:t>icons</a:t>
            </a:r>
            <a:endParaRPr lang="en-US" dirty="0"/>
          </a:p>
        </p:txBody>
      </p:sp>
      <p:sp>
        <p:nvSpPr>
          <p:cNvPr id="9" name="TextBox 8"/>
          <p:cNvSpPr txBox="1"/>
          <p:nvPr/>
        </p:nvSpPr>
        <p:spPr>
          <a:xfrm>
            <a:off x="4612423" y="332268"/>
            <a:ext cx="3360920" cy="5386090"/>
          </a:xfrm>
          <a:prstGeom prst="rect">
            <a:avLst/>
          </a:prstGeom>
          <a:noFill/>
        </p:spPr>
        <p:txBody>
          <a:bodyPr wrap="none" rtlCol="0">
            <a:spAutoFit/>
          </a:bodyPr>
          <a:lstStyle/>
          <a:p>
            <a:r>
              <a:rPr lang="en-US" sz="34400" dirty="0" smtClean="0">
                <a:solidFill>
                  <a:schemeClr val="bg2">
                    <a:lumMod val="50000"/>
                  </a:schemeClr>
                </a:solidFill>
                <a:latin typeface="Serif12 Beta Rg"/>
                <a:cs typeface="Serif12 Beta Rg"/>
              </a:rPr>
              <a:t>&amp;</a:t>
            </a:r>
          </a:p>
        </p:txBody>
      </p:sp>
    </p:spTree>
    <p:extLst>
      <p:ext uri="{BB962C8B-B14F-4D97-AF65-F5344CB8AC3E}">
        <p14:creationId xmlns:p14="http://schemas.microsoft.com/office/powerpoint/2010/main" val="3268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3499" y="2059626"/>
            <a:ext cx="8097004" cy="2036028"/>
          </a:xfrm>
        </p:spPr>
        <p:txBody>
          <a:bodyPr/>
          <a:lstStyle/>
          <a:p>
            <a:r>
              <a:rPr lang="en-US" sz="11500" dirty="0" smtClean="0"/>
              <a:t>Like what you see?</a:t>
            </a:r>
            <a:endParaRPr lang="en-US" sz="11500" dirty="0"/>
          </a:p>
        </p:txBody>
      </p:sp>
      <p:sp>
        <p:nvSpPr>
          <p:cNvPr id="9" name="TextBox 8"/>
          <p:cNvSpPr txBox="1"/>
          <p:nvPr/>
        </p:nvSpPr>
        <p:spPr>
          <a:xfrm>
            <a:off x="523499" y="4310530"/>
            <a:ext cx="6780466" cy="369332"/>
          </a:xfrm>
          <a:prstGeom prst="rect">
            <a:avLst/>
          </a:prstGeom>
          <a:noFill/>
        </p:spPr>
        <p:txBody>
          <a:bodyPr wrap="none" rtlCol="0">
            <a:spAutoFit/>
          </a:bodyPr>
          <a:lstStyle/>
          <a:p>
            <a:r>
              <a:rPr lang="en-US" sz="1800" dirty="0" smtClean="0">
                <a:solidFill>
                  <a:schemeClr val="bg2"/>
                </a:solidFill>
                <a:latin typeface="Serif12 Beta Rg"/>
                <a:cs typeface="Serif12 Beta Rg"/>
              </a:rPr>
              <a:t>Get more tips and templates at </a:t>
            </a:r>
            <a:r>
              <a:rPr lang="en-US" sz="1800" i="1" dirty="0" smtClean="0">
                <a:solidFill>
                  <a:schemeClr val="bg2"/>
                </a:solidFill>
                <a:latin typeface="Serif12 Beta Rg"/>
                <a:cs typeface="Serif12 Beta Rg"/>
              </a:rPr>
              <a:t>http://</a:t>
            </a:r>
            <a:r>
              <a:rPr lang="en-US" sz="1800" i="1" dirty="0">
                <a:solidFill>
                  <a:schemeClr val="bg2"/>
                </a:solidFill>
                <a:latin typeface="Serif12 Beta Rg"/>
                <a:cs typeface="Serif12 Beta Rg"/>
              </a:rPr>
              <a:t>C</a:t>
            </a:r>
            <a:r>
              <a:rPr lang="en-US" sz="1800" i="1" dirty="0" smtClean="0">
                <a:solidFill>
                  <a:schemeClr val="bg2"/>
                </a:solidFill>
                <a:latin typeface="Serif12 Beta Rg"/>
                <a:cs typeface="Serif12 Beta Rg"/>
              </a:rPr>
              <a:t>rispyPresentations.com</a:t>
            </a:r>
          </a:p>
        </p:txBody>
      </p:sp>
    </p:spTree>
    <p:extLst>
      <p:ext uri="{BB962C8B-B14F-4D97-AF65-F5344CB8AC3E}">
        <p14:creationId xmlns:p14="http://schemas.microsoft.com/office/powerpoint/2010/main" val="243513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US" dirty="0" smtClean="0"/>
              <a:t>Nov 5, 2014</a:t>
            </a:r>
            <a:endParaRPr lang="en-US" dirty="0"/>
          </a:p>
        </p:txBody>
      </p:sp>
      <p:sp>
        <p:nvSpPr>
          <p:cNvPr id="8" name="Text Placeholder 7"/>
          <p:cNvSpPr>
            <a:spLocks noGrp="1"/>
          </p:cNvSpPr>
          <p:nvPr>
            <p:ph type="body" sz="quarter" idx="35"/>
          </p:nvPr>
        </p:nvSpPr>
        <p:spPr/>
        <p:txBody>
          <a:bodyPr/>
          <a:lstStyle/>
          <a:p>
            <a:r>
              <a:rPr lang="en-US" dirty="0" smtClean="0"/>
              <a:t>Jane Doe, </a:t>
            </a:r>
            <a:r>
              <a:rPr lang="en-US" b="1" dirty="0" smtClean="0"/>
              <a:t>Chief Creative Director</a:t>
            </a:r>
            <a:endParaRPr lang="en-US" b="1" dirty="0"/>
          </a:p>
        </p:txBody>
      </p:sp>
      <p:sp>
        <p:nvSpPr>
          <p:cNvPr id="9" name="Text Placeholder 8"/>
          <p:cNvSpPr>
            <a:spLocks noGrp="1"/>
          </p:cNvSpPr>
          <p:nvPr>
            <p:ph type="body" sz="quarter" idx="39"/>
          </p:nvPr>
        </p:nvSpPr>
        <p:spPr/>
        <p:txBody>
          <a:bodyPr/>
          <a:lstStyle/>
          <a:p>
            <a:r>
              <a:rPr lang="en-US" dirty="0" smtClean="0"/>
              <a:t>Presented by:</a:t>
            </a:r>
            <a:endParaRPr lang="en-US" dirty="0"/>
          </a:p>
        </p:txBody>
      </p:sp>
      <p:sp>
        <p:nvSpPr>
          <p:cNvPr id="6" name="Title 5"/>
          <p:cNvSpPr>
            <a:spLocks noGrp="1"/>
          </p:cNvSpPr>
          <p:nvPr>
            <p:ph type="title"/>
          </p:nvPr>
        </p:nvSpPr>
        <p:spPr/>
        <p:txBody>
          <a:bodyPr/>
          <a:lstStyle/>
          <a:p>
            <a:r>
              <a:rPr lang="en-US" dirty="0" smtClean="0"/>
              <a:t>The title goes here.</a:t>
            </a:r>
            <a:endParaRPr lang="en-US" dirty="0"/>
          </a:p>
        </p:txBody>
      </p:sp>
      <p:sp>
        <p:nvSpPr>
          <p:cNvPr id="10" name="Text Placeholder 9"/>
          <p:cNvSpPr>
            <a:spLocks noGrp="1"/>
          </p:cNvSpPr>
          <p:nvPr>
            <p:ph type="body" sz="quarter" idx="40"/>
          </p:nvPr>
        </p:nvSpPr>
        <p:spPr/>
        <p:txBody>
          <a:bodyPr/>
          <a:lstStyle/>
          <a:p>
            <a:r>
              <a:rPr lang="en-US" dirty="0" smtClean="0"/>
              <a:t>And a subtitle can go here.</a:t>
            </a:r>
            <a:endParaRPr lang="en-US" dirty="0"/>
          </a:p>
        </p:txBody>
      </p:sp>
      <p:grpSp>
        <p:nvGrpSpPr>
          <p:cNvPr id="11" name="Group 10"/>
          <p:cNvGrpSpPr/>
          <p:nvPr/>
        </p:nvGrpSpPr>
        <p:grpSpPr>
          <a:xfrm rot="189046" flipH="1">
            <a:off x="5519246" y="1107371"/>
            <a:ext cx="2003775" cy="414498"/>
            <a:chOff x="5895870" y="1917772"/>
            <a:chExt cx="2003775" cy="414498"/>
          </a:xfrm>
        </p:grpSpPr>
        <p:sp>
          <p:nvSpPr>
            <p:cNvPr id="12" name="Pentagon 11"/>
            <p:cNvSpPr/>
            <p:nvPr/>
          </p:nvSpPr>
          <p:spPr>
            <a:xfrm flipH="1">
              <a:off x="5895870" y="1917772"/>
              <a:ext cx="2003775"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Replace background images in the Format menu.</a:t>
              </a:r>
              <a:endParaRPr lang="en-US" sz="800" dirty="0">
                <a:solidFill>
                  <a:schemeClr val="bg1"/>
                </a:solidFill>
                <a:latin typeface="Georgia"/>
                <a:cs typeface="Georgia"/>
              </a:endParaRPr>
            </a:p>
          </p:txBody>
        </p:sp>
        <p:sp>
          <p:nvSpPr>
            <p:cNvPr id="13" name="Freeform 500"/>
            <p:cNvSpPr>
              <a:spLocks noChangeArrowheads="1"/>
            </p:cNvSpPr>
            <p:nvPr/>
          </p:nvSpPr>
          <p:spPr bwMode="auto">
            <a:xfrm flipH="1">
              <a:off x="5959568" y="2035021"/>
              <a:ext cx="169863"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232 w 474"/>
                <a:gd name="T11" fmla="*/ 58 h 475"/>
                <a:gd name="T12" fmla="*/ 191 w 474"/>
                <a:gd name="T13" fmla="*/ 100 h 475"/>
                <a:gd name="T14" fmla="*/ 232 w 474"/>
                <a:gd name="T15" fmla="*/ 141 h 475"/>
                <a:gd name="T16" fmla="*/ 274 w 474"/>
                <a:gd name="T17" fmla="*/ 100 h 475"/>
                <a:gd name="T18" fmla="*/ 232 w 474"/>
                <a:gd name="T19" fmla="*/ 58 h 475"/>
                <a:gd name="T20" fmla="*/ 299 w 474"/>
                <a:gd name="T21" fmla="*/ 363 h 475"/>
                <a:gd name="T22" fmla="*/ 299 w 474"/>
                <a:gd name="T23" fmla="*/ 336 h 475"/>
                <a:gd name="T24" fmla="*/ 286 w 474"/>
                <a:gd name="T25" fmla="*/ 323 h 475"/>
                <a:gd name="T26" fmla="*/ 266 w 474"/>
                <a:gd name="T27" fmla="*/ 323 h 475"/>
                <a:gd name="T28" fmla="*/ 266 w 474"/>
                <a:gd name="T29" fmla="*/ 168 h 475"/>
                <a:gd name="T30" fmla="*/ 253 w 474"/>
                <a:gd name="T31" fmla="*/ 155 h 475"/>
                <a:gd name="T32" fmla="*/ 180 w 474"/>
                <a:gd name="T33" fmla="*/ 155 h 475"/>
                <a:gd name="T34" fmla="*/ 167 w 474"/>
                <a:gd name="T35" fmla="*/ 168 h 475"/>
                <a:gd name="T36" fmla="*/ 167 w 474"/>
                <a:gd name="T37" fmla="*/ 195 h 475"/>
                <a:gd name="T38" fmla="*/ 180 w 474"/>
                <a:gd name="T39" fmla="*/ 208 h 475"/>
                <a:gd name="T40" fmla="*/ 199 w 474"/>
                <a:gd name="T41" fmla="*/ 208 h 475"/>
                <a:gd name="T42" fmla="*/ 199 w 474"/>
                <a:gd name="T43" fmla="*/ 323 h 475"/>
                <a:gd name="T44" fmla="*/ 180 w 474"/>
                <a:gd name="T45" fmla="*/ 323 h 475"/>
                <a:gd name="T46" fmla="*/ 167 w 474"/>
                <a:gd name="T47" fmla="*/ 336 h 475"/>
                <a:gd name="T48" fmla="*/ 167 w 474"/>
                <a:gd name="T49" fmla="*/ 363 h 475"/>
                <a:gd name="T50" fmla="*/ 180 w 474"/>
                <a:gd name="T51" fmla="*/ 376 h 475"/>
                <a:gd name="T52" fmla="*/ 286 w 474"/>
                <a:gd name="T53" fmla="*/ 376 h 475"/>
                <a:gd name="T54" fmla="*/ 299 w 474"/>
                <a:gd name="T55" fmla="*/ 3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475">
                  <a:moveTo>
                    <a:pt x="389" y="84"/>
                  </a:moveTo>
                  <a:cubicBezTo>
                    <a:pt x="473" y="169"/>
                    <a:pt x="473" y="306"/>
                    <a:pt x="389" y="390"/>
                  </a:cubicBezTo>
                  <a:cubicBezTo>
                    <a:pt x="304" y="474"/>
                    <a:pt x="168" y="474"/>
                    <a:pt x="84" y="390"/>
                  </a:cubicBezTo>
                  <a:cubicBezTo>
                    <a:pt x="0" y="306"/>
                    <a:pt x="0" y="169"/>
                    <a:pt x="84" y="84"/>
                  </a:cubicBezTo>
                  <a:cubicBezTo>
                    <a:pt x="168" y="0"/>
                    <a:pt x="304" y="0"/>
                    <a:pt x="389" y="84"/>
                  </a:cubicBezTo>
                  <a:close/>
                  <a:moveTo>
                    <a:pt x="232" y="58"/>
                  </a:moveTo>
                  <a:cubicBezTo>
                    <a:pt x="209" y="58"/>
                    <a:pt x="191" y="76"/>
                    <a:pt x="191" y="100"/>
                  </a:cubicBezTo>
                  <a:cubicBezTo>
                    <a:pt x="191" y="123"/>
                    <a:pt x="209" y="141"/>
                    <a:pt x="232" y="141"/>
                  </a:cubicBezTo>
                  <a:cubicBezTo>
                    <a:pt x="255" y="141"/>
                    <a:pt x="274" y="123"/>
                    <a:pt x="274" y="100"/>
                  </a:cubicBezTo>
                  <a:cubicBezTo>
                    <a:pt x="274" y="77"/>
                    <a:pt x="255" y="58"/>
                    <a:pt x="232" y="58"/>
                  </a:cubicBezTo>
                  <a:close/>
                  <a:moveTo>
                    <a:pt x="299" y="363"/>
                  </a:moveTo>
                  <a:lnTo>
                    <a:pt x="299" y="336"/>
                  </a:lnTo>
                  <a:cubicBezTo>
                    <a:pt x="299" y="327"/>
                    <a:pt x="295" y="323"/>
                    <a:pt x="286" y="323"/>
                  </a:cubicBezTo>
                  <a:lnTo>
                    <a:pt x="266" y="323"/>
                  </a:lnTo>
                  <a:lnTo>
                    <a:pt x="266" y="168"/>
                  </a:lnTo>
                  <a:cubicBezTo>
                    <a:pt x="266" y="159"/>
                    <a:pt x="262" y="155"/>
                    <a:pt x="253" y="155"/>
                  </a:cubicBezTo>
                  <a:lnTo>
                    <a:pt x="180" y="155"/>
                  </a:lnTo>
                  <a:cubicBezTo>
                    <a:pt x="171" y="155"/>
                    <a:pt x="167" y="159"/>
                    <a:pt x="167" y="168"/>
                  </a:cubicBezTo>
                  <a:lnTo>
                    <a:pt x="167" y="195"/>
                  </a:lnTo>
                  <a:cubicBezTo>
                    <a:pt x="167" y="203"/>
                    <a:pt x="171" y="208"/>
                    <a:pt x="180" y="208"/>
                  </a:cubicBezTo>
                  <a:lnTo>
                    <a:pt x="199" y="208"/>
                  </a:lnTo>
                  <a:lnTo>
                    <a:pt x="199" y="323"/>
                  </a:lnTo>
                  <a:lnTo>
                    <a:pt x="180" y="323"/>
                  </a:lnTo>
                  <a:cubicBezTo>
                    <a:pt x="172" y="323"/>
                    <a:pt x="167" y="327"/>
                    <a:pt x="167" y="336"/>
                  </a:cubicBezTo>
                  <a:lnTo>
                    <a:pt x="167" y="363"/>
                  </a:lnTo>
                  <a:cubicBezTo>
                    <a:pt x="167" y="371"/>
                    <a:pt x="172" y="376"/>
                    <a:pt x="180" y="376"/>
                  </a:cubicBezTo>
                  <a:lnTo>
                    <a:pt x="286" y="376"/>
                  </a:lnTo>
                  <a:cubicBezTo>
                    <a:pt x="295" y="376"/>
                    <a:pt x="299" y="371"/>
                    <a:pt x="299" y="363"/>
                  </a:cubicBezTo>
                  <a:close/>
                </a:path>
              </a:pathLst>
            </a:custGeom>
            <a:solidFill>
              <a:schemeClr val="bg1"/>
            </a:solidFill>
            <a:ln>
              <a:noFill/>
            </a:ln>
            <a:effectLst/>
            <a:extLst/>
          </p:spPr>
          <p:txBody>
            <a:bodyPr wrap="none" anchor="ctr"/>
            <a:lstStyle/>
            <a:p>
              <a:endParaRPr lang="en-US"/>
            </a:p>
          </p:txBody>
        </p:sp>
      </p:grpSp>
    </p:spTree>
    <p:extLst>
      <p:ext uri="{BB962C8B-B14F-4D97-AF65-F5344CB8AC3E}">
        <p14:creationId xmlns:p14="http://schemas.microsoft.com/office/powerpoint/2010/main" val="30620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US" dirty="0" smtClean="0"/>
              <a:t>Nov 5, 2014</a:t>
            </a:r>
            <a:endParaRPr lang="en-US" dirty="0"/>
          </a:p>
        </p:txBody>
      </p:sp>
      <p:sp>
        <p:nvSpPr>
          <p:cNvPr id="8" name="Text Placeholder 7"/>
          <p:cNvSpPr>
            <a:spLocks noGrp="1"/>
          </p:cNvSpPr>
          <p:nvPr>
            <p:ph type="body" sz="quarter" idx="35"/>
          </p:nvPr>
        </p:nvSpPr>
        <p:spPr/>
        <p:txBody>
          <a:bodyPr/>
          <a:lstStyle/>
          <a:p>
            <a:r>
              <a:rPr lang="en-US" dirty="0" smtClean="0"/>
              <a:t>Jane Doe, </a:t>
            </a:r>
            <a:r>
              <a:rPr lang="en-US" b="1" dirty="0" smtClean="0"/>
              <a:t>Chief Creative Director</a:t>
            </a:r>
            <a:endParaRPr lang="en-US" b="1" dirty="0"/>
          </a:p>
        </p:txBody>
      </p:sp>
      <p:sp>
        <p:nvSpPr>
          <p:cNvPr id="9" name="Text Placeholder 8"/>
          <p:cNvSpPr>
            <a:spLocks noGrp="1"/>
          </p:cNvSpPr>
          <p:nvPr>
            <p:ph type="body" sz="quarter" idx="39"/>
          </p:nvPr>
        </p:nvSpPr>
        <p:spPr/>
        <p:txBody>
          <a:bodyPr/>
          <a:lstStyle/>
          <a:p>
            <a:r>
              <a:rPr lang="en-US" dirty="0" smtClean="0"/>
              <a:t>Presented by:</a:t>
            </a:r>
            <a:endParaRPr lang="en-US" dirty="0"/>
          </a:p>
        </p:txBody>
      </p:sp>
      <p:sp>
        <p:nvSpPr>
          <p:cNvPr id="6" name="Title 5"/>
          <p:cNvSpPr>
            <a:spLocks noGrp="1"/>
          </p:cNvSpPr>
          <p:nvPr>
            <p:ph type="title"/>
          </p:nvPr>
        </p:nvSpPr>
        <p:spPr/>
        <p:txBody>
          <a:bodyPr/>
          <a:lstStyle/>
          <a:p>
            <a:r>
              <a:rPr lang="en-US" dirty="0" smtClean="0"/>
              <a:t>The title goes here.</a:t>
            </a:r>
            <a:endParaRPr lang="en-US" dirty="0"/>
          </a:p>
        </p:txBody>
      </p:sp>
      <p:sp>
        <p:nvSpPr>
          <p:cNvPr id="10" name="Text Placeholder 9"/>
          <p:cNvSpPr>
            <a:spLocks noGrp="1"/>
          </p:cNvSpPr>
          <p:nvPr>
            <p:ph type="body" sz="quarter" idx="40"/>
          </p:nvPr>
        </p:nvSpPr>
        <p:spPr/>
        <p:txBody>
          <a:bodyPr/>
          <a:lstStyle/>
          <a:p>
            <a:r>
              <a:rPr lang="en-US" dirty="0" smtClean="0"/>
              <a:t>And a subtitle can go here.</a:t>
            </a:r>
            <a:endParaRPr lang="en-US" dirty="0"/>
          </a:p>
        </p:txBody>
      </p:sp>
      <p:sp>
        <p:nvSpPr>
          <p:cNvPr id="11" name="Pentagon 10"/>
          <p:cNvSpPr/>
          <p:nvPr/>
        </p:nvSpPr>
        <p:spPr>
          <a:xfrm rot="189046">
            <a:off x="4651800" y="1750889"/>
            <a:ext cx="3430209"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They can be made grayscale by clicking on Format &gt; Slide Background &gt; Adjust Picture and putting the saturation to 0%</a:t>
            </a:r>
            <a:endParaRPr lang="en-US" sz="800" dirty="0">
              <a:solidFill>
                <a:schemeClr val="bg1"/>
              </a:solidFill>
              <a:latin typeface="Georgia"/>
              <a:cs typeface="Georgia"/>
            </a:endParaRPr>
          </a:p>
        </p:txBody>
      </p:sp>
    </p:spTree>
    <p:extLst>
      <p:ext uri="{BB962C8B-B14F-4D97-AF65-F5344CB8AC3E}">
        <p14:creationId xmlns:p14="http://schemas.microsoft.com/office/powerpoint/2010/main" val="270645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42"/>
          </p:nvPr>
        </p:nvSpPr>
        <p:spPr/>
        <p:txBody>
          <a:bodyPr/>
          <a:lstStyle/>
          <a:p>
            <a:r>
              <a:rPr lang="en-US" dirty="0" smtClean="0"/>
              <a:t>“Insert your quote here. It can be as long or short as you’d like. This slide works great when you have a photo as a </a:t>
            </a:r>
            <a:r>
              <a:rPr lang="en-US" dirty="0" smtClean="0">
                <a:solidFill>
                  <a:schemeClr val="accent3">
                    <a:lumMod val="60000"/>
                    <a:lumOff val="40000"/>
                  </a:schemeClr>
                </a:solidFill>
              </a:rPr>
              <a:t>background</a:t>
            </a:r>
            <a:r>
              <a:rPr lang="en-US" dirty="0" smtClean="0"/>
              <a:t>.”</a:t>
            </a:r>
            <a:endParaRPr lang="en-US" dirty="0"/>
          </a:p>
        </p:txBody>
      </p:sp>
      <p:sp>
        <p:nvSpPr>
          <p:cNvPr id="7" name="Text Placeholder 6"/>
          <p:cNvSpPr>
            <a:spLocks noGrp="1"/>
          </p:cNvSpPr>
          <p:nvPr>
            <p:ph type="body" sz="quarter" idx="40"/>
          </p:nvPr>
        </p:nvSpPr>
        <p:spPr/>
        <p:txBody>
          <a:bodyPr/>
          <a:lstStyle/>
          <a:p>
            <a:r>
              <a:rPr lang="en-US" dirty="0" smtClean="0"/>
              <a:t>~ </a:t>
            </a:r>
            <a:r>
              <a:rPr lang="en-US" b="0" dirty="0" smtClean="0"/>
              <a:t>Jane Doe,</a:t>
            </a:r>
            <a:r>
              <a:rPr lang="en-US" dirty="0" smtClean="0"/>
              <a:t> 1957</a:t>
            </a:r>
            <a:endParaRPr lang="en-US" dirty="0"/>
          </a:p>
        </p:txBody>
      </p:sp>
      <p:grpSp>
        <p:nvGrpSpPr>
          <p:cNvPr id="11" name="Group 10"/>
          <p:cNvGrpSpPr/>
          <p:nvPr/>
        </p:nvGrpSpPr>
        <p:grpSpPr>
          <a:xfrm rot="20301847" flipH="1">
            <a:off x="2092424" y="3482616"/>
            <a:ext cx="2370263" cy="414498"/>
            <a:chOff x="5895870" y="1917773"/>
            <a:chExt cx="2370263" cy="414498"/>
          </a:xfrm>
        </p:grpSpPr>
        <p:sp>
          <p:nvSpPr>
            <p:cNvPr id="12" name="Pentagon 11"/>
            <p:cNvSpPr/>
            <p:nvPr/>
          </p:nvSpPr>
          <p:spPr>
            <a:xfrm flipH="1">
              <a:off x="5895870" y="1917773"/>
              <a:ext cx="2370263"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If you choose to use colors, make sure they’re very subdued as the slightest color will pop like crazy on this template.</a:t>
              </a:r>
              <a:endParaRPr lang="en-US" sz="800" dirty="0">
                <a:solidFill>
                  <a:schemeClr val="bg1"/>
                </a:solidFill>
                <a:latin typeface="Georgia"/>
                <a:cs typeface="Georgia"/>
              </a:endParaRPr>
            </a:p>
          </p:txBody>
        </p:sp>
        <p:sp>
          <p:nvSpPr>
            <p:cNvPr id="13" name="Freeform 500"/>
            <p:cNvSpPr>
              <a:spLocks noChangeArrowheads="1"/>
            </p:cNvSpPr>
            <p:nvPr/>
          </p:nvSpPr>
          <p:spPr bwMode="auto">
            <a:xfrm flipH="1">
              <a:off x="5959568" y="2035021"/>
              <a:ext cx="169863"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232 w 474"/>
                <a:gd name="T11" fmla="*/ 58 h 475"/>
                <a:gd name="T12" fmla="*/ 191 w 474"/>
                <a:gd name="T13" fmla="*/ 100 h 475"/>
                <a:gd name="T14" fmla="*/ 232 w 474"/>
                <a:gd name="T15" fmla="*/ 141 h 475"/>
                <a:gd name="T16" fmla="*/ 274 w 474"/>
                <a:gd name="T17" fmla="*/ 100 h 475"/>
                <a:gd name="T18" fmla="*/ 232 w 474"/>
                <a:gd name="T19" fmla="*/ 58 h 475"/>
                <a:gd name="T20" fmla="*/ 299 w 474"/>
                <a:gd name="T21" fmla="*/ 363 h 475"/>
                <a:gd name="T22" fmla="*/ 299 w 474"/>
                <a:gd name="T23" fmla="*/ 336 h 475"/>
                <a:gd name="T24" fmla="*/ 286 w 474"/>
                <a:gd name="T25" fmla="*/ 323 h 475"/>
                <a:gd name="T26" fmla="*/ 266 w 474"/>
                <a:gd name="T27" fmla="*/ 323 h 475"/>
                <a:gd name="T28" fmla="*/ 266 w 474"/>
                <a:gd name="T29" fmla="*/ 168 h 475"/>
                <a:gd name="T30" fmla="*/ 253 w 474"/>
                <a:gd name="T31" fmla="*/ 155 h 475"/>
                <a:gd name="T32" fmla="*/ 180 w 474"/>
                <a:gd name="T33" fmla="*/ 155 h 475"/>
                <a:gd name="T34" fmla="*/ 167 w 474"/>
                <a:gd name="T35" fmla="*/ 168 h 475"/>
                <a:gd name="T36" fmla="*/ 167 w 474"/>
                <a:gd name="T37" fmla="*/ 195 h 475"/>
                <a:gd name="T38" fmla="*/ 180 w 474"/>
                <a:gd name="T39" fmla="*/ 208 h 475"/>
                <a:gd name="T40" fmla="*/ 199 w 474"/>
                <a:gd name="T41" fmla="*/ 208 h 475"/>
                <a:gd name="T42" fmla="*/ 199 w 474"/>
                <a:gd name="T43" fmla="*/ 323 h 475"/>
                <a:gd name="T44" fmla="*/ 180 w 474"/>
                <a:gd name="T45" fmla="*/ 323 h 475"/>
                <a:gd name="T46" fmla="*/ 167 w 474"/>
                <a:gd name="T47" fmla="*/ 336 h 475"/>
                <a:gd name="T48" fmla="*/ 167 w 474"/>
                <a:gd name="T49" fmla="*/ 363 h 475"/>
                <a:gd name="T50" fmla="*/ 180 w 474"/>
                <a:gd name="T51" fmla="*/ 376 h 475"/>
                <a:gd name="T52" fmla="*/ 286 w 474"/>
                <a:gd name="T53" fmla="*/ 376 h 475"/>
                <a:gd name="T54" fmla="*/ 299 w 474"/>
                <a:gd name="T55" fmla="*/ 3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475">
                  <a:moveTo>
                    <a:pt x="389" y="84"/>
                  </a:moveTo>
                  <a:cubicBezTo>
                    <a:pt x="473" y="169"/>
                    <a:pt x="473" y="306"/>
                    <a:pt x="389" y="390"/>
                  </a:cubicBezTo>
                  <a:cubicBezTo>
                    <a:pt x="304" y="474"/>
                    <a:pt x="168" y="474"/>
                    <a:pt x="84" y="390"/>
                  </a:cubicBezTo>
                  <a:cubicBezTo>
                    <a:pt x="0" y="306"/>
                    <a:pt x="0" y="169"/>
                    <a:pt x="84" y="84"/>
                  </a:cubicBezTo>
                  <a:cubicBezTo>
                    <a:pt x="168" y="0"/>
                    <a:pt x="304" y="0"/>
                    <a:pt x="389" y="84"/>
                  </a:cubicBezTo>
                  <a:close/>
                  <a:moveTo>
                    <a:pt x="232" y="58"/>
                  </a:moveTo>
                  <a:cubicBezTo>
                    <a:pt x="209" y="58"/>
                    <a:pt x="191" y="76"/>
                    <a:pt x="191" y="100"/>
                  </a:cubicBezTo>
                  <a:cubicBezTo>
                    <a:pt x="191" y="123"/>
                    <a:pt x="209" y="141"/>
                    <a:pt x="232" y="141"/>
                  </a:cubicBezTo>
                  <a:cubicBezTo>
                    <a:pt x="255" y="141"/>
                    <a:pt x="274" y="123"/>
                    <a:pt x="274" y="100"/>
                  </a:cubicBezTo>
                  <a:cubicBezTo>
                    <a:pt x="274" y="77"/>
                    <a:pt x="255" y="58"/>
                    <a:pt x="232" y="58"/>
                  </a:cubicBezTo>
                  <a:close/>
                  <a:moveTo>
                    <a:pt x="299" y="363"/>
                  </a:moveTo>
                  <a:lnTo>
                    <a:pt x="299" y="336"/>
                  </a:lnTo>
                  <a:cubicBezTo>
                    <a:pt x="299" y="327"/>
                    <a:pt x="295" y="323"/>
                    <a:pt x="286" y="323"/>
                  </a:cubicBezTo>
                  <a:lnTo>
                    <a:pt x="266" y="323"/>
                  </a:lnTo>
                  <a:lnTo>
                    <a:pt x="266" y="168"/>
                  </a:lnTo>
                  <a:cubicBezTo>
                    <a:pt x="266" y="159"/>
                    <a:pt x="262" y="155"/>
                    <a:pt x="253" y="155"/>
                  </a:cubicBezTo>
                  <a:lnTo>
                    <a:pt x="180" y="155"/>
                  </a:lnTo>
                  <a:cubicBezTo>
                    <a:pt x="171" y="155"/>
                    <a:pt x="167" y="159"/>
                    <a:pt x="167" y="168"/>
                  </a:cubicBezTo>
                  <a:lnTo>
                    <a:pt x="167" y="195"/>
                  </a:lnTo>
                  <a:cubicBezTo>
                    <a:pt x="167" y="203"/>
                    <a:pt x="171" y="208"/>
                    <a:pt x="180" y="208"/>
                  </a:cubicBezTo>
                  <a:lnTo>
                    <a:pt x="199" y="208"/>
                  </a:lnTo>
                  <a:lnTo>
                    <a:pt x="199" y="323"/>
                  </a:lnTo>
                  <a:lnTo>
                    <a:pt x="180" y="323"/>
                  </a:lnTo>
                  <a:cubicBezTo>
                    <a:pt x="172" y="323"/>
                    <a:pt x="167" y="327"/>
                    <a:pt x="167" y="336"/>
                  </a:cubicBezTo>
                  <a:lnTo>
                    <a:pt x="167" y="363"/>
                  </a:lnTo>
                  <a:cubicBezTo>
                    <a:pt x="167" y="371"/>
                    <a:pt x="172" y="376"/>
                    <a:pt x="180" y="376"/>
                  </a:cubicBezTo>
                  <a:lnTo>
                    <a:pt x="286" y="376"/>
                  </a:lnTo>
                  <a:cubicBezTo>
                    <a:pt x="295" y="376"/>
                    <a:pt x="299" y="371"/>
                    <a:pt x="299" y="363"/>
                  </a:cubicBezTo>
                  <a:close/>
                </a:path>
              </a:pathLst>
            </a:custGeom>
            <a:solidFill>
              <a:schemeClr val="bg1"/>
            </a:solidFill>
            <a:ln>
              <a:noFill/>
            </a:ln>
            <a:effectLst/>
            <a:extLst/>
          </p:spPr>
          <p:txBody>
            <a:bodyPr wrap="none" anchor="ctr"/>
            <a:lstStyle/>
            <a:p>
              <a:endParaRPr lang="en-US"/>
            </a:p>
          </p:txBody>
        </p:sp>
      </p:grpSp>
    </p:spTree>
    <p:extLst>
      <p:ext uri="{BB962C8B-B14F-4D97-AF65-F5344CB8AC3E}">
        <p14:creationId xmlns:p14="http://schemas.microsoft.com/office/powerpoint/2010/main" val="29299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42"/>
          </p:nvPr>
        </p:nvSpPr>
        <p:spPr/>
        <p:txBody>
          <a:bodyPr/>
          <a:lstStyle/>
          <a:p>
            <a:r>
              <a:rPr lang="en-US" dirty="0" smtClean="0"/>
              <a:t>“Insert your quote here. It can be as long or short as you’d like. This slide works great when you have a photo as a background.”</a:t>
            </a:r>
            <a:endParaRPr lang="en-US" dirty="0"/>
          </a:p>
        </p:txBody>
      </p:sp>
      <p:sp>
        <p:nvSpPr>
          <p:cNvPr id="7" name="Text Placeholder 6"/>
          <p:cNvSpPr>
            <a:spLocks noGrp="1"/>
          </p:cNvSpPr>
          <p:nvPr>
            <p:ph type="body" sz="quarter" idx="40"/>
          </p:nvPr>
        </p:nvSpPr>
        <p:spPr/>
        <p:txBody>
          <a:bodyPr/>
          <a:lstStyle/>
          <a:p>
            <a:r>
              <a:rPr lang="en-US" dirty="0" smtClean="0"/>
              <a:t>~ </a:t>
            </a:r>
            <a:r>
              <a:rPr lang="en-US" b="0" dirty="0" smtClean="0"/>
              <a:t>Jane Doe,</a:t>
            </a:r>
            <a:r>
              <a:rPr lang="en-US" dirty="0" smtClean="0"/>
              <a:t> 1957</a:t>
            </a:r>
            <a:endParaRPr lang="en-US" dirty="0"/>
          </a:p>
        </p:txBody>
      </p:sp>
    </p:spTree>
    <p:extLst>
      <p:ext uri="{BB962C8B-B14F-4D97-AF65-F5344CB8AC3E}">
        <p14:creationId xmlns:p14="http://schemas.microsoft.com/office/powerpoint/2010/main" val="7336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Section </a:t>
            </a:r>
            <a:r>
              <a:rPr lang="en-US" dirty="0"/>
              <a:t>header </a:t>
            </a:r>
            <a:r>
              <a:rPr lang="en-US" dirty="0" smtClean="0"/>
              <a:t>with photo as background.</a:t>
            </a:r>
            <a:endParaRPr lang="en-US" dirty="0"/>
          </a:p>
        </p:txBody>
      </p:sp>
      <p:sp>
        <p:nvSpPr>
          <p:cNvPr id="7" name="Text Placeholder 6"/>
          <p:cNvSpPr>
            <a:spLocks noGrp="1"/>
          </p:cNvSpPr>
          <p:nvPr>
            <p:ph type="body" sz="quarter" idx="40"/>
          </p:nvPr>
        </p:nvSpPr>
        <p:spPr/>
        <p:txBody>
          <a:bodyPr/>
          <a:lstStyle/>
          <a:p>
            <a:r>
              <a:rPr lang="en-US" dirty="0" smtClean="0"/>
              <a:t>And here’s a section subtitle.</a:t>
            </a:r>
            <a:endParaRPr lang="en-US" dirty="0"/>
          </a:p>
        </p:txBody>
      </p:sp>
      <p:cxnSp>
        <p:nvCxnSpPr>
          <p:cNvPr id="10" name="Straight Connector 9"/>
          <p:cNvCxnSpPr/>
          <p:nvPr/>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4294967295"/>
          </p:nvPr>
        </p:nvSpPr>
        <p:spPr>
          <a:xfrm>
            <a:off x="8374312" y="4681630"/>
            <a:ext cx="233565" cy="239555"/>
          </a:xfrm>
          <a:prstGeom prst="rect">
            <a:avLst/>
          </a:prstGeom>
        </p:spPr>
        <p:txBody>
          <a:bodyPr/>
          <a:lstStyle/>
          <a:p>
            <a:fld id="{78A7F635-4A98-6D49-9803-4235B036E89E}" type="slidenum">
              <a:rPr lang="en-US" smtClean="0">
                <a:solidFill>
                  <a:srgbClr val="222222">
                    <a:lumMod val="75000"/>
                    <a:lumOff val="25000"/>
                  </a:srgbClr>
                </a:solidFill>
              </a:rPr>
              <a:pPr/>
              <a:t>29</a:t>
            </a:fld>
            <a:endParaRPr lang="en-US" dirty="0">
              <a:solidFill>
                <a:srgbClr val="222222">
                  <a:lumMod val="75000"/>
                  <a:lumOff val="25000"/>
                </a:srgbClr>
              </a:solidFill>
            </a:endParaRPr>
          </a:p>
        </p:txBody>
      </p:sp>
    </p:spTree>
    <p:extLst>
      <p:ext uri="{BB962C8B-B14F-4D97-AF65-F5344CB8AC3E}">
        <p14:creationId xmlns:p14="http://schemas.microsoft.com/office/powerpoint/2010/main" val="2692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p:cNvSpPr/>
          <p:nvPr/>
        </p:nvSpPr>
        <p:spPr>
          <a:xfrm>
            <a:off x="0" y="0"/>
            <a:ext cx="9144000" cy="5715000"/>
          </a:xfrm>
          <a:prstGeom prst="rect">
            <a:avLst/>
          </a:prstGeom>
          <a:solidFill>
            <a:schemeClr val="bg1">
              <a:alpha val="4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3" name="Title 12"/>
          <p:cNvSpPr>
            <a:spLocks noGrp="1"/>
          </p:cNvSpPr>
          <p:nvPr>
            <p:ph type="title"/>
          </p:nvPr>
        </p:nvSpPr>
        <p:spPr>
          <a:xfrm>
            <a:off x="523499" y="826977"/>
            <a:ext cx="10031858" cy="4199089"/>
          </a:xfrm>
        </p:spPr>
        <p:txBody>
          <a:bodyPr anchor="ctr"/>
          <a:lstStyle/>
          <a:p>
            <a:r>
              <a:rPr lang="en-US" dirty="0" smtClean="0"/>
              <a:t/>
            </a:r>
            <a:br>
              <a:rPr lang="en-US" dirty="0" smtClean="0"/>
            </a:br>
            <a:r>
              <a:rPr lang="en-US" dirty="0" smtClean="0"/>
              <a:t>“open </a:t>
            </a:r>
            <a:r>
              <a:rPr lang="en-US" dirty="0"/>
              <a:t>s</a:t>
            </a:r>
            <a:r>
              <a:rPr lang="en-US" dirty="0" smtClean="0"/>
              <a:t>ource”</a:t>
            </a:r>
            <a:br>
              <a:rPr lang="en-US" dirty="0" smtClean="0"/>
            </a:br>
            <a:r>
              <a:rPr lang="en-US" b="0" dirty="0" smtClean="0"/>
              <a:t>!=non-commercial</a:t>
            </a:r>
            <a:endParaRPr lang="en-US" b="0" dirty="0"/>
          </a:p>
        </p:txBody>
      </p:sp>
    </p:spTree>
    <p:extLst>
      <p:ext uri="{BB962C8B-B14F-4D97-AF65-F5344CB8AC3E}">
        <p14:creationId xmlns:p14="http://schemas.microsoft.com/office/powerpoint/2010/main" val="231808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Inverted section header with photo as background.</a:t>
            </a:r>
            <a:endParaRPr lang="en-US" dirty="0"/>
          </a:p>
        </p:txBody>
      </p:sp>
      <p:sp>
        <p:nvSpPr>
          <p:cNvPr id="7" name="Text Placeholder 6"/>
          <p:cNvSpPr>
            <a:spLocks noGrp="1"/>
          </p:cNvSpPr>
          <p:nvPr>
            <p:ph type="body" sz="quarter" idx="40"/>
          </p:nvPr>
        </p:nvSpPr>
        <p:spPr/>
        <p:txBody>
          <a:bodyPr/>
          <a:lstStyle/>
          <a:p>
            <a:r>
              <a:rPr lang="en-US" dirty="0" smtClean="0"/>
              <a:t>And here’s a section subtitle.</a:t>
            </a:r>
            <a:endParaRPr lang="en-US" dirty="0"/>
          </a:p>
        </p:txBody>
      </p:sp>
      <p:cxnSp>
        <p:nvCxnSpPr>
          <p:cNvPr id="10" name="Straight Connector 9"/>
          <p:cNvCxnSpPr/>
          <p:nvPr/>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294967295"/>
          </p:nvPr>
        </p:nvSpPr>
        <p:spPr>
          <a:xfrm>
            <a:off x="8374312" y="4681630"/>
            <a:ext cx="233565" cy="239555"/>
          </a:xfrm>
          <a:prstGeom prst="rect">
            <a:avLst/>
          </a:prstGeom>
        </p:spPr>
        <p:txBody>
          <a:bodyPr/>
          <a:lstStyle/>
          <a:p>
            <a:fld id="{78A7F635-4A98-6D49-9803-4235B036E89E}" type="slidenum">
              <a:rPr lang="en-US" smtClean="0">
                <a:solidFill>
                  <a:srgbClr val="222222">
                    <a:lumMod val="25000"/>
                    <a:lumOff val="75000"/>
                  </a:srgbClr>
                </a:solidFill>
              </a:rPr>
              <a:pPr/>
              <a:t>30</a:t>
            </a:fld>
            <a:endParaRPr lang="en-US" dirty="0">
              <a:solidFill>
                <a:srgbClr val="222222">
                  <a:lumMod val="25000"/>
                  <a:lumOff val="75000"/>
                </a:srgbClr>
              </a:solidFill>
            </a:endParaRPr>
          </a:p>
        </p:txBody>
      </p:sp>
    </p:spTree>
    <p:extLst>
      <p:ext uri="{BB962C8B-B14F-4D97-AF65-F5344CB8AC3E}">
        <p14:creationId xmlns:p14="http://schemas.microsoft.com/office/powerpoint/2010/main" val="14514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Section </a:t>
            </a:r>
            <a:r>
              <a:rPr lang="en-US" dirty="0"/>
              <a:t>header </a:t>
            </a:r>
            <a:r>
              <a:rPr lang="en-US" dirty="0" smtClean="0"/>
              <a:t>with block color.</a:t>
            </a:r>
            <a:endParaRPr lang="en-US" dirty="0"/>
          </a:p>
        </p:txBody>
      </p:sp>
      <p:sp>
        <p:nvSpPr>
          <p:cNvPr id="7" name="Text Placeholder 6"/>
          <p:cNvSpPr>
            <a:spLocks noGrp="1"/>
          </p:cNvSpPr>
          <p:nvPr>
            <p:ph type="body" sz="quarter" idx="40"/>
          </p:nvPr>
        </p:nvSpPr>
        <p:spPr/>
        <p:txBody>
          <a:bodyPr/>
          <a:lstStyle/>
          <a:p>
            <a:r>
              <a:rPr lang="en-US" dirty="0" smtClean="0"/>
              <a:t>And here’s a section subtitle.</a:t>
            </a:r>
            <a:endParaRPr lang="en-US" dirty="0"/>
          </a:p>
        </p:txBody>
      </p:sp>
      <p:cxnSp>
        <p:nvCxnSpPr>
          <p:cNvPr id="10" name="Straight Connector 9"/>
          <p:cNvCxnSpPr/>
          <p:nvPr/>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1"/>
            <a:ext cx="9144000" cy="4133006"/>
          </a:xfrm>
          <a:prstGeom prst="rect">
            <a:avLst/>
          </a:prstGeom>
          <a:solidFill>
            <a:schemeClr val="tx1"/>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2" name="Slide Number Placeholder 1"/>
          <p:cNvSpPr>
            <a:spLocks noGrp="1"/>
          </p:cNvSpPr>
          <p:nvPr>
            <p:ph type="sldNum" sz="quarter" idx="4294967295"/>
          </p:nvPr>
        </p:nvSpPr>
        <p:spPr>
          <a:xfrm>
            <a:off x="8374312" y="4681630"/>
            <a:ext cx="233565" cy="239555"/>
          </a:xfrm>
          <a:prstGeom prst="rect">
            <a:avLst/>
          </a:prstGeom>
        </p:spPr>
        <p:txBody>
          <a:bodyPr/>
          <a:lstStyle/>
          <a:p>
            <a:fld id="{78A7F635-4A98-6D49-9803-4235B036E89E}" type="slidenum">
              <a:rPr lang="en-US" smtClean="0">
                <a:solidFill>
                  <a:srgbClr val="222222">
                    <a:lumMod val="75000"/>
                    <a:lumOff val="25000"/>
                  </a:srgbClr>
                </a:solidFill>
              </a:rPr>
              <a:pPr/>
              <a:t>31</a:t>
            </a:fld>
            <a:endParaRPr lang="en-US" dirty="0">
              <a:solidFill>
                <a:srgbClr val="222222">
                  <a:lumMod val="75000"/>
                  <a:lumOff val="25000"/>
                </a:srgbClr>
              </a:solidFill>
            </a:endParaRPr>
          </a:p>
        </p:txBody>
      </p:sp>
    </p:spTree>
    <p:extLst>
      <p:ext uri="{BB962C8B-B14F-4D97-AF65-F5344CB8AC3E}">
        <p14:creationId xmlns:p14="http://schemas.microsoft.com/office/powerpoint/2010/main" val="419620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Section </a:t>
            </a:r>
            <a:r>
              <a:rPr lang="en-US" dirty="0"/>
              <a:t>header </a:t>
            </a:r>
            <a:r>
              <a:rPr lang="en-US" dirty="0" smtClean="0"/>
              <a:t>with block color.</a:t>
            </a:r>
            <a:endParaRPr lang="en-US" dirty="0"/>
          </a:p>
        </p:txBody>
      </p:sp>
      <p:sp>
        <p:nvSpPr>
          <p:cNvPr id="7" name="Text Placeholder 6"/>
          <p:cNvSpPr>
            <a:spLocks noGrp="1"/>
          </p:cNvSpPr>
          <p:nvPr>
            <p:ph type="body" sz="quarter" idx="40"/>
          </p:nvPr>
        </p:nvSpPr>
        <p:spPr/>
        <p:txBody>
          <a:bodyPr/>
          <a:lstStyle/>
          <a:p>
            <a:r>
              <a:rPr lang="en-US" dirty="0" smtClean="0"/>
              <a:t>And here’s a section subtitle.</a:t>
            </a:r>
            <a:endParaRPr lang="en-US" dirty="0"/>
          </a:p>
        </p:txBody>
      </p:sp>
      <p:cxnSp>
        <p:nvCxnSpPr>
          <p:cNvPr id="10" name="Straight Connector 9"/>
          <p:cNvCxnSpPr/>
          <p:nvPr/>
        </p:nvCxnSpPr>
        <p:spPr>
          <a:xfrm>
            <a:off x="523498" y="5026066"/>
            <a:ext cx="8097005"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4294967295"/>
          </p:nvPr>
        </p:nvSpPr>
        <p:spPr>
          <a:xfrm>
            <a:off x="8374312" y="4681630"/>
            <a:ext cx="233565" cy="239555"/>
          </a:xfrm>
          <a:prstGeom prst="rect">
            <a:avLst/>
          </a:prstGeom>
        </p:spPr>
        <p:txBody>
          <a:bodyPr/>
          <a:lstStyle/>
          <a:p>
            <a:fld id="{78A7F635-4A98-6D49-9803-4235B036E89E}" type="slidenum">
              <a:rPr lang="en-US" smtClean="0">
                <a:solidFill>
                  <a:srgbClr val="222222">
                    <a:lumMod val="25000"/>
                    <a:lumOff val="75000"/>
                  </a:srgbClr>
                </a:solidFill>
              </a:rPr>
              <a:pPr/>
              <a:t>32</a:t>
            </a:fld>
            <a:endParaRPr lang="en-US" dirty="0">
              <a:solidFill>
                <a:srgbClr val="222222">
                  <a:lumMod val="25000"/>
                  <a:lumOff val="75000"/>
                </a:srgbClr>
              </a:solidFill>
            </a:endParaRPr>
          </a:p>
        </p:txBody>
      </p:sp>
    </p:spTree>
    <p:extLst>
      <p:ext uri="{BB962C8B-B14F-4D97-AF65-F5344CB8AC3E}">
        <p14:creationId xmlns:p14="http://schemas.microsoft.com/office/powerpoint/2010/main" val="321864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Bullets + an Image</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7" name="Text Placeholder 16"/>
          <p:cNvSpPr>
            <a:spLocks noGrp="1"/>
          </p:cNvSpPr>
          <p:nvPr>
            <p:ph type="body" sz="quarter" idx="42"/>
          </p:nvPr>
        </p:nvSpPr>
        <p:spPr/>
        <p:txBody>
          <a:bodyPr/>
          <a:lstStyle/>
          <a:p>
            <a:pPr marL="0" indent="0">
              <a:buNone/>
            </a:pPr>
            <a:r>
              <a:rPr lang="en-US" dirty="0" smtClean="0"/>
              <a:t>Here’s my main point</a:t>
            </a:r>
          </a:p>
          <a:p>
            <a:pPr lvl="1"/>
            <a:r>
              <a:rPr lang="en-US" dirty="0" smtClean="0"/>
              <a:t>And here’s a supporting point</a:t>
            </a:r>
          </a:p>
          <a:p>
            <a:pPr lvl="1"/>
            <a:r>
              <a:rPr lang="en-US" dirty="0" smtClean="0"/>
              <a:t>And another supporting point.</a:t>
            </a:r>
          </a:p>
          <a:p>
            <a:pPr marL="0" indent="0">
              <a:buNone/>
            </a:pPr>
            <a:r>
              <a:rPr lang="en-US" dirty="0" smtClean="0"/>
              <a:t>Additionally, here’s </a:t>
            </a:r>
            <a:br>
              <a:rPr lang="en-US" dirty="0" smtClean="0"/>
            </a:br>
            <a:r>
              <a:rPr lang="en-US" dirty="0" smtClean="0"/>
              <a:t>another point.</a:t>
            </a:r>
          </a:p>
          <a:p>
            <a:pPr lvl="1"/>
            <a:r>
              <a:rPr lang="en-US" dirty="0" smtClean="0"/>
              <a:t>Supported by yet another point.</a:t>
            </a:r>
          </a:p>
          <a:p>
            <a:pPr lvl="1"/>
            <a:r>
              <a:rPr lang="en-US" dirty="0" smtClean="0"/>
              <a:t>To make it look cleaner, I like delete the bullet point on the Tier 1 bullets</a:t>
            </a:r>
            <a:endParaRPr lang="en-US" dirty="0"/>
          </a:p>
        </p:txBody>
      </p:sp>
      <p:sp>
        <p:nvSpPr>
          <p:cNvPr id="6" name="Pentagon 5"/>
          <p:cNvSpPr/>
          <p:nvPr/>
        </p:nvSpPr>
        <p:spPr>
          <a:xfrm rot="189046">
            <a:off x="1089553" y="3117222"/>
            <a:ext cx="3931684"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Other photos can be made grayscale by clicking on the photograph and then selecting Format Picture from the tabs above and then selecting Recolor and selecting the grayscale option.</a:t>
            </a:r>
            <a:endParaRPr lang="en-US" sz="800" dirty="0">
              <a:solidFill>
                <a:schemeClr val="bg1"/>
              </a:solidFill>
              <a:latin typeface="Georgia"/>
              <a:cs typeface="Georgia"/>
            </a:endParaRPr>
          </a:p>
        </p:txBody>
      </p:sp>
    </p:spTree>
    <p:extLst>
      <p:ext uri="{BB962C8B-B14F-4D97-AF65-F5344CB8AC3E}">
        <p14:creationId xmlns:p14="http://schemas.microsoft.com/office/powerpoint/2010/main" val="10813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Bullets + an Image</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7" name="Text Placeholder 16"/>
          <p:cNvSpPr>
            <a:spLocks noGrp="1"/>
          </p:cNvSpPr>
          <p:nvPr>
            <p:ph type="body" sz="quarter" idx="42"/>
          </p:nvPr>
        </p:nvSpPr>
        <p:spPr/>
        <p:txBody>
          <a:bodyPr/>
          <a:lstStyle/>
          <a:p>
            <a:pPr marL="0" indent="0">
              <a:buNone/>
            </a:pPr>
            <a:r>
              <a:rPr lang="en-US" dirty="0" smtClean="0"/>
              <a:t>Here’s my main point</a:t>
            </a:r>
          </a:p>
          <a:p>
            <a:pPr lvl="1"/>
            <a:r>
              <a:rPr lang="en-US" dirty="0" smtClean="0"/>
              <a:t>And here’s a supporting point</a:t>
            </a:r>
          </a:p>
          <a:p>
            <a:pPr lvl="1"/>
            <a:r>
              <a:rPr lang="en-US" dirty="0" smtClean="0"/>
              <a:t>And another supporting point.</a:t>
            </a:r>
          </a:p>
          <a:p>
            <a:pPr marL="0" indent="0">
              <a:buNone/>
            </a:pPr>
            <a:r>
              <a:rPr lang="en-US" dirty="0" smtClean="0"/>
              <a:t>Additionally, here’s </a:t>
            </a:r>
            <a:br>
              <a:rPr lang="en-US" dirty="0" smtClean="0"/>
            </a:br>
            <a:r>
              <a:rPr lang="en-US" dirty="0" smtClean="0"/>
              <a:t>another point.</a:t>
            </a:r>
          </a:p>
          <a:p>
            <a:pPr lvl="1"/>
            <a:r>
              <a:rPr lang="en-US" dirty="0" smtClean="0"/>
              <a:t>Supported by yet another point.</a:t>
            </a:r>
          </a:p>
          <a:p>
            <a:pPr lvl="1"/>
            <a:r>
              <a:rPr lang="en-US" dirty="0" smtClean="0"/>
              <a:t>To make it look cleaner, I like delete the bullet point on the Tier 1 bullets</a:t>
            </a:r>
            <a:endParaRPr lang="en-US" dirty="0"/>
          </a:p>
        </p:txBody>
      </p:sp>
    </p:spTree>
    <p:extLst>
      <p:ext uri="{BB962C8B-B14F-4D97-AF65-F5344CB8AC3E}">
        <p14:creationId xmlns:p14="http://schemas.microsoft.com/office/powerpoint/2010/main" val="18594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Bullets + an Image, inverted</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7" name="Text Placeholder 16"/>
          <p:cNvSpPr>
            <a:spLocks noGrp="1"/>
          </p:cNvSpPr>
          <p:nvPr>
            <p:ph type="body" sz="quarter" idx="42"/>
          </p:nvPr>
        </p:nvSpPr>
        <p:spPr/>
        <p:txBody>
          <a:bodyPr/>
          <a:lstStyle/>
          <a:p>
            <a:pPr marL="0" indent="0">
              <a:buNone/>
            </a:pPr>
            <a:r>
              <a:rPr lang="en-US" dirty="0" smtClean="0"/>
              <a:t>Here’s my main point</a:t>
            </a:r>
          </a:p>
          <a:p>
            <a:pPr lvl="1"/>
            <a:r>
              <a:rPr lang="en-US" dirty="0" smtClean="0"/>
              <a:t>And here’s a supporting point</a:t>
            </a:r>
          </a:p>
          <a:p>
            <a:pPr lvl="1"/>
            <a:r>
              <a:rPr lang="en-US" dirty="0" smtClean="0"/>
              <a:t>And another supporting point.</a:t>
            </a:r>
          </a:p>
          <a:p>
            <a:pPr marL="0" indent="0">
              <a:buNone/>
            </a:pPr>
            <a:r>
              <a:rPr lang="en-US" dirty="0" smtClean="0"/>
              <a:t>Additionally, here’s </a:t>
            </a:r>
            <a:br>
              <a:rPr lang="en-US" dirty="0" smtClean="0"/>
            </a:br>
            <a:r>
              <a:rPr lang="en-US" dirty="0" smtClean="0"/>
              <a:t>another point.</a:t>
            </a:r>
          </a:p>
          <a:p>
            <a:pPr lvl="1"/>
            <a:r>
              <a:rPr lang="en-US" dirty="0" smtClean="0"/>
              <a:t>Supported by yet another point.</a:t>
            </a:r>
          </a:p>
          <a:p>
            <a:pPr lvl="1"/>
            <a:r>
              <a:rPr lang="en-US" dirty="0" smtClean="0"/>
              <a:t>To make it look cleaner, I like delete the bullet point on the Tier 1 bullets</a:t>
            </a:r>
            <a:endParaRPr lang="en-US" dirty="0"/>
          </a:p>
        </p:txBody>
      </p:sp>
      <p:grpSp>
        <p:nvGrpSpPr>
          <p:cNvPr id="6" name="Group 5"/>
          <p:cNvGrpSpPr/>
          <p:nvPr/>
        </p:nvGrpSpPr>
        <p:grpSpPr>
          <a:xfrm rot="189046" flipH="1">
            <a:off x="586166" y="3816215"/>
            <a:ext cx="2003775" cy="414498"/>
            <a:chOff x="5895870" y="1917772"/>
            <a:chExt cx="2003775" cy="414498"/>
          </a:xfrm>
        </p:grpSpPr>
        <p:sp>
          <p:nvSpPr>
            <p:cNvPr id="7" name="Pentagon 6"/>
            <p:cNvSpPr/>
            <p:nvPr/>
          </p:nvSpPr>
          <p:spPr>
            <a:xfrm flipH="1">
              <a:off x="5895870" y="1917772"/>
              <a:ext cx="2003775"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All slides come with an “inverted” option which changes to colors of the slide.</a:t>
              </a:r>
              <a:endParaRPr lang="en-US" sz="800" dirty="0">
                <a:solidFill>
                  <a:schemeClr val="bg1"/>
                </a:solidFill>
                <a:latin typeface="Georgia"/>
                <a:cs typeface="Georgia"/>
              </a:endParaRPr>
            </a:p>
          </p:txBody>
        </p:sp>
        <p:sp>
          <p:nvSpPr>
            <p:cNvPr id="8" name="Freeform 500"/>
            <p:cNvSpPr>
              <a:spLocks noChangeArrowheads="1"/>
            </p:cNvSpPr>
            <p:nvPr/>
          </p:nvSpPr>
          <p:spPr bwMode="auto">
            <a:xfrm flipH="1">
              <a:off x="5959568" y="2035021"/>
              <a:ext cx="169863"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232 w 474"/>
                <a:gd name="T11" fmla="*/ 58 h 475"/>
                <a:gd name="T12" fmla="*/ 191 w 474"/>
                <a:gd name="T13" fmla="*/ 100 h 475"/>
                <a:gd name="T14" fmla="*/ 232 w 474"/>
                <a:gd name="T15" fmla="*/ 141 h 475"/>
                <a:gd name="T16" fmla="*/ 274 w 474"/>
                <a:gd name="T17" fmla="*/ 100 h 475"/>
                <a:gd name="T18" fmla="*/ 232 w 474"/>
                <a:gd name="T19" fmla="*/ 58 h 475"/>
                <a:gd name="T20" fmla="*/ 299 w 474"/>
                <a:gd name="T21" fmla="*/ 363 h 475"/>
                <a:gd name="T22" fmla="*/ 299 w 474"/>
                <a:gd name="T23" fmla="*/ 336 h 475"/>
                <a:gd name="T24" fmla="*/ 286 w 474"/>
                <a:gd name="T25" fmla="*/ 323 h 475"/>
                <a:gd name="T26" fmla="*/ 266 w 474"/>
                <a:gd name="T27" fmla="*/ 323 h 475"/>
                <a:gd name="T28" fmla="*/ 266 w 474"/>
                <a:gd name="T29" fmla="*/ 168 h 475"/>
                <a:gd name="T30" fmla="*/ 253 w 474"/>
                <a:gd name="T31" fmla="*/ 155 h 475"/>
                <a:gd name="T32" fmla="*/ 180 w 474"/>
                <a:gd name="T33" fmla="*/ 155 h 475"/>
                <a:gd name="T34" fmla="*/ 167 w 474"/>
                <a:gd name="T35" fmla="*/ 168 h 475"/>
                <a:gd name="T36" fmla="*/ 167 w 474"/>
                <a:gd name="T37" fmla="*/ 195 h 475"/>
                <a:gd name="T38" fmla="*/ 180 w 474"/>
                <a:gd name="T39" fmla="*/ 208 h 475"/>
                <a:gd name="T40" fmla="*/ 199 w 474"/>
                <a:gd name="T41" fmla="*/ 208 h 475"/>
                <a:gd name="T42" fmla="*/ 199 w 474"/>
                <a:gd name="T43" fmla="*/ 323 h 475"/>
                <a:gd name="T44" fmla="*/ 180 w 474"/>
                <a:gd name="T45" fmla="*/ 323 h 475"/>
                <a:gd name="T46" fmla="*/ 167 w 474"/>
                <a:gd name="T47" fmla="*/ 336 h 475"/>
                <a:gd name="T48" fmla="*/ 167 w 474"/>
                <a:gd name="T49" fmla="*/ 363 h 475"/>
                <a:gd name="T50" fmla="*/ 180 w 474"/>
                <a:gd name="T51" fmla="*/ 376 h 475"/>
                <a:gd name="T52" fmla="*/ 286 w 474"/>
                <a:gd name="T53" fmla="*/ 376 h 475"/>
                <a:gd name="T54" fmla="*/ 299 w 474"/>
                <a:gd name="T55" fmla="*/ 3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475">
                  <a:moveTo>
                    <a:pt x="389" y="84"/>
                  </a:moveTo>
                  <a:cubicBezTo>
                    <a:pt x="473" y="169"/>
                    <a:pt x="473" y="306"/>
                    <a:pt x="389" y="390"/>
                  </a:cubicBezTo>
                  <a:cubicBezTo>
                    <a:pt x="304" y="474"/>
                    <a:pt x="168" y="474"/>
                    <a:pt x="84" y="390"/>
                  </a:cubicBezTo>
                  <a:cubicBezTo>
                    <a:pt x="0" y="306"/>
                    <a:pt x="0" y="169"/>
                    <a:pt x="84" y="84"/>
                  </a:cubicBezTo>
                  <a:cubicBezTo>
                    <a:pt x="168" y="0"/>
                    <a:pt x="304" y="0"/>
                    <a:pt x="389" y="84"/>
                  </a:cubicBezTo>
                  <a:close/>
                  <a:moveTo>
                    <a:pt x="232" y="58"/>
                  </a:moveTo>
                  <a:cubicBezTo>
                    <a:pt x="209" y="58"/>
                    <a:pt x="191" y="76"/>
                    <a:pt x="191" y="100"/>
                  </a:cubicBezTo>
                  <a:cubicBezTo>
                    <a:pt x="191" y="123"/>
                    <a:pt x="209" y="141"/>
                    <a:pt x="232" y="141"/>
                  </a:cubicBezTo>
                  <a:cubicBezTo>
                    <a:pt x="255" y="141"/>
                    <a:pt x="274" y="123"/>
                    <a:pt x="274" y="100"/>
                  </a:cubicBezTo>
                  <a:cubicBezTo>
                    <a:pt x="274" y="77"/>
                    <a:pt x="255" y="58"/>
                    <a:pt x="232" y="58"/>
                  </a:cubicBezTo>
                  <a:close/>
                  <a:moveTo>
                    <a:pt x="299" y="363"/>
                  </a:moveTo>
                  <a:lnTo>
                    <a:pt x="299" y="336"/>
                  </a:lnTo>
                  <a:cubicBezTo>
                    <a:pt x="299" y="327"/>
                    <a:pt x="295" y="323"/>
                    <a:pt x="286" y="323"/>
                  </a:cubicBezTo>
                  <a:lnTo>
                    <a:pt x="266" y="323"/>
                  </a:lnTo>
                  <a:lnTo>
                    <a:pt x="266" y="168"/>
                  </a:lnTo>
                  <a:cubicBezTo>
                    <a:pt x="266" y="159"/>
                    <a:pt x="262" y="155"/>
                    <a:pt x="253" y="155"/>
                  </a:cubicBezTo>
                  <a:lnTo>
                    <a:pt x="180" y="155"/>
                  </a:lnTo>
                  <a:cubicBezTo>
                    <a:pt x="171" y="155"/>
                    <a:pt x="167" y="159"/>
                    <a:pt x="167" y="168"/>
                  </a:cubicBezTo>
                  <a:lnTo>
                    <a:pt x="167" y="195"/>
                  </a:lnTo>
                  <a:cubicBezTo>
                    <a:pt x="167" y="203"/>
                    <a:pt x="171" y="208"/>
                    <a:pt x="180" y="208"/>
                  </a:cubicBezTo>
                  <a:lnTo>
                    <a:pt x="199" y="208"/>
                  </a:lnTo>
                  <a:lnTo>
                    <a:pt x="199" y="323"/>
                  </a:lnTo>
                  <a:lnTo>
                    <a:pt x="180" y="323"/>
                  </a:lnTo>
                  <a:cubicBezTo>
                    <a:pt x="172" y="323"/>
                    <a:pt x="167" y="327"/>
                    <a:pt x="167" y="336"/>
                  </a:cubicBezTo>
                  <a:lnTo>
                    <a:pt x="167" y="363"/>
                  </a:lnTo>
                  <a:cubicBezTo>
                    <a:pt x="167" y="371"/>
                    <a:pt x="172" y="376"/>
                    <a:pt x="180" y="376"/>
                  </a:cubicBezTo>
                  <a:lnTo>
                    <a:pt x="286" y="376"/>
                  </a:lnTo>
                  <a:cubicBezTo>
                    <a:pt x="295" y="376"/>
                    <a:pt x="299" y="371"/>
                    <a:pt x="299" y="363"/>
                  </a:cubicBezTo>
                  <a:close/>
                </a:path>
              </a:pathLst>
            </a:custGeom>
            <a:solidFill>
              <a:schemeClr val="bg1"/>
            </a:solidFill>
            <a:ln>
              <a:noFill/>
            </a:ln>
            <a:effectLst/>
            <a:extLst/>
          </p:spPr>
          <p:txBody>
            <a:bodyPr wrap="none" anchor="ctr"/>
            <a:lstStyle/>
            <a:p>
              <a:endParaRPr lang="en-US"/>
            </a:p>
          </p:txBody>
        </p:sp>
      </p:grpSp>
    </p:spTree>
    <p:extLst>
      <p:ext uri="{BB962C8B-B14F-4D97-AF65-F5344CB8AC3E}">
        <p14:creationId xmlns:p14="http://schemas.microsoft.com/office/powerpoint/2010/main" val="22211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Bullets + an Image, inverted</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7" name="Text Placeholder 16"/>
          <p:cNvSpPr>
            <a:spLocks noGrp="1"/>
          </p:cNvSpPr>
          <p:nvPr>
            <p:ph type="body" sz="quarter" idx="42"/>
          </p:nvPr>
        </p:nvSpPr>
        <p:spPr/>
        <p:txBody>
          <a:bodyPr/>
          <a:lstStyle/>
          <a:p>
            <a:pPr marL="0" indent="0">
              <a:buNone/>
            </a:pPr>
            <a:r>
              <a:rPr lang="en-US" dirty="0" smtClean="0"/>
              <a:t>Here’s my main point</a:t>
            </a:r>
          </a:p>
          <a:p>
            <a:pPr lvl="1"/>
            <a:r>
              <a:rPr lang="en-US" dirty="0" smtClean="0"/>
              <a:t>And here’s a supporting point</a:t>
            </a:r>
          </a:p>
          <a:p>
            <a:pPr lvl="1"/>
            <a:r>
              <a:rPr lang="en-US" dirty="0" smtClean="0"/>
              <a:t>And another supporting point.</a:t>
            </a:r>
          </a:p>
          <a:p>
            <a:pPr marL="0" indent="0">
              <a:buNone/>
            </a:pPr>
            <a:r>
              <a:rPr lang="en-US" dirty="0" smtClean="0"/>
              <a:t>Additionally, here’s </a:t>
            </a:r>
            <a:br>
              <a:rPr lang="en-US" dirty="0" smtClean="0"/>
            </a:br>
            <a:r>
              <a:rPr lang="en-US" dirty="0" smtClean="0"/>
              <a:t>another point.</a:t>
            </a:r>
          </a:p>
          <a:p>
            <a:pPr lvl="1"/>
            <a:r>
              <a:rPr lang="en-US" dirty="0" smtClean="0"/>
              <a:t>Supported by yet another point.</a:t>
            </a:r>
          </a:p>
          <a:p>
            <a:pPr lvl="1"/>
            <a:r>
              <a:rPr lang="en-US" dirty="0" smtClean="0"/>
              <a:t>To make it look cleaner, I like delete the bullet point on the Tier 1 bullets</a:t>
            </a:r>
            <a:endParaRPr lang="en-US" dirty="0"/>
          </a:p>
        </p:txBody>
      </p:sp>
    </p:spTree>
    <p:extLst>
      <p:ext uri="{BB962C8B-B14F-4D97-AF65-F5344CB8AC3E}">
        <p14:creationId xmlns:p14="http://schemas.microsoft.com/office/powerpoint/2010/main" val="387042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Paragraph + image, right</a:t>
            </a:r>
            <a:endParaRPr lang="en-US" dirty="0"/>
          </a:p>
        </p:txBody>
      </p:sp>
      <p:sp>
        <p:nvSpPr>
          <p:cNvPr id="7" name="Text Placeholder 6"/>
          <p:cNvSpPr>
            <a:spLocks noGrp="1"/>
          </p:cNvSpPr>
          <p:nvPr>
            <p:ph type="body" sz="quarter" idx="40"/>
          </p:nvPr>
        </p:nvSpPr>
        <p:spPr/>
        <p:txBody>
          <a:bodyPr/>
          <a:lstStyle/>
          <a:p>
            <a:r>
              <a:rPr lang="en-US" dirty="0"/>
              <a:t>Here is your subtitle, should you choose to put one in</a:t>
            </a:r>
            <a:r>
              <a:rPr lang="en-US" dirty="0" smtClean="0"/>
              <a:t>.</a:t>
            </a:r>
            <a:endParaRPr lang="en-US" dirty="0"/>
          </a:p>
        </p:txBody>
      </p:sp>
      <p:pic>
        <p:nvPicPr>
          <p:cNvPr id="10" name="Picture Placeholder 9" descr="DeathtoStock_NotStock3.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9" name="Text Placeholder 8"/>
          <p:cNvSpPr>
            <a:spLocks noGrp="1"/>
          </p:cNvSpPr>
          <p:nvPr>
            <p:ph type="body" sz="quarter" idx="42"/>
          </p:nvPr>
        </p:nvSpPr>
        <p:spPr/>
        <p:txBody>
          <a:bodyPr/>
          <a:lstStyle/>
          <a:p>
            <a:r>
              <a:rPr lang="en-US" b="1" dirty="0" smtClean="0"/>
              <a:t>This down here </a:t>
            </a:r>
            <a:r>
              <a:rPr lang="en-US" dirty="0" smtClean="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filler</a:t>
            </a:r>
            <a:r>
              <a:rPr lang="en-US" dirty="0" smtClean="0"/>
              <a:t>.</a:t>
            </a:r>
            <a:endParaRPr lang="en-US" dirty="0"/>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a:t>
            </a:r>
            <a:r>
              <a:rPr lang="en-US" dirty="0" smtClean="0"/>
              <a:t>filler. The </a:t>
            </a:r>
            <a:r>
              <a:rPr lang="en-US" dirty="0"/>
              <a:t>rest of the copy is just filler</a:t>
            </a:r>
            <a:r>
              <a:rPr lang="en-US" dirty="0" smtClean="0"/>
              <a:t>.</a:t>
            </a:r>
            <a:endParaRPr lang="en-US" dirty="0"/>
          </a:p>
        </p:txBody>
      </p:sp>
    </p:spTree>
    <p:extLst>
      <p:ext uri="{BB962C8B-B14F-4D97-AF65-F5344CB8AC3E}">
        <p14:creationId xmlns:p14="http://schemas.microsoft.com/office/powerpoint/2010/main" val="2273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Paragraph + </a:t>
            </a:r>
            <a:r>
              <a:rPr lang="en-US" dirty="0" smtClean="0"/>
              <a:t>and 4 Images</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7" name="Text Placeholder 16"/>
          <p:cNvSpPr>
            <a:spLocks noGrp="1"/>
          </p:cNvSpPr>
          <p:nvPr>
            <p:ph type="body" sz="quarter" idx="42"/>
          </p:nvPr>
        </p:nvSpPr>
        <p:spPr/>
        <p:txBody>
          <a:bodyPr/>
          <a:lstStyle/>
          <a:p>
            <a:r>
              <a:rPr lang="en-US" b="1" dirty="0"/>
              <a:t>This down here </a:t>
            </a:r>
            <a:r>
              <a:rPr lang="en-US" dirty="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 The rest of the copy is just filler.</a:t>
            </a:r>
          </a:p>
        </p:txBody>
      </p:sp>
      <p:pic>
        <p:nvPicPr>
          <p:cNvPr id="5" name="Picture Placeholder 4" descr="DeathtoStock_NotStock4.jpg"/>
          <p:cNvPicPr>
            <a:picLocks noGrp="1" noChangeAspect="1"/>
          </p:cNvPicPr>
          <p:nvPr>
            <p:ph type="pic" sz="quarter" idx="43"/>
          </p:nvPr>
        </p:nvPicPr>
        <p:blipFill>
          <a:blip r:embed="rId3" cstate="screen">
            <a:grayscl/>
            <a:extLst>
              <a:ext uri="{28A0092B-C50C-407E-A947-70E740481C1C}">
                <a14:useLocalDpi xmlns:a14="http://schemas.microsoft.com/office/drawing/2010/main"/>
              </a:ext>
            </a:extLst>
          </a:blip>
          <a:srcRect/>
          <a:stretch>
            <a:fillRect/>
          </a:stretch>
        </p:blipFill>
        <p:spPr/>
      </p:pic>
      <p:pic>
        <p:nvPicPr>
          <p:cNvPr id="7" name="Picture Placeholder 6" descr="DeathtoStock_NotStock6.jpg"/>
          <p:cNvPicPr>
            <a:picLocks noGrp="1" noChangeAspect="1"/>
          </p:cNvPicPr>
          <p:nvPr>
            <p:ph type="pic" sz="quarter" idx="44"/>
          </p:nvPr>
        </p:nvPicPr>
        <p:blipFill>
          <a:blip r:embed="rId4" cstate="screen">
            <a:grayscl/>
            <a:extLst>
              <a:ext uri="{28A0092B-C50C-407E-A947-70E740481C1C}">
                <a14:useLocalDpi xmlns:a14="http://schemas.microsoft.com/office/drawing/2010/main"/>
              </a:ext>
            </a:extLst>
          </a:blip>
          <a:srcRect/>
          <a:stretch>
            <a:fillRect/>
          </a:stretch>
        </p:blipFill>
        <p:spPr/>
      </p:pic>
      <p:pic>
        <p:nvPicPr>
          <p:cNvPr id="6" name="Picture Placeholder 5" descr="DeathtoStock_NotStock5.jpg"/>
          <p:cNvPicPr>
            <a:picLocks noGrp="1" noChangeAspect="1"/>
          </p:cNvPicPr>
          <p:nvPr>
            <p:ph type="pic" sz="quarter" idx="45"/>
          </p:nvPr>
        </p:nvPicPr>
        <p:blipFill>
          <a:blip r:embed="rId5"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6589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Paragraph + </a:t>
            </a:r>
            <a:r>
              <a:rPr lang="en-US" dirty="0" smtClean="0"/>
              <a:t>and 4 Images</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sp>
        <p:nvSpPr>
          <p:cNvPr id="17" name="Text Placeholder 16"/>
          <p:cNvSpPr>
            <a:spLocks noGrp="1"/>
          </p:cNvSpPr>
          <p:nvPr>
            <p:ph type="body" sz="quarter" idx="42"/>
          </p:nvPr>
        </p:nvSpPr>
        <p:spPr/>
        <p:txBody>
          <a:bodyPr/>
          <a:lstStyle/>
          <a:p>
            <a:r>
              <a:rPr lang="en-US" b="1" dirty="0"/>
              <a:t>This down here </a:t>
            </a:r>
            <a:r>
              <a:rPr lang="en-US" dirty="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 The rest of the copy is just filler.</a:t>
            </a:r>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pic>
        <p:nvPicPr>
          <p:cNvPr id="5" name="Picture Placeholder 4" descr="DeathtoStock_NotStock4.jpg"/>
          <p:cNvPicPr>
            <a:picLocks noGrp="1" noChangeAspect="1"/>
          </p:cNvPicPr>
          <p:nvPr>
            <p:ph type="pic" sz="quarter" idx="43"/>
          </p:nvPr>
        </p:nvPicPr>
        <p:blipFill>
          <a:blip r:embed="rId3" cstate="screen">
            <a:grayscl/>
            <a:extLst>
              <a:ext uri="{28A0092B-C50C-407E-A947-70E740481C1C}">
                <a14:useLocalDpi xmlns:a14="http://schemas.microsoft.com/office/drawing/2010/main"/>
              </a:ext>
            </a:extLst>
          </a:blip>
          <a:srcRect/>
          <a:stretch>
            <a:fillRect/>
          </a:stretch>
        </p:blipFill>
        <p:spPr/>
      </p:pic>
      <p:pic>
        <p:nvPicPr>
          <p:cNvPr id="7" name="Picture Placeholder 6" descr="DeathtoStock_NotStock6.jpg"/>
          <p:cNvPicPr>
            <a:picLocks noGrp="1" noChangeAspect="1"/>
          </p:cNvPicPr>
          <p:nvPr>
            <p:ph type="pic" sz="quarter" idx="44"/>
          </p:nvPr>
        </p:nvPicPr>
        <p:blipFill>
          <a:blip r:embed="rId4" cstate="screen">
            <a:grayscl/>
            <a:extLst>
              <a:ext uri="{28A0092B-C50C-407E-A947-70E740481C1C}">
                <a14:useLocalDpi xmlns:a14="http://schemas.microsoft.com/office/drawing/2010/main"/>
              </a:ext>
            </a:extLst>
          </a:blip>
          <a:srcRect/>
          <a:stretch>
            <a:fillRect/>
          </a:stretch>
        </p:blipFill>
        <p:spPr/>
      </p:pic>
      <p:pic>
        <p:nvPicPr>
          <p:cNvPr id="6" name="Picture Placeholder 5" descr="DeathtoStock_NotStock5.jpg"/>
          <p:cNvPicPr>
            <a:picLocks noGrp="1" noChangeAspect="1"/>
          </p:cNvPicPr>
          <p:nvPr>
            <p:ph type="pic" sz="quarter" idx="45"/>
          </p:nvPr>
        </p:nvPicPr>
        <p:blipFill>
          <a:blip r:embed="rId5"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06316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p:cNvSpPr/>
          <p:nvPr/>
        </p:nvSpPr>
        <p:spPr>
          <a:xfrm>
            <a:off x="0" y="0"/>
            <a:ext cx="9144000" cy="5715000"/>
          </a:xfrm>
          <a:prstGeom prst="rect">
            <a:avLst/>
          </a:prstGeom>
          <a:solidFill>
            <a:schemeClr val="bg1">
              <a:alpha val="4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3" name="Title 12"/>
          <p:cNvSpPr>
            <a:spLocks noGrp="1"/>
          </p:cNvSpPr>
          <p:nvPr>
            <p:ph type="title"/>
          </p:nvPr>
        </p:nvSpPr>
        <p:spPr/>
        <p:txBody>
          <a:bodyPr anchor="ctr"/>
          <a:lstStyle/>
          <a:p>
            <a:r>
              <a:rPr lang="en-US" dirty="0" smtClean="0"/>
              <a:t/>
            </a:r>
            <a:br>
              <a:rPr lang="en-US" dirty="0" smtClean="0"/>
            </a:br>
            <a:r>
              <a:rPr lang="en-US" dirty="0" smtClean="0"/>
              <a:t>“open </a:t>
            </a:r>
            <a:r>
              <a:rPr lang="en-US" dirty="0"/>
              <a:t>s</a:t>
            </a:r>
            <a:r>
              <a:rPr lang="en-US" dirty="0" smtClean="0"/>
              <a:t>ource”</a:t>
            </a:r>
            <a:br>
              <a:rPr lang="en-US" dirty="0" smtClean="0"/>
            </a:br>
            <a:r>
              <a:rPr lang="en-US" b="0" dirty="0" smtClean="0"/>
              <a:t>!= </a:t>
            </a:r>
            <a:r>
              <a:rPr lang="en-US" b="0" dirty="0" err="1" smtClean="0"/>
              <a:t>github</a:t>
            </a:r>
            <a:endParaRPr lang="en-US" b="0" dirty="0"/>
          </a:p>
        </p:txBody>
      </p:sp>
    </p:spTree>
    <p:extLst>
      <p:ext uri="{BB962C8B-B14F-4D97-AF65-F5344CB8AC3E}">
        <p14:creationId xmlns:p14="http://schemas.microsoft.com/office/powerpoint/2010/main" val="255980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Paragraph + image, left</a:t>
            </a:r>
            <a:endParaRPr lang="en-US" dirty="0"/>
          </a:p>
        </p:txBody>
      </p:sp>
      <p:sp>
        <p:nvSpPr>
          <p:cNvPr id="7" name="Text Placeholder 6"/>
          <p:cNvSpPr>
            <a:spLocks noGrp="1"/>
          </p:cNvSpPr>
          <p:nvPr>
            <p:ph type="body" sz="quarter" idx="40"/>
          </p:nvPr>
        </p:nvSpPr>
        <p:spPr/>
        <p:txBody>
          <a:bodyPr/>
          <a:lstStyle/>
          <a:p>
            <a:r>
              <a:rPr lang="en-US" dirty="0"/>
              <a:t>Here is your subtitle, should you choose to put one in</a:t>
            </a:r>
            <a:r>
              <a:rPr lang="en-US" dirty="0" smtClean="0"/>
              <a:t>.</a:t>
            </a:r>
            <a:endParaRPr lang="en-US" dirty="0"/>
          </a:p>
        </p:txBody>
      </p:sp>
      <p:pic>
        <p:nvPicPr>
          <p:cNvPr id="10" name="Picture Placeholder 9" descr="DeathtoStock_NotStock3.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9" name="Text Placeholder 8"/>
          <p:cNvSpPr>
            <a:spLocks noGrp="1"/>
          </p:cNvSpPr>
          <p:nvPr>
            <p:ph type="body" sz="quarter" idx="42"/>
          </p:nvPr>
        </p:nvSpPr>
        <p:spPr/>
        <p:txBody>
          <a:bodyPr/>
          <a:lstStyle/>
          <a:p>
            <a:r>
              <a:rPr lang="en-US" b="1" dirty="0" smtClean="0"/>
              <a:t>This down here </a:t>
            </a:r>
            <a:r>
              <a:rPr lang="en-US" dirty="0" smtClean="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filler</a:t>
            </a:r>
            <a:r>
              <a:rPr lang="en-US" dirty="0" smtClean="0"/>
              <a:t>.</a:t>
            </a:r>
            <a:endParaRPr lang="en-US" dirty="0"/>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a:t>
            </a:r>
            <a:r>
              <a:rPr lang="en-US" dirty="0" smtClean="0"/>
              <a:t>filler. The </a:t>
            </a:r>
            <a:r>
              <a:rPr lang="en-US" dirty="0"/>
              <a:t>rest of the copy is just filler</a:t>
            </a:r>
            <a:r>
              <a:rPr lang="en-US" dirty="0" smtClean="0"/>
              <a:t>.</a:t>
            </a:r>
            <a:endParaRPr lang="en-US" dirty="0"/>
          </a:p>
        </p:txBody>
      </p:sp>
    </p:spTree>
    <p:extLst>
      <p:ext uri="{BB962C8B-B14F-4D97-AF65-F5344CB8AC3E}">
        <p14:creationId xmlns:p14="http://schemas.microsoft.com/office/powerpoint/2010/main" val="306944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Paragraph + image, left</a:t>
            </a:r>
            <a:endParaRPr lang="en-US" dirty="0"/>
          </a:p>
        </p:txBody>
      </p:sp>
      <p:sp>
        <p:nvSpPr>
          <p:cNvPr id="7" name="Text Placeholder 6"/>
          <p:cNvSpPr>
            <a:spLocks noGrp="1"/>
          </p:cNvSpPr>
          <p:nvPr>
            <p:ph type="body" sz="quarter" idx="40"/>
          </p:nvPr>
        </p:nvSpPr>
        <p:spPr/>
        <p:txBody>
          <a:bodyPr/>
          <a:lstStyle/>
          <a:p>
            <a:r>
              <a:rPr lang="en-US" dirty="0"/>
              <a:t>Here is your subtitle, should you choose to put one in</a:t>
            </a:r>
            <a:r>
              <a:rPr lang="en-US" dirty="0" smtClean="0"/>
              <a:t>.</a:t>
            </a:r>
            <a:endParaRPr lang="en-US" dirty="0"/>
          </a:p>
        </p:txBody>
      </p:sp>
      <p:pic>
        <p:nvPicPr>
          <p:cNvPr id="10" name="Picture Placeholder 9" descr="DeathtoStock_NotStock3.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9" name="Text Placeholder 8"/>
          <p:cNvSpPr>
            <a:spLocks noGrp="1"/>
          </p:cNvSpPr>
          <p:nvPr>
            <p:ph type="body" sz="quarter" idx="42"/>
          </p:nvPr>
        </p:nvSpPr>
        <p:spPr/>
        <p:txBody>
          <a:bodyPr/>
          <a:lstStyle/>
          <a:p>
            <a:r>
              <a:rPr lang="en-US" b="1" dirty="0" smtClean="0"/>
              <a:t>This down here </a:t>
            </a:r>
            <a:r>
              <a:rPr lang="en-US" dirty="0" smtClean="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filler</a:t>
            </a:r>
            <a:r>
              <a:rPr lang="en-US" dirty="0" smtClean="0"/>
              <a:t>.</a:t>
            </a:r>
            <a:endParaRPr lang="en-US" dirty="0"/>
          </a:p>
          <a:p>
            <a:r>
              <a:rPr lang="en-US" b="1" dirty="0"/>
              <a:t>This down here </a:t>
            </a:r>
            <a:r>
              <a:rPr lang="en-US" dirty="0"/>
              <a:t>is mean to be in paragraph form. Write in full sentences instead of bullet points so the reader can comprehend your points better. The rest of the copy is just filler</a:t>
            </a:r>
            <a:r>
              <a:rPr lang="en-US" dirty="0" smtClean="0"/>
              <a:t>.</a:t>
            </a:r>
            <a:r>
              <a:rPr lang="en-US" dirty="0"/>
              <a:t> The rest of the copy is just </a:t>
            </a:r>
            <a:r>
              <a:rPr lang="en-US" dirty="0" smtClean="0"/>
              <a:t>filler. The </a:t>
            </a:r>
            <a:r>
              <a:rPr lang="en-US" dirty="0"/>
              <a:t>rest of the copy is just filler</a:t>
            </a:r>
            <a:r>
              <a:rPr lang="en-US" dirty="0" smtClean="0"/>
              <a:t>.</a:t>
            </a:r>
            <a:endParaRPr lang="en-US" dirty="0"/>
          </a:p>
        </p:txBody>
      </p:sp>
    </p:spTree>
    <p:extLst>
      <p:ext uri="{BB962C8B-B14F-4D97-AF65-F5344CB8AC3E}">
        <p14:creationId xmlns:p14="http://schemas.microsoft.com/office/powerpoint/2010/main" val="209600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Paragraph + </a:t>
            </a:r>
            <a:r>
              <a:rPr lang="en-US" dirty="0" smtClean="0"/>
              <a:t>and 4 Images</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sp>
        <p:nvSpPr>
          <p:cNvPr id="17" name="Text Placeholder 16"/>
          <p:cNvSpPr>
            <a:spLocks noGrp="1"/>
          </p:cNvSpPr>
          <p:nvPr>
            <p:ph type="body" sz="quarter" idx="42"/>
          </p:nvPr>
        </p:nvSpPr>
        <p:spPr/>
        <p:txBody>
          <a:bodyPr/>
          <a:lstStyle/>
          <a:p>
            <a:r>
              <a:rPr lang="en-US" b="1" dirty="0"/>
              <a:t>This down here </a:t>
            </a:r>
            <a:r>
              <a:rPr lang="en-US" dirty="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 The rest of the copy is just filler.</a:t>
            </a:r>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pic>
        <p:nvPicPr>
          <p:cNvPr id="5" name="Picture Placeholder 4" descr="DeathtoStock_NotStock4.jpg"/>
          <p:cNvPicPr>
            <a:picLocks noGrp="1" noChangeAspect="1"/>
          </p:cNvPicPr>
          <p:nvPr>
            <p:ph type="pic" sz="quarter" idx="43"/>
          </p:nvPr>
        </p:nvPicPr>
        <p:blipFill>
          <a:blip r:embed="rId3" cstate="screen">
            <a:grayscl/>
            <a:extLst>
              <a:ext uri="{28A0092B-C50C-407E-A947-70E740481C1C}">
                <a14:useLocalDpi xmlns:a14="http://schemas.microsoft.com/office/drawing/2010/main"/>
              </a:ext>
            </a:extLst>
          </a:blip>
          <a:srcRect/>
          <a:stretch>
            <a:fillRect/>
          </a:stretch>
        </p:blipFill>
        <p:spPr/>
      </p:pic>
      <p:pic>
        <p:nvPicPr>
          <p:cNvPr id="7" name="Picture Placeholder 6" descr="DeathtoStock_NotStock6.jpg"/>
          <p:cNvPicPr>
            <a:picLocks noGrp="1" noChangeAspect="1"/>
          </p:cNvPicPr>
          <p:nvPr>
            <p:ph type="pic" sz="quarter" idx="44"/>
          </p:nvPr>
        </p:nvPicPr>
        <p:blipFill>
          <a:blip r:embed="rId4" cstate="screen">
            <a:grayscl/>
            <a:extLst>
              <a:ext uri="{28A0092B-C50C-407E-A947-70E740481C1C}">
                <a14:useLocalDpi xmlns:a14="http://schemas.microsoft.com/office/drawing/2010/main"/>
              </a:ext>
            </a:extLst>
          </a:blip>
          <a:srcRect/>
          <a:stretch>
            <a:fillRect/>
          </a:stretch>
        </p:blipFill>
        <p:spPr/>
      </p:pic>
      <p:pic>
        <p:nvPicPr>
          <p:cNvPr id="6" name="Picture Placeholder 5" descr="DeathtoStock_NotStock5.jpg"/>
          <p:cNvPicPr>
            <a:picLocks noGrp="1" noChangeAspect="1"/>
          </p:cNvPicPr>
          <p:nvPr>
            <p:ph type="pic" sz="quarter" idx="45"/>
          </p:nvPr>
        </p:nvPicPr>
        <p:blipFill>
          <a:blip r:embed="rId5"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236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smtClean="0"/>
              <a:t>Paragraph + </a:t>
            </a:r>
            <a:r>
              <a:rPr lang="en-US" dirty="0" smtClean="0"/>
              <a:t>and 4 Images</a:t>
            </a:r>
            <a:endParaRPr lang="en-US" dirty="0"/>
          </a:p>
        </p:txBody>
      </p:sp>
      <p:sp>
        <p:nvSpPr>
          <p:cNvPr id="15" name="Text Placeholder 14"/>
          <p:cNvSpPr>
            <a:spLocks noGrp="1"/>
          </p:cNvSpPr>
          <p:nvPr>
            <p:ph type="body" sz="quarter" idx="40"/>
          </p:nvPr>
        </p:nvSpPr>
        <p:spPr/>
        <p:txBody>
          <a:bodyPr/>
          <a:lstStyle/>
          <a:p>
            <a:r>
              <a:rPr lang="en-US" dirty="0" smtClean="0"/>
              <a:t>Here is your subtitle, should you choose to put one in.</a:t>
            </a:r>
            <a:endParaRPr lang="en-US" dirty="0"/>
          </a:p>
        </p:txBody>
      </p:sp>
      <p:sp>
        <p:nvSpPr>
          <p:cNvPr id="17" name="Text Placeholder 16"/>
          <p:cNvSpPr>
            <a:spLocks noGrp="1"/>
          </p:cNvSpPr>
          <p:nvPr>
            <p:ph type="body" sz="quarter" idx="42"/>
          </p:nvPr>
        </p:nvSpPr>
        <p:spPr/>
        <p:txBody>
          <a:bodyPr/>
          <a:lstStyle/>
          <a:p>
            <a:r>
              <a:rPr lang="en-US" b="1" dirty="0"/>
              <a:t>This down here </a:t>
            </a:r>
            <a:r>
              <a:rPr lang="en-US" dirty="0"/>
              <a:t>is mean to be in paragraph form. Write in full sentences instead of bullet points so the reader can comprehend your points better.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a:t>
            </a:r>
          </a:p>
          <a:p>
            <a:r>
              <a:rPr lang="en-US" b="1" dirty="0"/>
              <a:t>This down here </a:t>
            </a:r>
            <a:r>
              <a:rPr lang="en-US" dirty="0"/>
              <a:t>is mean to be in paragraph form. Write in full sentences instead of bullet points so the reader can comprehend your points better. The rest of the copy is just filler. The rest of the copy is just filler. The rest of the copy is just filler.</a:t>
            </a:r>
          </a:p>
        </p:txBody>
      </p:sp>
      <p:pic>
        <p:nvPicPr>
          <p:cNvPr id="18" name="Picture Placeholder 17" descr="DeathtoStock_NotStock.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pic>
        <p:nvPicPr>
          <p:cNvPr id="5" name="Picture Placeholder 4" descr="DeathtoStock_NotStock4.jpg"/>
          <p:cNvPicPr>
            <a:picLocks noGrp="1" noChangeAspect="1"/>
          </p:cNvPicPr>
          <p:nvPr>
            <p:ph type="pic" sz="quarter" idx="43"/>
          </p:nvPr>
        </p:nvPicPr>
        <p:blipFill>
          <a:blip r:embed="rId3" cstate="screen">
            <a:grayscl/>
            <a:extLst>
              <a:ext uri="{28A0092B-C50C-407E-A947-70E740481C1C}">
                <a14:useLocalDpi xmlns:a14="http://schemas.microsoft.com/office/drawing/2010/main"/>
              </a:ext>
            </a:extLst>
          </a:blip>
          <a:srcRect/>
          <a:stretch>
            <a:fillRect/>
          </a:stretch>
        </p:blipFill>
        <p:spPr/>
      </p:pic>
      <p:pic>
        <p:nvPicPr>
          <p:cNvPr id="7" name="Picture Placeholder 6" descr="DeathtoStock_NotStock6.jpg"/>
          <p:cNvPicPr>
            <a:picLocks noGrp="1" noChangeAspect="1"/>
          </p:cNvPicPr>
          <p:nvPr>
            <p:ph type="pic" sz="quarter" idx="44"/>
          </p:nvPr>
        </p:nvPicPr>
        <p:blipFill>
          <a:blip r:embed="rId4" cstate="screen">
            <a:grayscl/>
            <a:extLst>
              <a:ext uri="{28A0092B-C50C-407E-A947-70E740481C1C}">
                <a14:useLocalDpi xmlns:a14="http://schemas.microsoft.com/office/drawing/2010/main"/>
              </a:ext>
            </a:extLst>
          </a:blip>
          <a:srcRect/>
          <a:stretch>
            <a:fillRect/>
          </a:stretch>
        </p:blipFill>
        <p:spPr/>
      </p:pic>
      <p:pic>
        <p:nvPicPr>
          <p:cNvPr id="6" name="Picture Placeholder 5" descr="DeathtoStock_NotStock5.jpg"/>
          <p:cNvPicPr>
            <a:picLocks noGrp="1" noChangeAspect="1"/>
          </p:cNvPicPr>
          <p:nvPr>
            <p:ph type="pic" sz="quarter" idx="45"/>
          </p:nvPr>
        </p:nvPicPr>
        <p:blipFill>
          <a:blip r:embed="rId5" cstate="screen">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5302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Ordered list</a:t>
            </a:r>
            <a:endParaRPr lang="en-US" dirty="0"/>
          </a:p>
        </p:txBody>
      </p:sp>
      <p:sp>
        <p:nvSpPr>
          <p:cNvPr id="6" name="Text Placeholder 5"/>
          <p:cNvSpPr>
            <a:spLocks noGrp="1"/>
          </p:cNvSpPr>
          <p:nvPr>
            <p:ph type="body" sz="quarter" idx="40"/>
          </p:nvPr>
        </p:nvSpPr>
        <p:spPr/>
        <p:txBody>
          <a:bodyPr/>
          <a:lstStyle/>
          <a:p>
            <a:r>
              <a:rPr lang="en-US" dirty="0" smtClean="0"/>
              <a:t>Insert a subtitle here if you’d like.</a:t>
            </a:r>
            <a:endParaRPr lang="en-US" dirty="0"/>
          </a:p>
        </p:txBody>
      </p:sp>
      <p:sp>
        <p:nvSpPr>
          <p:cNvPr id="7" name="Text Placeholder 6"/>
          <p:cNvSpPr>
            <a:spLocks noGrp="1"/>
          </p:cNvSpPr>
          <p:nvPr>
            <p:ph type="body" sz="quarter" idx="42"/>
          </p:nvPr>
        </p:nvSpPr>
        <p:spPr/>
        <p:txBody>
          <a:bodyPr/>
          <a:lstStyle/>
          <a:p>
            <a:r>
              <a:rPr lang="en-US" dirty="0" smtClean="0"/>
              <a:t>First item of the list.</a:t>
            </a:r>
          </a:p>
          <a:p>
            <a:pPr lvl="1"/>
            <a:r>
              <a:rPr lang="en-US" dirty="0" smtClean="0"/>
              <a:t>Sub item</a:t>
            </a:r>
          </a:p>
          <a:p>
            <a:r>
              <a:rPr lang="en-US" dirty="0" smtClean="0"/>
              <a:t>Second item</a:t>
            </a:r>
          </a:p>
          <a:p>
            <a:pPr lvl="1"/>
            <a:r>
              <a:rPr lang="en-US" dirty="0" smtClean="0"/>
              <a:t>Sub item here</a:t>
            </a:r>
          </a:p>
          <a:p>
            <a:r>
              <a:rPr lang="en-US" dirty="0" smtClean="0"/>
              <a:t>Third item</a:t>
            </a:r>
            <a:endParaRPr lang="en-US" dirty="0"/>
          </a:p>
        </p:txBody>
      </p:sp>
    </p:spTree>
    <p:extLst>
      <p:ext uri="{BB962C8B-B14F-4D97-AF65-F5344CB8AC3E}">
        <p14:creationId xmlns:p14="http://schemas.microsoft.com/office/powerpoint/2010/main" val="353709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Ordered list, inverted</a:t>
            </a:r>
            <a:endParaRPr lang="en-US" dirty="0"/>
          </a:p>
        </p:txBody>
      </p:sp>
      <p:sp>
        <p:nvSpPr>
          <p:cNvPr id="6" name="Text Placeholder 5"/>
          <p:cNvSpPr>
            <a:spLocks noGrp="1"/>
          </p:cNvSpPr>
          <p:nvPr>
            <p:ph type="body" sz="quarter" idx="40"/>
          </p:nvPr>
        </p:nvSpPr>
        <p:spPr/>
        <p:txBody>
          <a:bodyPr/>
          <a:lstStyle/>
          <a:p>
            <a:r>
              <a:rPr lang="en-US" dirty="0" smtClean="0"/>
              <a:t>Insert a subtitle here if you’d like.</a:t>
            </a:r>
            <a:endParaRPr lang="en-US" dirty="0"/>
          </a:p>
        </p:txBody>
      </p:sp>
      <p:sp>
        <p:nvSpPr>
          <p:cNvPr id="7" name="Text Placeholder 6"/>
          <p:cNvSpPr>
            <a:spLocks noGrp="1"/>
          </p:cNvSpPr>
          <p:nvPr>
            <p:ph type="body" sz="quarter" idx="42"/>
          </p:nvPr>
        </p:nvSpPr>
        <p:spPr/>
        <p:txBody>
          <a:bodyPr/>
          <a:lstStyle/>
          <a:p>
            <a:r>
              <a:rPr lang="en-US" dirty="0" smtClean="0"/>
              <a:t>First item of the list.</a:t>
            </a:r>
          </a:p>
          <a:p>
            <a:pPr lvl="1"/>
            <a:r>
              <a:rPr lang="en-US" dirty="0" smtClean="0"/>
              <a:t>Sub item</a:t>
            </a:r>
          </a:p>
          <a:p>
            <a:r>
              <a:rPr lang="en-US" dirty="0" smtClean="0"/>
              <a:t>Second item</a:t>
            </a:r>
          </a:p>
          <a:p>
            <a:pPr lvl="1"/>
            <a:r>
              <a:rPr lang="en-US" dirty="0" smtClean="0"/>
              <a:t>Sub item here</a:t>
            </a:r>
          </a:p>
          <a:p>
            <a:r>
              <a:rPr lang="en-US" dirty="0" smtClean="0"/>
              <a:t>Third item</a:t>
            </a:r>
            <a:endParaRPr lang="en-US" dirty="0"/>
          </a:p>
        </p:txBody>
      </p:sp>
    </p:spTree>
    <p:extLst>
      <p:ext uri="{BB962C8B-B14F-4D97-AF65-F5344CB8AC3E}">
        <p14:creationId xmlns:p14="http://schemas.microsoft.com/office/powerpoint/2010/main" val="195786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Two column layout.</a:t>
            </a:r>
            <a:endParaRPr lang="en-US" dirty="0"/>
          </a:p>
        </p:txBody>
      </p:sp>
      <p:sp>
        <p:nvSpPr>
          <p:cNvPr id="9" name="Text Placeholder 8"/>
          <p:cNvSpPr>
            <a:spLocks noGrp="1"/>
          </p:cNvSpPr>
          <p:nvPr>
            <p:ph type="body" sz="quarter" idx="40"/>
          </p:nvPr>
        </p:nvSpPr>
        <p:spPr/>
        <p:txBody>
          <a:bodyPr/>
          <a:lstStyle/>
          <a:p>
            <a:r>
              <a:rPr lang="en-US" smtClean="0"/>
              <a:t>Insert your subtitle here.</a:t>
            </a:r>
            <a:endParaRPr lang="en-US" dirty="0"/>
          </a:p>
        </p:txBody>
      </p:sp>
      <p:pic>
        <p:nvPicPr>
          <p:cNvPr id="32" name="Picture Placeholder 31" descr="DeathtoStock_NotStock7.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2" name="Text Placeholder 11"/>
          <p:cNvSpPr>
            <a:spLocks noGrp="1"/>
          </p:cNvSpPr>
          <p:nvPr>
            <p:ph type="body" sz="quarter" idx="43"/>
          </p:nvPr>
        </p:nvSpPr>
        <p:spPr/>
        <p:txBody>
          <a:bodyPr/>
          <a:lstStyle/>
          <a:p>
            <a:r>
              <a:rPr lang="en-US" smtClean="0"/>
              <a:t>Thing 1</a:t>
            </a:r>
            <a:endParaRPr lang="en-US" dirty="0"/>
          </a:p>
        </p:txBody>
      </p:sp>
      <p:pic>
        <p:nvPicPr>
          <p:cNvPr id="34" name="Picture Placeholder 33" descr="DeathtoStock_NotStock8.jpg"/>
          <p:cNvPicPr>
            <a:picLocks noGrp="1" noChangeAspect="1"/>
          </p:cNvPicPr>
          <p:nvPr>
            <p:ph type="pic" sz="quarter" idx="44"/>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14" name="Text Placeholder 13"/>
          <p:cNvSpPr>
            <a:spLocks noGrp="1"/>
          </p:cNvSpPr>
          <p:nvPr>
            <p:ph type="body" sz="quarter" idx="46"/>
          </p:nvPr>
        </p:nvSpPr>
        <p:spPr/>
        <p:txBody>
          <a:bodyPr/>
          <a:lstStyle/>
          <a:p>
            <a:r>
              <a:rPr lang="en-US" smtClean="0"/>
              <a:t>Thing 2</a:t>
            </a:r>
            <a:endParaRPr lang="en-US" dirty="0"/>
          </a:p>
        </p:txBody>
      </p:sp>
      <p:sp>
        <p:nvSpPr>
          <p:cNvPr id="30" name="Text Placeholder 29"/>
          <p:cNvSpPr>
            <a:spLocks noGrp="1"/>
          </p:cNvSpPr>
          <p:nvPr>
            <p:ph type="body" sz="quarter" idx="47"/>
          </p:nvPr>
        </p:nvSpPr>
        <p:spPr/>
        <p:txBody>
          <a:bodyPr/>
          <a:lstStyle/>
          <a:p>
            <a:r>
              <a:rPr lang="en-US" dirty="0" smtClean="0"/>
              <a:t>Here’s an explanation of the above point.</a:t>
            </a:r>
            <a:endParaRPr lang="en-US" dirty="0"/>
          </a:p>
        </p:txBody>
      </p:sp>
      <p:sp>
        <p:nvSpPr>
          <p:cNvPr id="31" name="Text Placeholder 30"/>
          <p:cNvSpPr>
            <a:spLocks noGrp="1"/>
          </p:cNvSpPr>
          <p:nvPr>
            <p:ph type="body" sz="quarter" idx="48"/>
          </p:nvPr>
        </p:nvSpPr>
        <p:spPr/>
        <p:txBody>
          <a:bodyPr/>
          <a:lstStyle/>
          <a:p>
            <a:r>
              <a:rPr lang="en-US" dirty="0"/>
              <a:t>Here’s an </a:t>
            </a:r>
            <a:r>
              <a:rPr lang="en-US" dirty="0" smtClean="0"/>
              <a:t>explanation </a:t>
            </a:r>
            <a:r>
              <a:rPr lang="en-US" dirty="0"/>
              <a:t>of the above point.</a:t>
            </a:r>
          </a:p>
        </p:txBody>
      </p:sp>
    </p:spTree>
    <p:extLst>
      <p:ext uri="{BB962C8B-B14F-4D97-AF65-F5344CB8AC3E}">
        <p14:creationId xmlns:p14="http://schemas.microsoft.com/office/powerpoint/2010/main" val="47845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Two column layout.</a:t>
            </a:r>
            <a:endParaRPr lang="en-US" dirty="0"/>
          </a:p>
        </p:txBody>
      </p:sp>
      <p:sp>
        <p:nvSpPr>
          <p:cNvPr id="9" name="Text Placeholder 8"/>
          <p:cNvSpPr>
            <a:spLocks noGrp="1"/>
          </p:cNvSpPr>
          <p:nvPr>
            <p:ph type="body" sz="quarter" idx="40"/>
          </p:nvPr>
        </p:nvSpPr>
        <p:spPr/>
        <p:txBody>
          <a:bodyPr/>
          <a:lstStyle/>
          <a:p>
            <a:r>
              <a:rPr lang="en-US" smtClean="0"/>
              <a:t>Insert your subtitle here.</a:t>
            </a:r>
            <a:endParaRPr lang="en-US" dirty="0"/>
          </a:p>
        </p:txBody>
      </p:sp>
      <p:pic>
        <p:nvPicPr>
          <p:cNvPr id="32" name="Picture Placeholder 31" descr="DeathtoStock_NotStock7.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2" name="Text Placeholder 11"/>
          <p:cNvSpPr>
            <a:spLocks noGrp="1"/>
          </p:cNvSpPr>
          <p:nvPr>
            <p:ph type="body" sz="quarter" idx="43"/>
          </p:nvPr>
        </p:nvSpPr>
        <p:spPr/>
        <p:txBody>
          <a:bodyPr/>
          <a:lstStyle/>
          <a:p>
            <a:r>
              <a:rPr lang="en-US" smtClean="0"/>
              <a:t>Thing 1</a:t>
            </a:r>
            <a:endParaRPr lang="en-US" dirty="0"/>
          </a:p>
        </p:txBody>
      </p:sp>
      <p:pic>
        <p:nvPicPr>
          <p:cNvPr id="34" name="Picture Placeholder 33" descr="DeathtoStock_NotStock8.jpg"/>
          <p:cNvPicPr>
            <a:picLocks noGrp="1" noChangeAspect="1"/>
          </p:cNvPicPr>
          <p:nvPr>
            <p:ph type="pic" sz="quarter" idx="44"/>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14" name="Text Placeholder 13"/>
          <p:cNvSpPr>
            <a:spLocks noGrp="1"/>
          </p:cNvSpPr>
          <p:nvPr>
            <p:ph type="body" sz="quarter" idx="46"/>
          </p:nvPr>
        </p:nvSpPr>
        <p:spPr/>
        <p:txBody>
          <a:bodyPr/>
          <a:lstStyle/>
          <a:p>
            <a:r>
              <a:rPr lang="en-US" smtClean="0"/>
              <a:t>Thing 2</a:t>
            </a:r>
            <a:endParaRPr lang="en-US" dirty="0"/>
          </a:p>
        </p:txBody>
      </p:sp>
      <p:sp>
        <p:nvSpPr>
          <p:cNvPr id="30" name="Text Placeholder 29"/>
          <p:cNvSpPr>
            <a:spLocks noGrp="1"/>
          </p:cNvSpPr>
          <p:nvPr>
            <p:ph type="body" sz="quarter" idx="47"/>
          </p:nvPr>
        </p:nvSpPr>
        <p:spPr/>
        <p:txBody>
          <a:bodyPr/>
          <a:lstStyle/>
          <a:p>
            <a:r>
              <a:rPr lang="en-US" dirty="0" smtClean="0"/>
              <a:t>Here’s an explanation of the above point.</a:t>
            </a:r>
            <a:endParaRPr lang="en-US" dirty="0"/>
          </a:p>
        </p:txBody>
      </p:sp>
      <p:sp>
        <p:nvSpPr>
          <p:cNvPr id="31" name="Text Placeholder 30"/>
          <p:cNvSpPr>
            <a:spLocks noGrp="1"/>
          </p:cNvSpPr>
          <p:nvPr>
            <p:ph type="body" sz="quarter" idx="48"/>
          </p:nvPr>
        </p:nvSpPr>
        <p:spPr/>
        <p:txBody>
          <a:bodyPr/>
          <a:lstStyle/>
          <a:p>
            <a:r>
              <a:rPr lang="en-US" dirty="0"/>
              <a:t>Here’s an </a:t>
            </a:r>
            <a:r>
              <a:rPr lang="en-US" dirty="0" smtClean="0"/>
              <a:t>explanation </a:t>
            </a:r>
            <a:r>
              <a:rPr lang="en-US" dirty="0"/>
              <a:t>of the above point.</a:t>
            </a:r>
          </a:p>
        </p:txBody>
      </p:sp>
    </p:spTree>
    <p:extLst>
      <p:ext uri="{BB962C8B-B14F-4D97-AF65-F5344CB8AC3E}">
        <p14:creationId xmlns:p14="http://schemas.microsoft.com/office/powerpoint/2010/main" val="409032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Three column layout.</a:t>
            </a:r>
            <a:endParaRPr lang="en-US" dirty="0"/>
          </a:p>
        </p:txBody>
      </p:sp>
      <p:sp>
        <p:nvSpPr>
          <p:cNvPr id="9" name="Text Placeholder 8"/>
          <p:cNvSpPr>
            <a:spLocks noGrp="1"/>
          </p:cNvSpPr>
          <p:nvPr>
            <p:ph type="body" sz="quarter" idx="40"/>
          </p:nvPr>
        </p:nvSpPr>
        <p:spPr/>
        <p:txBody>
          <a:bodyPr/>
          <a:lstStyle/>
          <a:p>
            <a:r>
              <a:rPr lang="en-US" smtClean="0"/>
              <a:t>Insert your subtitle here.</a:t>
            </a:r>
            <a:endParaRPr lang="en-US" dirty="0"/>
          </a:p>
        </p:txBody>
      </p:sp>
      <p:pic>
        <p:nvPicPr>
          <p:cNvPr id="32" name="Picture Placeholder 31" descr="DeathtoStock_NotStock7.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2" name="Text Placeholder 11"/>
          <p:cNvSpPr>
            <a:spLocks noGrp="1"/>
          </p:cNvSpPr>
          <p:nvPr>
            <p:ph type="body" sz="quarter" idx="43"/>
          </p:nvPr>
        </p:nvSpPr>
        <p:spPr/>
        <p:txBody>
          <a:bodyPr/>
          <a:lstStyle/>
          <a:p>
            <a:r>
              <a:rPr lang="en-US" smtClean="0"/>
              <a:t>Thing 1</a:t>
            </a:r>
            <a:endParaRPr lang="en-US" dirty="0"/>
          </a:p>
        </p:txBody>
      </p:sp>
      <p:pic>
        <p:nvPicPr>
          <p:cNvPr id="34" name="Picture Placeholder 33" descr="DeathtoStock_NotStock8.jpg"/>
          <p:cNvPicPr>
            <a:picLocks noGrp="1" noChangeAspect="1"/>
          </p:cNvPicPr>
          <p:nvPr>
            <p:ph type="pic" sz="quarter" idx="44"/>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14" name="Text Placeholder 13"/>
          <p:cNvSpPr>
            <a:spLocks noGrp="1"/>
          </p:cNvSpPr>
          <p:nvPr>
            <p:ph type="body" sz="quarter" idx="46"/>
          </p:nvPr>
        </p:nvSpPr>
        <p:spPr/>
        <p:txBody>
          <a:bodyPr/>
          <a:lstStyle/>
          <a:p>
            <a:r>
              <a:rPr lang="en-US" smtClean="0"/>
              <a:t>Thing 2</a:t>
            </a:r>
            <a:endParaRPr lang="en-US" dirty="0"/>
          </a:p>
        </p:txBody>
      </p:sp>
      <p:sp>
        <p:nvSpPr>
          <p:cNvPr id="30" name="Text Placeholder 29"/>
          <p:cNvSpPr>
            <a:spLocks noGrp="1"/>
          </p:cNvSpPr>
          <p:nvPr>
            <p:ph type="body" sz="quarter" idx="47"/>
          </p:nvPr>
        </p:nvSpPr>
        <p:spPr/>
        <p:txBody>
          <a:bodyPr/>
          <a:lstStyle/>
          <a:p>
            <a:r>
              <a:rPr lang="en-US" dirty="0" smtClean="0"/>
              <a:t>Here’s an explanation of the above point.</a:t>
            </a:r>
            <a:endParaRPr lang="en-US" dirty="0"/>
          </a:p>
        </p:txBody>
      </p:sp>
      <p:sp>
        <p:nvSpPr>
          <p:cNvPr id="31" name="Text Placeholder 30"/>
          <p:cNvSpPr>
            <a:spLocks noGrp="1"/>
          </p:cNvSpPr>
          <p:nvPr>
            <p:ph type="body" sz="quarter" idx="48"/>
          </p:nvPr>
        </p:nvSpPr>
        <p:spPr/>
        <p:txBody>
          <a:bodyPr/>
          <a:lstStyle/>
          <a:p>
            <a:r>
              <a:rPr lang="en-US" dirty="0"/>
              <a:t>Here’s an </a:t>
            </a:r>
            <a:r>
              <a:rPr lang="en-US" dirty="0" smtClean="0"/>
              <a:t>explanation </a:t>
            </a:r>
            <a:r>
              <a:rPr lang="en-US" dirty="0"/>
              <a:t>of the above point.</a:t>
            </a:r>
          </a:p>
        </p:txBody>
      </p:sp>
      <p:pic>
        <p:nvPicPr>
          <p:cNvPr id="5" name="Picture Placeholder 4" descr="DeathtoStock_NotStock3.jpg"/>
          <p:cNvPicPr>
            <a:picLocks noGrp="1" noChangeAspect="1"/>
          </p:cNvPicPr>
          <p:nvPr>
            <p:ph type="pic" sz="quarter" idx="49"/>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50"/>
          </p:nvPr>
        </p:nvSpPr>
        <p:spPr/>
        <p:txBody>
          <a:bodyPr/>
          <a:lstStyle/>
          <a:p>
            <a:r>
              <a:rPr lang="en-US" dirty="0" smtClean="0"/>
              <a:t>Thing 3</a:t>
            </a:r>
            <a:endParaRPr lang="en-US" dirty="0"/>
          </a:p>
        </p:txBody>
      </p:sp>
      <p:sp>
        <p:nvSpPr>
          <p:cNvPr id="4" name="Text Placeholder 3"/>
          <p:cNvSpPr>
            <a:spLocks noGrp="1"/>
          </p:cNvSpPr>
          <p:nvPr>
            <p:ph type="body" sz="quarter" idx="51"/>
          </p:nvPr>
        </p:nvSpPr>
        <p:spPr/>
        <p:txBody>
          <a:bodyPr/>
          <a:lstStyle/>
          <a:p>
            <a:r>
              <a:rPr lang="en-US" dirty="0"/>
              <a:t>Here’s an explanation of the above point</a:t>
            </a:r>
            <a:r>
              <a:rPr lang="en-US" dirty="0" smtClean="0"/>
              <a:t>.</a:t>
            </a:r>
            <a:endParaRPr lang="en-US" dirty="0"/>
          </a:p>
        </p:txBody>
      </p:sp>
    </p:spTree>
    <p:extLst>
      <p:ext uri="{BB962C8B-B14F-4D97-AF65-F5344CB8AC3E}">
        <p14:creationId xmlns:p14="http://schemas.microsoft.com/office/powerpoint/2010/main" val="133399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Three column layout.</a:t>
            </a:r>
            <a:endParaRPr lang="en-US" dirty="0"/>
          </a:p>
        </p:txBody>
      </p:sp>
      <p:sp>
        <p:nvSpPr>
          <p:cNvPr id="9" name="Text Placeholder 8"/>
          <p:cNvSpPr>
            <a:spLocks noGrp="1"/>
          </p:cNvSpPr>
          <p:nvPr>
            <p:ph type="body" sz="quarter" idx="40"/>
          </p:nvPr>
        </p:nvSpPr>
        <p:spPr/>
        <p:txBody>
          <a:bodyPr/>
          <a:lstStyle/>
          <a:p>
            <a:r>
              <a:rPr lang="en-US" smtClean="0"/>
              <a:t>Insert your subtitle here.</a:t>
            </a:r>
            <a:endParaRPr lang="en-US" dirty="0"/>
          </a:p>
        </p:txBody>
      </p:sp>
      <p:pic>
        <p:nvPicPr>
          <p:cNvPr id="32" name="Picture Placeholder 31" descr="DeathtoStock_NotStock7.jpg"/>
          <p:cNvPicPr>
            <a:picLocks noGrp="1" noChangeAspect="1"/>
          </p:cNvPicPr>
          <p:nvPr>
            <p:ph type="pic" sz="quarter" idx="4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12" name="Text Placeholder 11"/>
          <p:cNvSpPr>
            <a:spLocks noGrp="1"/>
          </p:cNvSpPr>
          <p:nvPr>
            <p:ph type="body" sz="quarter" idx="43"/>
          </p:nvPr>
        </p:nvSpPr>
        <p:spPr/>
        <p:txBody>
          <a:bodyPr/>
          <a:lstStyle/>
          <a:p>
            <a:r>
              <a:rPr lang="en-US" smtClean="0"/>
              <a:t>Thing 1</a:t>
            </a:r>
            <a:endParaRPr lang="en-US" dirty="0"/>
          </a:p>
        </p:txBody>
      </p:sp>
      <p:pic>
        <p:nvPicPr>
          <p:cNvPr id="34" name="Picture Placeholder 33" descr="DeathtoStock_NotStock8.jpg"/>
          <p:cNvPicPr>
            <a:picLocks noGrp="1" noChangeAspect="1"/>
          </p:cNvPicPr>
          <p:nvPr>
            <p:ph type="pic" sz="quarter" idx="44"/>
          </p:nvPr>
        </p:nvPicPr>
        <p:blipFill>
          <a:blip r:embed="rId3" cstate="screen">
            <a:grayscl/>
            <a:extLst>
              <a:ext uri="{28A0092B-C50C-407E-A947-70E740481C1C}">
                <a14:useLocalDpi xmlns:a14="http://schemas.microsoft.com/office/drawing/2010/main"/>
              </a:ext>
            </a:extLst>
          </a:blip>
          <a:srcRect/>
          <a:stretch>
            <a:fillRect/>
          </a:stretch>
        </p:blipFill>
        <p:spPr/>
      </p:pic>
      <p:sp>
        <p:nvSpPr>
          <p:cNvPr id="14" name="Text Placeholder 13"/>
          <p:cNvSpPr>
            <a:spLocks noGrp="1"/>
          </p:cNvSpPr>
          <p:nvPr>
            <p:ph type="body" sz="quarter" idx="46"/>
          </p:nvPr>
        </p:nvSpPr>
        <p:spPr/>
        <p:txBody>
          <a:bodyPr/>
          <a:lstStyle/>
          <a:p>
            <a:r>
              <a:rPr lang="en-US" smtClean="0"/>
              <a:t>Thing 2</a:t>
            </a:r>
            <a:endParaRPr lang="en-US" dirty="0"/>
          </a:p>
        </p:txBody>
      </p:sp>
      <p:sp>
        <p:nvSpPr>
          <p:cNvPr id="30" name="Text Placeholder 29"/>
          <p:cNvSpPr>
            <a:spLocks noGrp="1"/>
          </p:cNvSpPr>
          <p:nvPr>
            <p:ph type="body" sz="quarter" idx="47"/>
          </p:nvPr>
        </p:nvSpPr>
        <p:spPr/>
        <p:txBody>
          <a:bodyPr/>
          <a:lstStyle/>
          <a:p>
            <a:r>
              <a:rPr lang="en-US" dirty="0" smtClean="0"/>
              <a:t>Here’s an explanation of the above point.</a:t>
            </a:r>
            <a:endParaRPr lang="en-US" dirty="0"/>
          </a:p>
        </p:txBody>
      </p:sp>
      <p:sp>
        <p:nvSpPr>
          <p:cNvPr id="31" name="Text Placeholder 30"/>
          <p:cNvSpPr>
            <a:spLocks noGrp="1"/>
          </p:cNvSpPr>
          <p:nvPr>
            <p:ph type="body" sz="quarter" idx="48"/>
          </p:nvPr>
        </p:nvSpPr>
        <p:spPr/>
        <p:txBody>
          <a:bodyPr/>
          <a:lstStyle/>
          <a:p>
            <a:r>
              <a:rPr lang="en-US" dirty="0"/>
              <a:t>Here’s an </a:t>
            </a:r>
            <a:r>
              <a:rPr lang="en-US" dirty="0" smtClean="0"/>
              <a:t>explanation </a:t>
            </a:r>
            <a:r>
              <a:rPr lang="en-US" dirty="0"/>
              <a:t>of the above point.</a:t>
            </a:r>
          </a:p>
        </p:txBody>
      </p:sp>
      <p:pic>
        <p:nvPicPr>
          <p:cNvPr id="5" name="Picture Placeholder 4" descr="DeathtoStock_NotStock3.jpg"/>
          <p:cNvPicPr>
            <a:picLocks noGrp="1" noChangeAspect="1"/>
          </p:cNvPicPr>
          <p:nvPr>
            <p:ph type="pic" sz="quarter" idx="49"/>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50"/>
          </p:nvPr>
        </p:nvSpPr>
        <p:spPr/>
        <p:txBody>
          <a:bodyPr/>
          <a:lstStyle/>
          <a:p>
            <a:r>
              <a:rPr lang="en-US" dirty="0" smtClean="0"/>
              <a:t>Thing 3</a:t>
            </a:r>
            <a:endParaRPr lang="en-US" dirty="0"/>
          </a:p>
        </p:txBody>
      </p:sp>
      <p:sp>
        <p:nvSpPr>
          <p:cNvPr id="4" name="Text Placeholder 3"/>
          <p:cNvSpPr>
            <a:spLocks noGrp="1"/>
          </p:cNvSpPr>
          <p:nvPr>
            <p:ph type="body" sz="quarter" idx="51"/>
          </p:nvPr>
        </p:nvSpPr>
        <p:spPr/>
        <p:txBody>
          <a:bodyPr/>
          <a:lstStyle/>
          <a:p>
            <a:r>
              <a:rPr lang="en-US" dirty="0"/>
              <a:t>Here’s an explanation of the above point</a:t>
            </a:r>
            <a:r>
              <a:rPr lang="en-US" dirty="0" smtClean="0"/>
              <a:t>.</a:t>
            </a:r>
            <a:endParaRPr lang="en-US" dirty="0"/>
          </a:p>
        </p:txBody>
      </p:sp>
    </p:spTree>
    <p:extLst>
      <p:ext uri="{BB962C8B-B14F-4D97-AF65-F5344CB8AC3E}">
        <p14:creationId xmlns:p14="http://schemas.microsoft.com/office/powerpoint/2010/main" val="302045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p:cNvSpPr/>
          <p:nvPr/>
        </p:nvSpPr>
        <p:spPr>
          <a:xfrm>
            <a:off x="0" y="0"/>
            <a:ext cx="9144000" cy="5715000"/>
          </a:xfrm>
          <a:prstGeom prst="rect">
            <a:avLst/>
          </a:prstGeom>
          <a:solidFill>
            <a:schemeClr val="bg1">
              <a:alpha val="4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3" name="Title 12"/>
          <p:cNvSpPr>
            <a:spLocks noGrp="1"/>
          </p:cNvSpPr>
          <p:nvPr>
            <p:ph type="title"/>
          </p:nvPr>
        </p:nvSpPr>
        <p:spPr/>
        <p:txBody>
          <a:bodyPr anchor="ctr"/>
          <a:lstStyle/>
          <a:p>
            <a:r>
              <a:rPr lang="en-US" dirty="0" smtClean="0"/>
              <a:t/>
            </a:r>
            <a:br>
              <a:rPr lang="en-US" dirty="0" smtClean="0"/>
            </a:br>
            <a:r>
              <a:rPr lang="en-US" dirty="0" smtClean="0"/>
              <a:t>“open </a:t>
            </a:r>
            <a:r>
              <a:rPr lang="en-US" dirty="0"/>
              <a:t>s</a:t>
            </a:r>
            <a:r>
              <a:rPr lang="en-US" dirty="0" smtClean="0"/>
              <a:t>ource”</a:t>
            </a:r>
            <a:br>
              <a:rPr lang="en-US" dirty="0" smtClean="0"/>
            </a:br>
            <a:r>
              <a:rPr lang="en-US" b="0" dirty="0" smtClean="0"/>
              <a:t>!= </a:t>
            </a:r>
            <a:r>
              <a:rPr lang="en-US" b="0" dirty="0" err="1" smtClean="0"/>
              <a:t>git</a:t>
            </a:r>
            <a:endParaRPr lang="en-US" b="0" dirty="0"/>
          </a:p>
        </p:txBody>
      </p:sp>
    </p:spTree>
    <p:extLst>
      <p:ext uri="{BB962C8B-B14F-4D97-AF65-F5344CB8AC3E}">
        <p14:creationId xmlns:p14="http://schemas.microsoft.com/office/powerpoint/2010/main" val="42903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4" name="Rectangle 13"/>
          <p:cNvSpPr/>
          <p:nvPr/>
        </p:nvSpPr>
        <p:spPr>
          <a:xfrm>
            <a:off x="0" y="0"/>
            <a:ext cx="9144000" cy="5715000"/>
          </a:xfrm>
          <a:prstGeom prst="rect">
            <a:avLst/>
          </a:prstGeom>
          <a:solidFill>
            <a:schemeClr val="bg1">
              <a:alpha val="4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rgbClr val="383838"/>
              </a:solidFill>
              <a:latin typeface="Znikomit"/>
              <a:cs typeface="Znikomit"/>
            </a:endParaRPr>
          </a:p>
        </p:txBody>
      </p:sp>
      <p:sp>
        <p:nvSpPr>
          <p:cNvPr id="13" name="Title 12"/>
          <p:cNvSpPr>
            <a:spLocks noGrp="1"/>
          </p:cNvSpPr>
          <p:nvPr>
            <p:ph type="title"/>
          </p:nvPr>
        </p:nvSpPr>
        <p:spPr/>
        <p:txBody>
          <a:bodyPr/>
          <a:lstStyle/>
          <a:p>
            <a:r>
              <a:rPr lang="en-US" dirty="0" smtClean="0"/>
              <a:t>Here’s some huge text over an image.</a:t>
            </a:r>
            <a:endParaRPr lang="en-US" dirty="0"/>
          </a:p>
        </p:txBody>
      </p:sp>
      <p:grpSp>
        <p:nvGrpSpPr>
          <p:cNvPr id="4" name="Group 3"/>
          <p:cNvGrpSpPr/>
          <p:nvPr/>
        </p:nvGrpSpPr>
        <p:grpSpPr>
          <a:xfrm rot="189046" flipH="1">
            <a:off x="1459733" y="409971"/>
            <a:ext cx="2003775" cy="414498"/>
            <a:chOff x="5895870" y="1917772"/>
            <a:chExt cx="2003775" cy="414498"/>
          </a:xfrm>
        </p:grpSpPr>
        <p:sp>
          <p:nvSpPr>
            <p:cNvPr id="5" name="Pentagon 4"/>
            <p:cNvSpPr/>
            <p:nvPr/>
          </p:nvSpPr>
          <p:spPr>
            <a:xfrm flipH="1">
              <a:off x="5895870" y="1917772"/>
              <a:ext cx="2003775" cy="414498"/>
            </a:xfrm>
            <a:prstGeom prst="homePlate">
              <a:avLst/>
            </a:prstGeom>
            <a:solidFill>
              <a:srgbClr val="FD7E3C"/>
            </a:solidFill>
            <a:ln>
              <a:noFill/>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ctr"/>
            <a:lstStyle/>
            <a:p>
              <a:pPr algn="ctr">
                <a:spcBef>
                  <a:spcPts val="600"/>
                </a:spcBef>
              </a:pPr>
              <a:r>
                <a:rPr lang="en-US" sz="800" dirty="0" smtClean="0">
                  <a:solidFill>
                    <a:schemeClr val="bg1"/>
                  </a:solidFill>
                  <a:latin typeface="Georgia"/>
                  <a:cs typeface="Georgia"/>
                </a:rPr>
                <a:t>Here, I’ve faded the background image a bit by placing a transparent white shape over it.</a:t>
              </a:r>
              <a:endParaRPr lang="en-US" sz="800" dirty="0">
                <a:solidFill>
                  <a:schemeClr val="bg1"/>
                </a:solidFill>
                <a:latin typeface="Georgia"/>
                <a:cs typeface="Georgia"/>
              </a:endParaRPr>
            </a:p>
          </p:txBody>
        </p:sp>
        <p:sp>
          <p:nvSpPr>
            <p:cNvPr id="6" name="Freeform 500"/>
            <p:cNvSpPr>
              <a:spLocks noChangeArrowheads="1"/>
            </p:cNvSpPr>
            <p:nvPr/>
          </p:nvSpPr>
          <p:spPr bwMode="auto">
            <a:xfrm flipH="1">
              <a:off x="5959568" y="2035021"/>
              <a:ext cx="169863"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232 w 474"/>
                <a:gd name="T11" fmla="*/ 58 h 475"/>
                <a:gd name="T12" fmla="*/ 191 w 474"/>
                <a:gd name="T13" fmla="*/ 100 h 475"/>
                <a:gd name="T14" fmla="*/ 232 w 474"/>
                <a:gd name="T15" fmla="*/ 141 h 475"/>
                <a:gd name="T16" fmla="*/ 274 w 474"/>
                <a:gd name="T17" fmla="*/ 100 h 475"/>
                <a:gd name="T18" fmla="*/ 232 w 474"/>
                <a:gd name="T19" fmla="*/ 58 h 475"/>
                <a:gd name="T20" fmla="*/ 299 w 474"/>
                <a:gd name="T21" fmla="*/ 363 h 475"/>
                <a:gd name="T22" fmla="*/ 299 w 474"/>
                <a:gd name="T23" fmla="*/ 336 h 475"/>
                <a:gd name="T24" fmla="*/ 286 w 474"/>
                <a:gd name="T25" fmla="*/ 323 h 475"/>
                <a:gd name="T26" fmla="*/ 266 w 474"/>
                <a:gd name="T27" fmla="*/ 323 h 475"/>
                <a:gd name="T28" fmla="*/ 266 w 474"/>
                <a:gd name="T29" fmla="*/ 168 h 475"/>
                <a:gd name="T30" fmla="*/ 253 w 474"/>
                <a:gd name="T31" fmla="*/ 155 h 475"/>
                <a:gd name="T32" fmla="*/ 180 w 474"/>
                <a:gd name="T33" fmla="*/ 155 h 475"/>
                <a:gd name="T34" fmla="*/ 167 w 474"/>
                <a:gd name="T35" fmla="*/ 168 h 475"/>
                <a:gd name="T36" fmla="*/ 167 w 474"/>
                <a:gd name="T37" fmla="*/ 195 h 475"/>
                <a:gd name="T38" fmla="*/ 180 w 474"/>
                <a:gd name="T39" fmla="*/ 208 h 475"/>
                <a:gd name="T40" fmla="*/ 199 w 474"/>
                <a:gd name="T41" fmla="*/ 208 h 475"/>
                <a:gd name="T42" fmla="*/ 199 w 474"/>
                <a:gd name="T43" fmla="*/ 323 h 475"/>
                <a:gd name="T44" fmla="*/ 180 w 474"/>
                <a:gd name="T45" fmla="*/ 323 h 475"/>
                <a:gd name="T46" fmla="*/ 167 w 474"/>
                <a:gd name="T47" fmla="*/ 336 h 475"/>
                <a:gd name="T48" fmla="*/ 167 w 474"/>
                <a:gd name="T49" fmla="*/ 363 h 475"/>
                <a:gd name="T50" fmla="*/ 180 w 474"/>
                <a:gd name="T51" fmla="*/ 376 h 475"/>
                <a:gd name="T52" fmla="*/ 286 w 474"/>
                <a:gd name="T53" fmla="*/ 376 h 475"/>
                <a:gd name="T54" fmla="*/ 299 w 474"/>
                <a:gd name="T55" fmla="*/ 3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475">
                  <a:moveTo>
                    <a:pt x="389" y="84"/>
                  </a:moveTo>
                  <a:cubicBezTo>
                    <a:pt x="473" y="169"/>
                    <a:pt x="473" y="306"/>
                    <a:pt x="389" y="390"/>
                  </a:cubicBezTo>
                  <a:cubicBezTo>
                    <a:pt x="304" y="474"/>
                    <a:pt x="168" y="474"/>
                    <a:pt x="84" y="390"/>
                  </a:cubicBezTo>
                  <a:cubicBezTo>
                    <a:pt x="0" y="306"/>
                    <a:pt x="0" y="169"/>
                    <a:pt x="84" y="84"/>
                  </a:cubicBezTo>
                  <a:cubicBezTo>
                    <a:pt x="168" y="0"/>
                    <a:pt x="304" y="0"/>
                    <a:pt x="389" y="84"/>
                  </a:cubicBezTo>
                  <a:close/>
                  <a:moveTo>
                    <a:pt x="232" y="58"/>
                  </a:moveTo>
                  <a:cubicBezTo>
                    <a:pt x="209" y="58"/>
                    <a:pt x="191" y="76"/>
                    <a:pt x="191" y="100"/>
                  </a:cubicBezTo>
                  <a:cubicBezTo>
                    <a:pt x="191" y="123"/>
                    <a:pt x="209" y="141"/>
                    <a:pt x="232" y="141"/>
                  </a:cubicBezTo>
                  <a:cubicBezTo>
                    <a:pt x="255" y="141"/>
                    <a:pt x="274" y="123"/>
                    <a:pt x="274" y="100"/>
                  </a:cubicBezTo>
                  <a:cubicBezTo>
                    <a:pt x="274" y="77"/>
                    <a:pt x="255" y="58"/>
                    <a:pt x="232" y="58"/>
                  </a:cubicBezTo>
                  <a:close/>
                  <a:moveTo>
                    <a:pt x="299" y="363"/>
                  </a:moveTo>
                  <a:lnTo>
                    <a:pt x="299" y="336"/>
                  </a:lnTo>
                  <a:cubicBezTo>
                    <a:pt x="299" y="327"/>
                    <a:pt x="295" y="323"/>
                    <a:pt x="286" y="323"/>
                  </a:cubicBezTo>
                  <a:lnTo>
                    <a:pt x="266" y="323"/>
                  </a:lnTo>
                  <a:lnTo>
                    <a:pt x="266" y="168"/>
                  </a:lnTo>
                  <a:cubicBezTo>
                    <a:pt x="266" y="159"/>
                    <a:pt x="262" y="155"/>
                    <a:pt x="253" y="155"/>
                  </a:cubicBezTo>
                  <a:lnTo>
                    <a:pt x="180" y="155"/>
                  </a:lnTo>
                  <a:cubicBezTo>
                    <a:pt x="171" y="155"/>
                    <a:pt x="167" y="159"/>
                    <a:pt x="167" y="168"/>
                  </a:cubicBezTo>
                  <a:lnTo>
                    <a:pt x="167" y="195"/>
                  </a:lnTo>
                  <a:cubicBezTo>
                    <a:pt x="167" y="203"/>
                    <a:pt x="171" y="208"/>
                    <a:pt x="180" y="208"/>
                  </a:cubicBezTo>
                  <a:lnTo>
                    <a:pt x="199" y="208"/>
                  </a:lnTo>
                  <a:lnTo>
                    <a:pt x="199" y="323"/>
                  </a:lnTo>
                  <a:lnTo>
                    <a:pt x="180" y="323"/>
                  </a:lnTo>
                  <a:cubicBezTo>
                    <a:pt x="172" y="323"/>
                    <a:pt x="167" y="327"/>
                    <a:pt x="167" y="336"/>
                  </a:cubicBezTo>
                  <a:lnTo>
                    <a:pt x="167" y="363"/>
                  </a:lnTo>
                  <a:cubicBezTo>
                    <a:pt x="167" y="371"/>
                    <a:pt x="172" y="376"/>
                    <a:pt x="180" y="376"/>
                  </a:cubicBezTo>
                  <a:lnTo>
                    <a:pt x="286" y="376"/>
                  </a:lnTo>
                  <a:cubicBezTo>
                    <a:pt x="295" y="376"/>
                    <a:pt x="299" y="371"/>
                    <a:pt x="299" y="363"/>
                  </a:cubicBezTo>
                  <a:close/>
                </a:path>
              </a:pathLst>
            </a:custGeom>
            <a:solidFill>
              <a:schemeClr val="bg1"/>
            </a:solidFill>
            <a:ln>
              <a:noFill/>
            </a:ln>
            <a:effectLst/>
            <a:extLst/>
          </p:spPr>
          <p:txBody>
            <a:bodyPr wrap="none" anchor="ctr"/>
            <a:lstStyle/>
            <a:p>
              <a:endParaRPr lang="en-US"/>
            </a:p>
          </p:txBody>
        </p:sp>
      </p:grpSp>
    </p:spTree>
    <p:extLst>
      <p:ext uri="{BB962C8B-B14F-4D97-AF65-F5344CB8AC3E}">
        <p14:creationId xmlns:p14="http://schemas.microsoft.com/office/powerpoint/2010/main" val="328057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Here’s some huge text over an image.</a:t>
            </a:r>
            <a:endParaRPr lang="en-US" dirty="0"/>
          </a:p>
        </p:txBody>
      </p:sp>
    </p:spTree>
    <p:extLst>
      <p:ext uri="{BB962C8B-B14F-4D97-AF65-F5344CB8AC3E}">
        <p14:creationId xmlns:p14="http://schemas.microsoft.com/office/powerpoint/2010/main" val="34429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blank slide.</a:t>
            </a:r>
            <a:endParaRPr lang="en-US" dirty="0"/>
          </a:p>
        </p:txBody>
      </p:sp>
      <p:sp>
        <p:nvSpPr>
          <p:cNvPr id="4" name="Text Placeholder 3"/>
          <p:cNvSpPr>
            <a:spLocks noGrp="1"/>
          </p:cNvSpPr>
          <p:nvPr>
            <p:ph type="body" sz="quarter" idx="40"/>
          </p:nvPr>
        </p:nvSpPr>
        <p:spPr/>
        <p:txBody>
          <a:bodyPr/>
          <a:lstStyle/>
          <a:p>
            <a:r>
              <a:rPr lang="en-US" dirty="0" smtClean="0"/>
              <a:t>Here’s a subtitle.</a:t>
            </a:r>
            <a:endParaRPr lang="en-US" dirty="0"/>
          </a:p>
        </p:txBody>
      </p:sp>
    </p:spTree>
    <p:extLst>
      <p:ext uri="{BB962C8B-B14F-4D97-AF65-F5344CB8AC3E}">
        <p14:creationId xmlns:p14="http://schemas.microsoft.com/office/powerpoint/2010/main" val="283883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blank slide.</a:t>
            </a:r>
            <a:endParaRPr lang="en-US" dirty="0"/>
          </a:p>
        </p:txBody>
      </p:sp>
      <p:sp>
        <p:nvSpPr>
          <p:cNvPr id="4" name="Text Placeholder 3"/>
          <p:cNvSpPr>
            <a:spLocks noGrp="1"/>
          </p:cNvSpPr>
          <p:nvPr>
            <p:ph type="body" sz="quarter" idx="40"/>
          </p:nvPr>
        </p:nvSpPr>
        <p:spPr/>
        <p:txBody>
          <a:bodyPr/>
          <a:lstStyle/>
          <a:p>
            <a:r>
              <a:rPr lang="en-US" dirty="0" smtClean="0"/>
              <a:t>Here’s a subtitle.</a:t>
            </a:r>
            <a:endParaRPr lang="en-US" dirty="0"/>
          </a:p>
        </p:txBody>
      </p:sp>
    </p:spTree>
    <p:extLst>
      <p:ext uri="{BB962C8B-B14F-4D97-AF65-F5344CB8AC3E}">
        <p14:creationId xmlns:p14="http://schemas.microsoft.com/office/powerpoint/2010/main" val="126138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a:t>
            </a:r>
            <a:endParaRPr lang="en-US" dirty="0"/>
          </a:p>
        </p:txBody>
      </p:sp>
      <p:sp>
        <p:nvSpPr>
          <p:cNvPr id="7" name="Text Placeholder 6"/>
          <p:cNvSpPr>
            <a:spLocks noGrp="1"/>
          </p:cNvSpPr>
          <p:nvPr>
            <p:ph type="body" sz="quarter" idx="40"/>
          </p:nvPr>
        </p:nvSpPr>
        <p:spPr/>
        <p:txBody>
          <a:bodyPr/>
          <a:lstStyle/>
          <a:p>
            <a:r>
              <a:rPr lang="en-US" dirty="0" smtClean="0"/>
              <a:t>Subtitle goes here.</a:t>
            </a:r>
            <a:endParaRPr lang="en-US" dirty="0"/>
          </a:p>
        </p:txBody>
      </p:sp>
      <p:sp>
        <p:nvSpPr>
          <p:cNvPr id="5" name="Text Placeholder 4"/>
          <p:cNvSpPr>
            <a:spLocks noGrp="1"/>
          </p:cNvSpPr>
          <p:nvPr>
            <p:ph type="body" sz="quarter" idx="35"/>
          </p:nvPr>
        </p:nvSpPr>
        <p:spPr/>
        <p:txBody>
          <a:bodyPr/>
          <a:lstStyle/>
          <a:p>
            <a:r>
              <a:rPr lang="en-US" dirty="0" smtClean="0"/>
              <a:t>Jane Doe, </a:t>
            </a:r>
            <a:r>
              <a:rPr lang="en-US" dirty="0" err="1" smtClean="0"/>
              <a:t>janedoe@email.com</a:t>
            </a:r>
            <a:endParaRPr lang="en-US" dirty="0"/>
          </a:p>
        </p:txBody>
      </p:sp>
      <p:sp>
        <p:nvSpPr>
          <p:cNvPr id="6" name="Text Placeholder 5"/>
          <p:cNvSpPr>
            <a:spLocks noGrp="1"/>
          </p:cNvSpPr>
          <p:nvPr>
            <p:ph type="body" sz="quarter" idx="39"/>
          </p:nvPr>
        </p:nvSpPr>
        <p:spPr/>
        <p:txBody>
          <a:bodyPr/>
          <a:lstStyle/>
          <a:p>
            <a:r>
              <a:rPr lang="en-US" dirty="0" smtClean="0"/>
              <a:t>Contact me:</a:t>
            </a:r>
            <a:endParaRPr lang="en-US" dirty="0"/>
          </a:p>
        </p:txBody>
      </p:sp>
      <p:sp>
        <p:nvSpPr>
          <p:cNvPr id="8" name="Text Placeholder 7"/>
          <p:cNvSpPr>
            <a:spLocks noGrp="1"/>
          </p:cNvSpPr>
          <p:nvPr>
            <p:ph type="body" sz="quarter" idx="41"/>
          </p:nvPr>
        </p:nvSpPr>
        <p:spPr/>
        <p:txBody>
          <a:bodyPr/>
          <a:lstStyle/>
          <a:p>
            <a:r>
              <a:rPr lang="en-US" dirty="0" smtClean="0"/>
              <a:t>@</a:t>
            </a:r>
            <a:r>
              <a:rPr lang="en-US" dirty="0" err="1" smtClean="0"/>
              <a:t>janedoe</a:t>
            </a:r>
            <a:endParaRPr lang="en-US" dirty="0"/>
          </a:p>
        </p:txBody>
      </p:sp>
    </p:spTree>
    <p:extLst>
      <p:ext uri="{BB962C8B-B14F-4D97-AF65-F5344CB8AC3E}">
        <p14:creationId xmlns:p14="http://schemas.microsoft.com/office/powerpoint/2010/main" val="278704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a:t>
            </a:r>
            <a:endParaRPr lang="en-US" dirty="0"/>
          </a:p>
        </p:txBody>
      </p:sp>
      <p:sp>
        <p:nvSpPr>
          <p:cNvPr id="7" name="Text Placeholder 6"/>
          <p:cNvSpPr>
            <a:spLocks noGrp="1"/>
          </p:cNvSpPr>
          <p:nvPr>
            <p:ph type="body" sz="quarter" idx="40"/>
          </p:nvPr>
        </p:nvSpPr>
        <p:spPr/>
        <p:txBody>
          <a:bodyPr/>
          <a:lstStyle/>
          <a:p>
            <a:r>
              <a:rPr lang="en-US" dirty="0" smtClean="0"/>
              <a:t>Subtitle goes here.</a:t>
            </a:r>
            <a:endParaRPr lang="en-US" dirty="0"/>
          </a:p>
        </p:txBody>
      </p:sp>
      <p:sp>
        <p:nvSpPr>
          <p:cNvPr id="5" name="Text Placeholder 4"/>
          <p:cNvSpPr>
            <a:spLocks noGrp="1"/>
          </p:cNvSpPr>
          <p:nvPr>
            <p:ph type="body" sz="quarter" idx="35"/>
          </p:nvPr>
        </p:nvSpPr>
        <p:spPr/>
        <p:txBody>
          <a:bodyPr/>
          <a:lstStyle/>
          <a:p>
            <a:r>
              <a:rPr lang="en-US" dirty="0" smtClean="0"/>
              <a:t>Jane Doe, </a:t>
            </a:r>
            <a:r>
              <a:rPr lang="en-US" dirty="0" err="1" smtClean="0"/>
              <a:t>janedoe@email.com</a:t>
            </a:r>
            <a:endParaRPr lang="en-US" dirty="0"/>
          </a:p>
        </p:txBody>
      </p:sp>
      <p:sp>
        <p:nvSpPr>
          <p:cNvPr id="6" name="Text Placeholder 5"/>
          <p:cNvSpPr>
            <a:spLocks noGrp="1"/>
          </p:cNvSpPr>
          <p:nvPr>
            <p:ph type="body" sz="quarter" idx="39"/>
          </p:nvPr>
        </p:nvSpPr>
        <p:spPr/>
        <p:txBody>
          <a:bodyPr/>
          <a:lstStyle/>
          <a:p>
            <a:r>
              <a:rPr lang="en-US" dirty="0" smtClean="0"/>
              <a:t>Contact me:</a:t>
            </a:r>
            <a:endParaRPr lang="en-US" dirty="0"/>
          </a:p>
        </p:txBody>
      </p:sp>
      <p:sp>
        <p:nvSpPr>
          <p:cNvPr id="8" name="Text Placeholder 7"/>
          <p:cNvSpPr>
            <a:spLocks noGrp="1"/>
          </p:cNvSpPr>
          <p:nvPr>
            <p:ph type="body" sz="quarter" idx="41"/>
          </p:nvPr>
        </p:nvSpPr>
        <p:spPr/>
        <p:txBody>
          <a:bodyPr/>
          <a:lstStyle/>
          <a:p>
            <a:r>
              <a:rPr lang="en-US" dirty="0" smtClean="0"/>
              <a:t>@</a:t>
            </a:r>
            <a:r>
              <a:rPr lang="en-US" dirty="0" err="1" smtClean="0"/>
              <a:t>janedoe</a:t>
            </a:r>
            <a:endParaRPr lang="en-US" dirty="0"/>
          </a:p>
        </p:txBody>
      </p:sp>
    </p:spTree>
    <p:extLst>
      <p:ext uri="{BB962C8B-B14F-4D97-AF65-F5344CB8AC3E}">
        <p14:creationId xmlns:p14="http://schemas.microsoft.com/office/powerpoint/2010/main" val="39975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260 bonus icons.</a:t>
            </a:r>
            <a:endParaRPr lang="en-US" dirty="0"/>
          </a:p>
        </p:txBody>
      </p:sp>
      <p:sp>
        <p:nvSpPr>
          <p:cNvPr id="8" name="Text Placeholder 7"/>
          <p:cNvSpPr>
            <a:spLocks noGrp="1"/>
          </p:cNvSpPr>
          <p:nvPr>
            <p:ph type="body" sz="quarter" idx="40"/>
          </p:nvPr>
        </p:nvSpPr>
        <p:spPr/>
        <p:txBody>
          <a:bodyPr/>
          <a:lstStyle/>
          <a:p>
            <a:r>
              <a:rPr lang="en-US" dirty="0" smtClean="0"/>
              <a:t>Easy to modify – simply select the color you want using the fill tool.</a:t>
            </a:r>
            <a:endParaRPr lang="en-US" dirty="0"/>
          </a:p>
        </p:txBody>
      </p:sp>
      <p:sp>
        <p:nvSpPr>
          <p:cNvPr id="9" name="Freeform 1"/>
          <p:cNvSpPr>
            <a:spLocks noChangeArrowheads="1"/>
          </p:cNvSpPr>
          <p:nvPr/>
        </p:nvSpPr>
        <p:spPr bwMode="auto">
          <a:xfrm>
            <a:off x="7463559" y="3656640"/>
            <a:ext cx="122238" cy="112713"/>
          </a:xfrm>
          <a:custGeom>
            <a:avLst/>
            <a:gdLst>
              <a:gd name="T0" fmla="*/ 282 w 340"/>
              <a:gd name="T1" fmla="*/ 0 h 312"/>
              <a:gd name="T2" fmla="*/ 339 w 340"/>
              <a:gd name="T3" fmla="*/ 57 h 312"/>
              <a:gd name="T4" fmla="*/ 339 w 340"/>
              <a:gd name="T5" fmla="*/ 170 h 312"/>
              <a:gd name="T6" fmla="*/ 282 w 340"/>
              <a:gd name="T7" fmla="*/ 226 h 312"/>
              <a:gd name="T8" fmla="*/ 282 w 340"/>
              <a:gd name="T9" fmla="*/ 311 h 312"/>
              <a:gd name="T10" fmla="*/ 198 w 340"/>
              <a:gd name="T11" fmla="*/ 226 h 312"/>
              <a:gd name="T12" fmla="*/ 56 w 340"/>
              <a:gd name="T13" fmla="*/ 226 h 312"/>
              <a:gd name="T14" fmla="*/ 0 w 340"/>
              <a:gd name="T15" fmla="*/ 170 h 312"/>
              <a:gd name="T16" fmla="*/ 0 w 340"/>
              <a:gd name="T17" fmla="*/ 153 h 312"/>
              <a:gd name="T18" fmla="*/ 40 w 340"/>
              <a:gd name="T19" fmla="*/ 113 h 312"/>
              <a:gd name="T20" fmla="*/ 169 w 340"/>
              <a:gd name="T21" fmla="*/ 113 h 312"/>
              <a:gd name="T22" fmla="*/ 254 w 340"/>
              <a:gd name="T23" fmla="*/ 29 h 312"/>
              <a:gd name="T24" fmla="*/ 254 w 340"/>
              <a:gd name="T25" fmla="*/ 0 h 312"/>
              <a:gd name="T26" fmla="*/ 282 w 340"/>
              <a:gd name="T2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0" h="312">
                <a:moveTo>
                  <a:pt x="282" y="0"/>
                </a:moveTo>
                <a:cubicBezTo>
                  <a:pt x="310" y="0"/>
                  <a:pt x="339" y="29"/>
                  <a:pt x="339" y="57"/>
                </a:cubicBezTo>
                <a:cubicBezTo>
                  <a:pt x="339" y="85"/>
                  <a:pt x="339" y="142"/>
                  <a:pt x="339" y="170"/>
                </a:cubicBezTo>
                <a:cubicBezTo>
                  <a:pt x="339" y="198"/>
                  <a:pt x="310" y="226"/>
                  <a:pt x="282" y="226"/>
                </a:cubicBezTo>
                <a:lnTo>
                  <a:pt x="282" y="311"/>
                </a:lnTo>
                <a:lnTo>
                  <a:pt x="198" y="226"/>
                </a:lnTo>
                <a:cubicBezTo>
                  <a:pt x="148" y="226"/>
                  <a:pt x="71" y="226"/>
                  <a:pt x="56" y="226"/>
                </a:cubicBezTo>
                <a:cubicBezTo>
                  <a:pt x="28" y="226"/>
                  <a:pt x="0" y="198"/>
                  <a:pt x="0" y="170"/>
                </a:cubicBezTo>
                <a:cubicBezTo>
                  <a:pt x="0" y="165"/>
                  <a:pt x="0" y="159"/>
                  <a:pt x="0" y="153"/>
                </a:cubicBezTo>
                <a:lnTo>
                  <a:pt x="40" y="113"/>
                </a:lnTo>
                <a:lnTo>
                  <a:pt x="169" y="113"/>
                </a:lnTo>
                <a:cubicBezTo>
                  <a:pt x="213" y="113"/>
                  <a:pt x="254" y="72"/>
                  <a:pt x="254" y="29"/>
                </a:cubicBezTo>
                <a:lnTo>
                  <a:pt x="254" y="0"/>
                </a:lnTo>
                <a:cubicBezTo>
                  <a:pt x="267" y="0"/>
                  <a:pt x="277" y="0"/>
                  <a:pt x="282" y="0"/>
                </a:cubicBezTo>
              </a:path>
            </a:pathLst>
          </a:custGeom>
          <a:solidFill>
            <a:schemeClr val="tx1">
              <a:lumMod val="90000"/>
              <a:lumOff val="10000"/>
            </a:schemeClr>
          </a:solidFill>
          <a:ln>
            <a:noFill/>
          </a:ln>
          <a:effectLst/>
          <a:extLst/>
        </p:spPr>
        <p:txBody>
          <a:bodyPr wrap="none" anchor="ctr"/>
          <a:lstStyle/>
          <a:p>
            <a:endParaRPr lang="en-US"/>
          </a:p>
        </p:txBody>
      </p:sp>
      <p:sp>
        <p:nvSpPr>
          <p:cNvPr id="10" name="Freeform 2"/>
          <p:cNvSpPr>
            <a:spLocks noChangeArrowheads="1"/>
          </p:cNvSpPr>
          <p:nvPr/>
        </p:nvSpPr>
        <p:spPr bwMode="auto">
          <a:xfrm>
            <a:off x="6433810" y="3250241"/>
            <a:ext cx="163513" cy="163512"/>
          </a:xfrm>
          <a:custGeom>
            <a:avLst/>
            <a:gdLst>
              <a:gd name="T0" fmla="*/ 452 w 453"/>
              <a:gd name="T1" fmla="*/ 0 h 452"/>
              <a:gd name="T2" fmla="*/ 452 w 453"/>
              <a:gd name="T3" fmla="*/ 84 h 452"/>
              <a:gd name="T4" fmla="*/ 452 w 453"/>
              <a:gd name="T5" fmla="*/ 169 h 452"/>
              <a:gd name="T6" fmla="*/ 452 w 453"/>
              <a:gd name="T7" fmla="*/ 451 h 452"/>
              <a:gd name="T8" fmla="*/ 0 w 453"/>
              <a:gd name="T9" fmla="*/ 197 h 452"/>
              <a:gd name="T10" fmla="*/ 0 w 453"/>
              <a:gd name="T11" fmla="*/ 113 h 452"/>
              <a:gd name="T12" fmla="*/ 0 w 453"/>
              <a:gd name="T13" fmla="*/ 28 h 452"/>
              <a:gd name="T14" fmla="*/ 283 w 453"/>
              <a:gd name="T15" fmla="*/ 28 h 452"/>
              <a:gd name="T16" fmla="*/ 254 w 453"/>
              <a:gd name="T17" fmla="*/ 84 h 452"/>
              <a:gd name="T18" fmla="*/ 283 w 453"/>
              <a:gd name="T19" fmla="*/ 28 h 452"/>
              <a:gd name="T20" fmla="*/ 226 w 453"/>
              <a:gd name="T21" fmla="*/ 169 h 452"/>
              <a:gd name="T22" fmla="*/ 311 w 453"/>
              <a:gd name="T23" fmla="*/ 113 h 452"/>
              <a:gd name="T24" fmla="*/ 170 w 453"/>
              <a:gd name="T25" fmla="*/ 28 h 452"/>
              <a:gd name="T26" fmla="*/ 141 w 453"/>
              <a:gd name="T27" fmla="*/ 84 h 452"/>
              <a:gd name="T28" fmla="*/ 170 w 453"/>
              <a:gd name="T29" fmla="*/ 28 h 452"/>
              <a:gd name="T30" fmla="*/ 113 w 453"/>
              <a:gd name="T31" fmla="*/ 169 h 452"/>
              <a:gd name="T32" fmla="*/ 198 w 453"/>
              <a:gd name="T33" fmla="*/ 113 h 452"/>
              <a:gd name="T34" fmla="*/ 29 w 453"/>
              <a:gd name="T35" fmla="*/ 28 h 452"/>
              <a:gd name="T36" fmla="*/ 85 w 453"/>
              <a:gd name="T37" fmla="*/ 84 h 452"/>
              <a:gd name="T38" fmla="*/ 29 w 453"/>
              <a:gd name="T39" fmla="*/ 28 h 452"/>
              <a:gd name="T40" fmla="*/ 29 w 453"/>
              <a:gd name="T41" fmla="*/ 169 h 452"/>
              <a:gd name="T42" fmla="*/ 85 w 453"/>
              <a:gd name="T43" fmla="*/ 113 h 452"/>
              <a:gd name="T44" fmla="*/ 424 w 453"/>
              <a:gd name="T45" fmla="*/ 395 h 452"/>
              <a:gd name="T46" fmla="*/ 29 w 453"/>
              <a:gd name="T47" fmla="*/ 367 h 452"/>
              <a:gd name="T48" fmla="*/ 424 w 453"/>
              <a:gd name="T49" fmla="*/ 395 h 452"/>
              <a:gd name="T50" fmla="*/ 254 w 453"/>
              <a:gd name="T51" fmla="*/ 338 h 452"/>
              <a:gd name="T52" fmla="*/ 226 w 453"/>
              <a:gd name="T53" fmla="*/ 282 h 452"/>
              <a:gd name="T54" fmla="*/ 424 w 453"/>
              <a:gd name="T55" fmla="*/ 254 h 452"/>
              <a:gd name="T56" fmla="*/ 29 w 453"/>
              <a:gd name="T57" fmla="*/ 225 h 452"/>
              <a:gd name="T58" fmla="*/ 424 w 453"/>
              <a:gd name="T59" fmla="*/ 254 h 452"/>
              <a:gd name="T60" fmla="*/ 424 w 453"/>
              <a:gd name="T61" fmla="*/ 113 h 452"/>
              <a:gd name="T62" fmla="*/ 339 w 453"/>
              <a:gd name="T63" fmla="*/ 169 h 452"/>
              <a:gd name="T64" fmla="*/ 367 w 453"/>
              <a:gd name="T65" fmla="*/ 84 h 452"/>
              <a:gd name="T66" fmla="*/ 395 w 453"/>
              <a:gd name="T67" fmla="*/ 28 h 452"/>
              <a:gd name="T68" fmla="*/ 367 w 453"/>
              <a:gd name="T69" fmla="*/ 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452">
                <a:moveTo>
                  <a:pt x="0" y="0"/>
                </a:moveTo>
                <a:lnTo>
                  <a:pt x="452" y="0"/>
                </a:lnTo>
                <a:lnTo>
                  <a:pt x="452" y="28"/>
                </a:lnTo>
                <a:lnTo>
                  <a:pt x="452" y="84"/>
                </a:lnTo>
                <a:lnTo>
                  <a:pt x="452" y="113"/>
                </a:lnTo>
                <a:lnTo>
                  <a:pt x="452" y="169"/>
                </a:lnTo>
                <a:lnTo>
                  <a:pt x="452" y="197"/>
                </a:lnTo>
                <a:lnTo>
                  <a:pt x="452" y="451"/>
                </a:lnTo>
                <a:lnTo>
                  <a:pt x="0" y="451"/>
                </a:lnTo>
                <a:lnTo>
                  <a:pt x="0" y="197"/>
                </a:lnTo>
                <a:lnTo>
                  <a:pt x="0" y="169"/>
                </a:lnTo>
                <a:lnTo>
                  <a:pt x="0" y="113"/>
                </a:lnTo>
                <a:lnTo>
                  <a:pt x="0" y="84"/>
                </a:lnTo>
                <a:lnTo>
                  <a:pt x="0" y="28"/>
                </a:lnTo>
                <a:lnTo>
                  <a:pt x="0" y="0"/>
                </a:lnTo>
                <a:close/>
                <a:moveTo>
                  <a:pt x="283" y="28"/>
                </a:moveTo>
                <a:lnTo>
                  <a:pt x="226" y="28"/>
                </a:lnTo>
                <a:lnTo>
                  <a:pt x="254" y="84"/>
                </a:lnTo>
                <a:lnTo>
                  <a:pt x="311" y="84"/>
                </a:lnTo>
                <a:lnTo>
                  <a:pt x="283" y="28"/>
                </a:lnTo>
                <a:close/>
                <a:moveTo>
                  <a:pt x="254" y="113"/>
                </a:moveTo>
                <a:lnTo>
                  <a:pt x="226" y="169"/>
                </a:lnTo>
                <a:lnTo>
                  <a:pt x="283" y="169"/>
                </a:lnTo>
                <a:lnTo>
                  <a:pt x="311" y="113"/>
                </a:lnTo>
                <a:lnTo>
                  <a:pt x="254" y="113"/>
                </a:lnTo>
                <a:close/>
                <a:moveTo>
                  <a:pt x="170" y="28"/>
                </a:moveTo>
                <a:lnTo>
                  <a:pt x="113" y="28"/>
                </a:lnTo>
                <a:lnTo>
                  <a:pt x="141" y="84"/>
                </a:lnTo>
                <a:lnTo>
                  <a:pt x="198" y="84"/>
                </a:lnTo>
                <a:lnTo>
                  <a:pt x="170" y="28"/>
                </a:lnTo>
                <a:close/>
                <a:moveTo>
                  <a:pt x="141" y="113"/>
                </a:moveTo>
                <a:lnTo>
                  <a:pt x="113" y="169"/>
                </a:lnTo>
                <a:lnTo>
                  <a:pt x="170" y="169"/>
                </a:lnTo>
                <a:lnTo>
                  <a:pt x="198" y="113"/>
                </a:lnTo>
                <a:lnTo>
                  <a:pt x="141" y="113"/>
                </a:lnTo>
                <a:close/>
                <a:moveTo>
                  <a:pt x="29" y="28"/>
                </a:moveTo>
                <a:lnTo>
                  <a:pt x="29" y="84"/>
                </a:lnTo>
                <a:lnTo>
                  <a:pt x="85" y="84"/>
                </a:lnTo>
                <a:lnTo>
                  <a:pt x="57" y="28"/>
                </a:lnTo>
                <a:lnTo>
                  <a:pt x="29" y="28"/>
                </a:lnTo>
                <a:close/>
                <a:moveTo>
                  <a:pt x="29" y="113"/>
                </a:moveTo>
                <a:lnTo>
                  <a:pt x="29" y="169"/>
                </a:lnTo>
                <a:lnTo>
                  <a:pt x="57" y="169"/>
                </a:lnTo>
                <a:lnTo>
                  <a:pt x="85" y="113"/>
                </a:lnTo>
                <a:lnTo>
                  <a:pt x="29" y="113"/>
                </a:lnTo>
                <a:close/>
                <a:moveTo>
                  <a:pt x="424" y="395"/>
                </a:moveTo>
                <a:lnTo>
                  <a:pt x="424" y="367"/>
                </a:lnTo>
                <a:lnTo>
                  <a:pt x="29" y="367"/>
                </a:lnTo>
                <a:lnTo>
                  <a:pt x="29" y="395"/>
                </a:lnTo>
                <a:lnTo>
                  <a:pt x="424" y="395"/>
                </a:lnTo>
                <a:close/>
                <a:moveTo>
                  <a:pt x="226" y="338"/>
                </a:moveTo>
                <a:lnTo>
                  <a:pt x="254" y="338"/>
                </a:lnTo>
                <a:lnTo>
                  <a:pt x="254" y="282"/>
                </a:lnTo>
                <a:lnTo>
                  <a:pt x="226" y="282"/>
                </a:lnTo>
                <a:lnTo>
                  <a:pt x="226" y="338"/>
                </a:lnTo>
                <a:close/>
                <a:moveTo>
                  <a:pt x="424" y="254"/>
                </a:moveTo>
                <a:lnTo>
                  <a:pt x="424" y="225"/>
                </a:lnTo>
                <a:lnTo>
                  <a:pt x="29" y="225"/>
                </a:lnTo>
                <a:lnTo>
                  <a:pt x="29" y="254"/>
                </a:lnTo>
                <a:lnTo>
                  <a:pt x="424" y="254"/>
                </a:lnTo>
                <a:close/>
                <a:moveTo>
                  <a:pt x="395" y="169"/>
                </a:moveTo>
                <a:lnTo>
                  <a:pt x="424" y="113"/>
                </a:lnTo>
                <a:lnTo>
                  <a:pt x="367" y="113"/>
                </a:lnTo>
                <a:lnTo>
                  <a:pt x="339" y="169"/>
                </a:lnTo>
                <a:lnTo>
                  <a:pt x="395" y="169"/>
                </a:lnTo>
                <a:close/>
                <a:moveTo>
                  <a:pt x="367" y="84"/>
                </a:moveTo>
                <a:lnTo>
                  <a:pt x="424" y="84"/>
                </a:lnTo>
                <a:lnTo>
                  <a:pt x="395" y="28"/>
                </a:lnTo>
                <a:lnTo>
                  <a:pt x="339" y="28"/>
                </a:lnTo>
                <a:lnTo>
                  <a:pt x="367" y="84"/>
                </a:lnTo>
                <a:close/>
              </a:path>
            </a:pathLst>
          </a:custGeom>
          <a:solidFill>
            <a:schemeClr val="tx1">
              <a:lumMod val="90000"/>
              <a:lumOff val="10000"/>
            </a:schemeClr>
          </a:solidFill>
          <a:ln>
            <a:noFill/>
          </a:ln>
          <a:effectLst/>
          <a:extLst/>
        </p:spPr>
        <p:txBody>
          <a:bodyPr wrap="none" anchor="ctr"/>
          <a:lstStyle/>
          <a:p>
            <a:endParaRPr lang="en-US"/>
          </a:p>
        </p:txBody>
      </p:sp>
      <p:sp>
        <p:nvSpPr>
          <p:cNvPr id="11" name="Freeform 3"/>
          <p:cNvSpPr>
            <a:spLocks noChangeArrowheads="1"/>
          </p:cNvSpPr>
          <p:nvPr/>
        </p:nvSpPr>
        <p:spPr bwMode="auto">
          <a:xfrm>
            <a:off x="7487910" y="4030127"/>
            <a:ext cx="22225" cy="22225"/>
          </a:xfrm>
          <a:custGeom>
            <a:avLst/>
            <a:gdLst>
              <a:gd name="T0" fmla="*/ 0 w 60"/>
              <a:gd name="T1" fmla="*/ 20 h 61"/>
              <a:gd name="T2" fmla="*/ 20 w 60"/>
              <a:gd name="T3" fmla="*/ 0 h 61"/>
              <a:gd name="T4" fmla="*/ 59 w 60"/>
              <a:gd name="T5" fmla="*/ 40 h 61"/>
              <a:gd name="T6" fmla="*/ 39 w 60"/>
              <a:gd name="T7" fmla="*/ 60 h 61"/>
              <a:gd name="T8" fmla="*/ 0 w 60"/>
              <a:gd name="T9" fmla="*/ 20 h 61"/>
            </a:gdLst>
            <a:ahLst/>
            <a:cxnLst>
              <a:cxn ang="0">
                <a:pos x="T0" y="T1"/>
              </a:cxn>
              <a:cxn ang="0">
                <a:pos x="T2" y="T3"/>
              </a:cxn>
              <a:cxn ang="0">
                <a:pos x="T4" y="T5"/>
              </a:cxn>
              <a:cxn ang="0">
                <a:pos x="T6" y="T7"/>
              </a:cxn>
              <a:cxn ang="0">
                <a:pos x="T8" y="T9"/>
              </a:cxn>
            </a:cxnLst>
            <a:rect l="0" t="0" r="r" b="b"/>
            <a:pathLst>
              <a:path w="60" h="61">
                <a:moveTo>
                  <a:pt x="0" y="20"/>
                </a:moveTo>
                <a:lnTo>
                  <a:pt x="20" y="0"/>
                </a:lnTo>
                <a:lnTo>
                  <a:pt x="59" y="40"/>
                </a:lnTo>
                <a:lnTo>
                  <a:pt x="39" y="60"/>
                </a:lnTo>
                <a:lnTo>
                  <a:pt x="0" y="20"/>
                </a:lnTo>
              </a:path>
            </a:pathLst>
          </a:custGeom>
          <a:solidFill>
            <a:schemeClr val="tx1">
              <a:lumMod val="90000"/>
              <a:lumOff val="10000"/>
            </a:schemeClr>
          </a:solidFill>
          <a:ln>
            <a:noFill/>
          </a:ln>
          <a:effectLst/>
          <a:extLst/>
        </p:spPr>
        <p:txBody>
          <a:bodyPr wrap="none" anchor="ctr"/>
          <a:lstStyle/>
          <a:p>
            <a:endParaRPr lang="en-US"/>
          </a:p>
        </p:txBody>
      </p:sp>
      <p:sp>
        <p:nvSpPr>
          <p:cNvPr id="12" name="Freeform 4"/>
          <p:cNvSpPr>
            <a:spLocks noChangeArrowheads="1"/>
          </p:cNvSpPr>
          <p:nvPr/>
        </p:nvSpPr>
        <p:spPr bwMode="auto">
          <a:xfrm>
            <a:off x="7503785" y="3998377"/>
            <a:ext cx="20638" cy="11113"/>
          </a:xfrm>
          <a:custGeom>
            <a:avLst/>
            <a:gdLst>
              <a:gd name="T0" fmla="*/ 0 w 58"/>
              <a:gd name="T1" fmla="*/ 28 h 29"/>
              <a:gd name="T2" fmla="*/ 0 w 58"/>
              <a:gd name="T3" fmla="*/ 0 h 29"/>
              <a:gd name="T4" fmla="*/ 57 w 58"/>
              <a:gd name="T5" fmla="*/ 0 h 29"/>
              <a:gd name="T6" fmla="*/ 57 w 58"/>
              <a:gd name="T7" fmla="*/ 28 h 29"/>
              <a:gd name="T8" fmla="*/ 0 w 58"/>
              <a:gd name="T9" fmla="*/ 28 h 29"/>
            </a:gdLst>
            <a:ahLst/>
            <a:cxnLst>
              <a:cxn ang="0">
                <a:pos x="T0" y="T1"/>
              </a:cxn>
              <a:cxn ang="0">
                <a:pos x="T2" y="T3"/>
              </a:cxn>
              <a:cxn ang="0">
                <a:pos x="T4" y="T5"/>
              </a:cxn>
              <a:cxn ang="0">
                <a:pos x="T6" y="T7"/>
              </a:cxn>
              <a:cxn ang="0">
                <a:pos x="T8" y="T9"/>
              </a:cxn>
            </a:cxnLst>
            <a:rect l="0" t="0" r="r" b="b"/>
            <a:pathLst>
              <a:path w="58" h="29">
                <a:moveTo>
                  <a:pt x="0" y="28"/>
                </a:moveTo>
                <a:lnTo>
                  <a:pt x="0" y="0"/>
                </a:lnTo>
                <a:lnTo>
                  <a:pt x="57" y="0"/>
                </a:lnTo>
                <a:lnTo>
                  <a:pt x="57"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3" name="Freeform 5"/>
          <p:cNvSpPr>
            <a:spLocks noChangeArrowheads="1"/>
          </p:cNvSpPr>
          <p:nvPr/>
        </p:nvSpPr>
        <p:spPr bwMode="auto">
          <a:xfrm>
            <a:off x="7494260" y="3957102"/>
            <a:ext cx="22225" cy="22225"/>
          </a:xfrm>
          <a:custGeom>
            <a:avLst/>
            <a:gdLst>
              <a:gd name="T0" fmla="*/ 19 w 60"/>
              <a:gd name="T1" fmla="*/ 60 h 61"/>
              <a:gd name="T2" fmla="*/ 0 w 60"/>
              <a:gd name="T3" fmla="*/ 40 h 61"/>
              <a:gd name="T4" fmla="*/ 39 w 60"/>
              <a:gd name="T5" fmla="*/ 0 h 61"/>
              <a:gd name="T6" fmla="*/ 59 w 60"/>
              <a:gd name="T7" fmla="*/ 20 h 61"/>
              <a:gd name="T8" fmla="*/ 19 w 60"/>
              <a:gd name="T9" fmla="*/ 60 h 61"/>
            </a:gdLst>
            <a:ahLst/>
            <a:cxnLst>
              <a:cxn ang="0">
                <a:pos x="T0" y="T1"/>
              </a:cxn>
              <a:cxn ang="0">
                <a:pos x="T2" y="T3"/>
              </a:cxn>
              <a:cxn ang="0">
                <a:pos x="T4" y="T5"/>
              </a:cxn>
              <a:cxn ang="0">
                <a:pos x="T6" y="T7"/>
              </a:cxn>
              <a:cxn ang="0">
                <a:pos x="T8" y="T9"/>
              </a:cxn>
            </a:cxnLst>
            <a:rect l="0" t="0" r="r" b="b"/>
            <a:pathLst>
              <a:path w="60" h="61">
                <a:moveTo>
                  <a:pt x="19" y="60"/>
                </a:moveTo>
                <a:lnTo>
                  <a:pt x="0" y="40"/>
                </a:lnTo>
                <a:lnTo>
                  <a:pt x="39" y="0"/>
                </a:lnTo>
                <a:lnTo>
                  <a:pt x="59" y="20"/>
                </a:lnTo>
                <a:lnTo>
                  <a:pt x="19" y="60"/>
                </a:lnTo>
              </a:path>
            </a:pathLst>
          </a:custGeom>
          <a:solidFill>
            <a:schemeClr val="tx1">
              <a:lumMod val="90000"/>
              <a:lumOff val="10000"/>
            </a:schemeClr>
          </a:solidFill>
          <a:ln>
            <a:noFill/>
          </a:ln>
          <a:effectLst/>
          <a:extLst/>
        </p:spPr>
        <p:txBody>
          <a:bodyPr wrap="none" anchor="ctr"/>
          <a:lstStyle/>
          <a:p>
            <a:endParaRPr lang="en-US"/>
          </a:p>
        </p:txBody>
      </p:sp>
      <p:sp>
        <p:nvSpPr>
          <p:cNvPr id="14" name="Freeform 6"/>
          <p:cNvSpPr>
            <a:spLocks noChangeArrowheads="1"/>
          </p:cNvSpPr>
          <p:nvPr/>
        </p:nvSpPr>
        <p:spPr bwMode="auto">
          <a:xfrm>
            <a:off x="7462510" y="3950752"/>
            <a:ext cx="11113" cy="20638"/>
          </a:xfrm>
          <a:custGeom>
            <a:avLst/>
            <a:gdLst>
              <a:gd name="T0" fmla="*/ 28 w 29"/>
              <a:gd name="T1" fmla="*/ 57 h 58"/>
              <a:gd name="T2" fmla="*/ 0 w 29"/>
              <a:gd name="T3" fmla="*/ 57 h 58"/>
              <a:gd name="T4" fmla="*/ 0 w 29"/>
              <a:gd name="T5" fmla="*/ 0 h 58"/>
              <a:gd name="T6" fmla="*/ 28 w 29"/>
              <a:gd name="T7" fmla="*/ 0 h 58"/>
              <a:gd name="T8" fmla="*/ 28 w 29"/>
              <a:gd name="T9" fmla="*/ 57 h 58"/>
            </a:gdLst>
            <a:ahLst/>
            <a:cxnLst>
              <a:cxn ang="0">
                <a:pos x="T0" y="T1"/>
              </a:cxn>
              <a:cxn ang="0">
                <a:pos x="T2" y="T3"/>
              </a:cxn>
              <a:cxn ang="0">
                <a:pos x="T4" y="T5"/>
              </a:cxn>
              <a:cxn ang="0">
                <a:pos x="T6" y="T7"/>
              </a:cxn>
              <a:cxn ang="0">
                <a:pos x="T8" y="T9"/>
              </a:cxn>
            </a:cxnLst>
            <a:rect l="0" t="0" r="r" b="b"/>
            <a:pathLst>
              <a:path w="29" h="58">
                <a:moveTo>
                  <a:pt x="28" y="57"/>
                </a:moveTo>
                <a:lnTo>
                  <a:pt x="0" y="57"/>
                </a:lnTo>
                <a:lnTo>
                  <a:pt x="0" y="0"/>
                </a:lnTo>
                <a:lnTo>
                  <a:pt x="28" y="0"/>
                </a:lnTo>
                <a:lnTo>
                  <a:pt x="28" y="57"/>
                </a:lnTo>
              </a:path>
            </a:pathLst>
          </a:custGeom>
          <a:solidFill>
            <a:schemeClr val="tx1">
              <a:lumMod val="90000"/>
              <a:lumOff val="10000"/>
            </a:schemeClr>
          </a:solidFill>
          <a:ln>
            <a:noFill/>
          </a:ln>
          <a:effectLst/>
          <a:extLst/>
        </p:spPr>
        <p:txBody>
          <a:bodyPr wrap="none" anchor="ctr"/>
          <a:lstStyle/>
          <a:p>
            <a:endParaRPr lang="en-US"/>
          </a:p>
        </p:txBody>
      </p:sp>
      <p:sp>
        <p:nvSpPr>
          <p:cNvPr id="15" name="Freeform 7"/>
          <p:cNvSpPr>
            <a:spLocks noChangeArrowheads="1"/>
          </p:cNvSpPr>
          <p:nvPr/>
        </p:nvSpPr>
        <p:spPr bwMode="auto">
          <a:xfrm>
            <a:off x="7422823" y="3965040"/>
            <a:ext cx="22225" cy="22225"/>
          </a:xfrm>
          <a:custGeom>
            <a:avLst/>
            <a:gdLst>
              <a:gd name="T0" fmla="*/ 60 w 61"/>
              <a:gd name="T1" fmla="*/ 40 h 61"/>
              <a:gd name="T2" fmla="*/ 40 w 61"/>
              <a:gd name="T3" fmla="*/ 60 h 61"/>
              <a:gd name="T4" fmla="*/ 0 w 61"/>
              <a:gd name="T5" fmla="*/ 20 h 61"/>
              <a:gd name="T6" fmla="*/ 20 w 61"/>
              <a:gd name="T7" fmla="*/ 0 h 61"/>
              <a:gd name="T8" fmla="*/ 60 w 61"/>
              <a:gd name="T9" fmla="*/ 40 h 61"/>
            </a:gdLst>
            <a:ahLst/>
            <a:cxnLst>
              <a:cxn ang="0">
                <a:pos x="T0" y="T1"/>
              </a:cxn>
              <a:cxn ang="0">
                <a:pos x="T2" y="T3"/>
              </a:cxn>
              <a:cxn ang="0">
                <a:pos x="T4" y="T5"/>
              </a:cxn>
              <a:cxn ang="0">
                <a:pos x="T6" y="T7"/>
              </a:cxn>
              <a:cxn ang="0">
                <a:pos x="T8" y="T9"/>
              </a:cxn>
            </a:cxnLst>
            <a:rect l="0" t="0" r="r" b="b"/>
            <a:pathLst>
              <a:path w="61" h="61">
                <a:moveTo>
                  <a:pt x="60" y="40"/>
                </a:moveTo>
                <a:lnTo>
                  <a:pt x="40" y="60"/>
                </a:lnTo>
                <a:lnTo>
                  <a:pt x="0" y="20"/>
                </a:lnTo>
                <a:lnTo>
                  <a:pt x="20" y="0"/>
                </a:lnTo>
                <a:lnTo>
                  <a:pt x="60" y="40"/>
                </a:lnTo>
              </a:path>
            </a:pathLst>
          </a:custGeom>
          <a:solidFill>
            <a:schemeClr val="tx1">
              <a:lumMod val="90000"/>
              <a:lumOff val="10000"/>
            </a:schemeClr>
          </a:solidFill>
          <a:ln>
            <a:noFill/>
          </a:ln>
          <a:effectLst/>
          <a:extLst/>
        </p:spPr>
        <p:txBody>
          <a:bodyPr wrap="none" anchor="ctr"/>
          <a:lstStyle/>
          <a:p>
            <a:endParaRPr lang="en-US"/>
          </a:p>
        </p:txBody>
      </p:sp>
      <p:sp>
        <p:nvSpPr>
          <p:cNvPr id="16" name="Freeform 8"/>
          <p:cNvSpPr>
            <a:spLocks noChangeArrowheads="1"/>
          </p:cNvSpPr>
          <p:nvPr/>
        </p:nvSpPr>
        <p:spPr bwMode="auto">
          <a:xfrm>
            <a:off x="7373610" y="3979327"/>
            <a:ext cx="120650" cy="120650"/>
          </a:xfrm>
          <a:custGeom>
            <a:avLst/>
            <a:gdLst>
              <a:gd name="T0" fmla="*/ 273 w 334"/>
              <a:gd name="T1" fmla="*/ 0 h 335"/>
              <a:gd name="T2" fmla="*/ 333 w 334"/>
              <a:gd name="T3" fmla="*/ 60 h 335"/>
              <a:gd name="T4" fmla="*/ 60 w 334"/>
              <a:gd name="T5" fmla="*/ 334 h 335"/>
              <a:gd name="T6" fmla="*/ 0 w 334"/>
              <a:gd name="T7" fmla="*/ 274 h 335"/>
              <a:gd name="T8" fmla="*/ 273 w 334"/>
              <a:gd name="T9" fmla="*/ 0 h 335"/>
              <a:gd name="T10" fmla="*/ 213 w 334"/>
              <a:gd name="T11" fmla="*/ 100 h 335"/>
              <a:gd name="T12" fmla="*/ 233 w 334"/>
              <a:gd name="T13" fmla="*/ 120 h 335"/>
              <a:gd name="T14" fmla="*/ 293 w 334"/>
              <a:gd name="T15" fmla="*/ 60 h 335"/>
              <a:gd name="T16" fmla="*/ 273 w 334"/>
              <a:gd name="T17" fmla="*/ 40 h 335"/>
              <a:gd name="T18" fmla="*/ 213 w 334"/>
              <a:gd name="T19" fmla="*/ 10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5">
                <a:moveTo>
                  <a:pt x="273" y="0"/>
                </a:moveTo>
                <a:lnTo>
                  <a:pt x="333" y="60"/>
                </a:lnTo>
                <a:lnTo>
                  <a:pt x="60" y="334"/>
                </a:lnTo>
                <a:lnTo>
                  <a:pt x="0" y="274"/>
                </a:lnTo>
                <a:lnTo>
                  <a:pt x="273" y="0"/>
                </a:lnTo>
                <a:close/>
                <a:moveTo>
                  <a:pt x="213" y="100"/>
                </a:moveTo>
                <a:lnTo>
                  <a:pt x="233" y="120"/>
                </a:lnTo>
                <a:lnTo>
                  <a:pt x="293" y="60"/>
                </a:lnTo>
                <a:lnTo>
                  <a:pt x="273" y="40"/>
                </a:lnTo>
                <a:lnTo>
                  <a:pt x="213" y="100"/>
                </a:lnTo>
                <a:close/>
              </a:path>
            </a:pathLst>
          </a:custGeom>
          <a:solidFill>
            <a:schemeClr val="tx1">
              <a:lumMod val="90000"/>
              <a:lumOff val="10000"/>
            </a:schemeClr>
          </a:solidFill>
          <a:ln>
            <a:noFill/>
          </a:ln>
          <a:effectLst/>
          <a:extLst/>
        </p:spPr>
        <p:txBody>
          <a:bodyPr wrap="none" anchor="ctr"/>
          <a:lstStyle/>
          <a:p>
            <a:endParaRPr lang="en-US"/>
          </a:p>
        </p:txBody>
      </p:sp>
      <p:sp>
        <p:nvSpPr>
          <p:cNvPr id="17" name="Freeform 9"/>
          <p:cNvSpPr>
            <a:spLocks noChangeArrowheads="1"/>
          </p:cNvSpPr>
          <p:nvPr/>
        </p:nvSpPr>
        <p:spPr bwMode="auto">
          <a:xfrm>
            <a:off x="6129010" y="3270878"/>
            <a:ext cx="50800" cy="101600"/>
          </a:xfrm>
          <a:custGeom>
            <a:avLst/>
            <a:gdLst>
              <a:gd name="T0" fmla="*/ 141 w 142"/>
              <a:gd name="T1" fmla="*/ 29 h 284"/>
              <a:gd name="T2" fmla="*/ 141 w 142"/>
              <a:gd name="T3" fmla="*/ 283 h 284"/>
              <a:gd name="T4" fmla="*/ 0 w 142"/>
              <a:gd name="T5" fmla="*/ 254 h 284"/>
              <a:gd name="T6" fmla="*/ 0 w 142"/>
              <a:gd name="T7" fmla="*/ 0 h 284"/>
              <a:gd name="T8" fmla="*/ 141 w 142"/>
              <a:gd name="T9" fmla="*/ 29 h 284"/>
            </a:gdLst>
            <a:ahLst/>
            <a:cxnLst>
              <a:cxn ang="0">
                <a:pos x="T0" y="T1"/>
              </a:cxn>
              <a:cxn ang="0">
                <a:pos x="T2" y="T3"/>
              </a:cxn>
              <a:cxn ang="0">
                <a:pos x="T4" y="T5"/>
              </a:cxn>
              <a:cxn ang="0">
                <a:pos x="T6" y="T7"/>
              </a:cxn>
              <a:cxn ang="0">
                <a:pos x="T8" y="T9"/>
              </a:cxn>
            </a:cxnLst>
            <a:rect l="0" t="0" r="r" b="b"/>
            <a:pathLst>
              <a:path w="142" h="284">
                <a:moveTo>
                  <a:pt x="141" y="29"/>
                </a:moveTo>
                <a:lnTo>
                  <a:pt x="141" y="283"/>
                </a:lnTo>
                <a:cubicBezTo>
                  <a:pt x="90" y="254"/>
                  <a:pt x="0" y="254"/>
                  <a:pt x="0" y="254"/>
                </a:cubicBezTo>
                <a:lnTo>
                  <a:pt x="0" y="0"/>
                </a:lnTo>
                <a:cubicBezTo>
                  <a:pt x="0" y="0"/>
                  <a:pt x="90" y="0"/>
                  <a:pt x="141" y="29"/>
                </a:cubicBezTo>
              </a:path>
            </a:pathLst>
          </a:custGeom>
          <a:solidFill>
            <a:schemeClr val="tx1">
              <a:lumMod val="90000"/>
              <a:lumOff val="10000"/>
            </a:schemeClr>
          </a:solidFill>
          <a:ln>
            <a:noFill/>
          </a:ln>
          <a:effectLst/>
          <a:extLst/>
        </p:spPr>
        <p:txBody>
          <a:bodyPr wrap="none" anchor="ctr"/>
          <a:lstStyle/>
          <a:p>
            <a:endParaRPr lang="en-US"/>
          </a:p>
        </p:txBody>
      </p:sp>
      <p:sp>
        <p:nvSpPr>
          <p:cNvPr id="18" name="Freeform 10"/>
          <p:cNvSpPr>
            <a:spLocks noChangeArrowheads="1"/>
          </p:cNvSpPr>
          <p:nvPr/>
        </p:nvSpPr>
        <p:spPr bwMode="auto">
          <a:xfrm>
            <a:off x="6189335" y="3270878"/>
            <a:ext cx="50800" cy="101600"/>
          </a:xfrm>
          <a:custGeom>
            <a:avLst/>
            <a:gdLst>
              <a:gd name="T0" fmla="*/ 0 w 142"/>
              <a:gd name="T1" fmla="*/ 29 h 284"/>
              <a:gd name="T2" fmla="*/ 141 w 142"/>
              <a:gd name="T3" fmla="*/ 0 h 284"/>
              <a:gd name="T4" fmla="*/ 141 w 142"/>
              <a:gd name="T5" fmla="*/ 254 h 284"/>
              <a:gd name="T6" fmla="*/ 0 w 142"/>
              <a:gd name="T7" fmla="*/ 283 h 284"/>
              <a:gd name="T8" fmla="*/ 0 w 142"/>
              <a:gd name="T9" fmla="*/ 29 h 284"/>
            </a:gdLst>
            <a:ahLst/>
            <a:cxnLst>
              <a:cxn ang="0">
                <a:pos x="T0" y="T1"/>
              </a:cxn>
              <a:cxn ang="0">
                <a:pos x="T2" y="T3"/>
              </a:cxn>
              <a:cxn ang="0">
                <a:pos x="T4" y="T5"/>
              </a:cxn>
              <a:cxn ang="0">
                <a:pos x="T6" y="T7"/>
              </a:cxn>
              <a:cxn ang="0">
                <a:pos x="T8" y="T9"/>
              </a:cxn>
            </a:cxnLst>
            <a:rect l="0" t="0" r="r" b="b"/>
            <a:pathLst>
              <a:path w="142" h="284">
                <a:moveTo>
                  <a:pt x="0" y="29"/>
                </a:moveTo>
                <a:cubicBezTo>
                  <a:pt x="51" y="0"/>
                  <a:pt x="141" y="0"/>
                  <a:pt x="141" y="0"/>
                </a:cubicBezTo>
                <a:lnTo>
                  <a:pt x="141" y="254"/>
                </a:lnTo>
                <a:cubicBezTo>
                  <a:pt x="141" y="254"/>
                  <a:pt x="51" y="254"/>
                  <a:pt x="0" y="283"/>
                </a:cubicBez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19" name="Freeform 11"/>
          <p:cNvSpPr>
            <a:spLocks noChangeArrowheads="1"/>
          </p:cNvSpPr>
          <p:nvPr/>
        </p:nvSpPr>
        <p:spPr bwMode="auto">
          <a:xfrm>
            <a:off x="3855710" y="3942815"/>
            <a:ext cx="100013" cy="100012"/>
          </a:xfrm>
          <a:custGeom>
            <a:avLst/>
            <a:gdLst>
              <a:gd name="T0" fmla="*/ 73 w 279"/>
              <a:gd name="T1" fmla="*/ 277 h 278"/>
              <a:gd name="T2" fmla="*/ 0 w 279"/>
              <a:gd name="T3" fmla="*/ 204 h 278"/>
              <a:gd name="T4" fmla="*/ 86 w 279"/>
              <a:gd name="T5" fmla="*/ 156 h 278"/>
              <a:gd name="T6" fmla="*/ 220 w 279"/>
              <a:gd name="T7" fmla="*/ 22 h 278"/>
              <a:gd name="T8" fmla="*/ 260 w 279"/>
              <a:gd name="T9" fmla="*/ 18 h 278"/>
              <a:gd name="T10" fmla="*/ 256 w 279"/>
              <a:gd name="T11" fmla="*/ 58 h 278"/>
              <a:gd name="T12" fmla="*/ 123 w 279"/>
              <a:gd name="T13" fmla="*/ 192 h 278"/>
              <a:gd name="T14" fmla="*/ 73 w 279"/>
              <a:gd name="T15" fmla="*/ 277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278">
                <a:moveTo>
                  <a:pt x="73" y="277"/>
                </a:moveTo>
                <a:lnTo>
                  <a:pt x="0" y="204"/>
                </a:lnTo>
                <a:cubicBezTo>
                  <a:pt x="0" y="204"/>
                  <a:pt x="64" y="178"/>
                  <a:pt x="86" y="156"/>
                </a:cubicBezTo>
                <a:cubicBezTo>
                  <a:pt x="108" y="133"/>
                  <a:pt x="220" y="22"/>
                  <a:pt x="220" y="22"/>
                </a:cubicBezTo>
                <a:cubicBezTo>
                  <a:pt x="220" y="22"/>
                  <a:pt x="241" y="0"/>
                  <a:pt x="260" y="18"/>
                </a:cubicBezTo>
                <a:cubicBezTo>
                  <a:pt x="278" y="36"/>
                  <a:pt x="256" y="58"/>
                  <a:pt x="256" y="58"/>
                </a:cubicBezTo>
                <a:cubicBezTo>
                  <a:pt x="256" y="58"/>
                  <a:pt x="145" y="170"/>
                  <a:pt x="123" y="192"/>
                </a:cubicBezTo>
                <a:cubicBezTo>
                  <a:pt x="100" y="215"/>
                  <a:pt x="73" y="277"/>
                  <a:pt x="73" y="277"/>
                </a:cubicBezTo>
              </a:path>
            </a:pathLst>
          </a:custGeom>
          <a:solidFill>
            <a:schemeClr val="tx1">
              <a:lumMod val="90000"/>
              <a:lumOff val="10000"/>
            </a:schemeClr>
          </a:solidFill>
          <a:ln>
            <a:noFill/>
          </a:ln>
          <a:effectLst/>
          <a:extLst/>
        </p:spPr>
        <p:txBody>
          <a:bodyPr wrap="none" anchor="ctr"/>
          <a:lstStyle/>
          <a:p>
            <a:endParaRPr lang="en-US"/>
          </a:p>
        </p:txBody>
      </p:sp>
      <p:sp>
        <p:nvSpPr>
          <p:cNvPr id="20" name="Freeform 12"/>
          <p:cNvSpPr>
            <a:spLocks noChangeArrowheads="1"/>
          </p:cNvSpPr>
          <p:nvPr/>
        </p:nvSpPr>
        <p:spPr bwMode="auto">
          <a:xfrm>
            <a:off x="3795385" y="4025365"/>
            <a:ext cx="79375" cy="82550"/>
          </a:xfrm>
          <a:custGeom>
            <a:avLst/>
            <a:gdLst>
              <a:gd name="T0" fmla="*/ 0 w 221"/>
              <a:gd name="T1" fmla="*/ 192 h 231"/>
              <a:gd name="T2" fmla="*/ 86 w 221"/>
              <a:gd name="T3" fmla="*/ 51 h 231"/>
              <a:gd name="T4" fmla="*/ 147 w 221"/>
              <a:gd name="T5" fmla="*/ 0 h 231"/>
              <a:gd name="T6" fmla="*/ 220 w 221"/>
              <a:gd name="T7" fmla="*/ 73 h 231"/>
              <a:gd name="T8" fmla="*/ 0 w 221"/>
              <a:gd name="T9" fmla="*/ 192 h 231"/>
            </a:gdLst>
            <a:ahLst/>
            <a:cxnLst>
              <a:cxn ang="0">
                <a:pos x="T0" y="T1"/>
              </a:cxn>
              <a:cxn ang="0">
                <a:pos x="T2" y="T3"/>
              </a:cxn>
              <a:cxn ang="0">
                <a:pos x="T4" y="T5"/>
              </a:cxn>
              <a:cxn ang="0">
                <a:pos x="T6" y="T7"/>
              </a:cxn>
              <a:cxn ang="0">
                <a:pos x="T8" y="T9"/>
              </a:cxn>
            </a:cxnLst>
            <a:rect l="0" t="0" r="r" b="b"/>
            <a:pathLst>
              <a:path w="221" h="231">
                <a:moveTo>
                  <a:pt x="0" y="192"/>
                </a:moveTo>
                <a:cubicBezTo>
                  <a:pt x="57" y="178"/>
                  <a:pt x="52" y="132"/>
                  <a:pt x="86" y="51"/>
                </a:cubicBezTo>
                <a:cubicBezTo>
                  <a:pt x="102" y="11"/>
                  <a:pt x="147" y="0"/>
                  <a:pt x="147" y="0"/>
                </a:cubicBezTo>
                <a:lnTo>
                  <a:pt x="220" y="73"/>
                </a:lnTo>
                <a:cubicBezTo>
                  <a:pt x="220" y="73"/>
                  <a:pt x="220" y="230"/>
                  <a:pt x="0" y="192"/>
                </a:cubicBezTo>
              </a:path>
            </a:pathLst>
          </a:custGeom>
          <a:solidFill>
            <a:schemeClr val="tx1">
              <a:lumMod val="90000"/>
              <a:lumOff val="10000"/>
            </a:schemeClr>
          </a:solidFill>
          <a:ln>
            <a:noFill/>
          </a:ln>
          <a:effectLst/>
          <a:extLst/>
        </p:spPr>
        <p:txBody>
          <a:bodyPr wrap="none" anchor="ctr"/>
          <a:lstStyle/>
          <a:p>
            <a:endParaRPr lang="en-US"/>
          </a:p>
        </p:txBody>
      </p:sp>
      <p:sp>
        <p:nvSpPr>
          <p:cNvPr id="21" name="Freeform 13"/>
          <p:cNvSpPr>
            <a:spLocks noChangeArrowheads="1"/>
          </p:cNvSpPr>
          <p:nvPr/>
        </p:nvSpPr>
        <p:spPr bwMode="auto">
          <a:xfrm>
            <a:off x="4120823" y="3982502"/>
            <a:ext cx="125412" cy="125413"/>
          </a:xfrm>
          <a:custGeom>
            <a:avLst/>
            <a:gdLst>
              <a:gd name="T0" fmla="*/ 304 w 348"/>
              <a:gd name="T1" fmla="*/ 65 h 349"/>
              <a:gd name="T2" fmla="*/ 347 w 348"/>
              <a:gd name="T3" fmla="*/ 109 h 349"/>
              <a:gd name="T4" fmla="*/ 325 w 348"/>
              <a:gd name="T5" fmla="*/ 130 h 349"/>
              <a:gd name="T6" fmla="*/ 282 w 348"/>
              <a:gd name="T7" fmla="*/ 217 h 349"/>
              <a:gd name="T8" fmla="*/ 108 w 348"/>
              <a:gd name="T9" fmla="*/ 304 h 349"/>
              <a:gd name="T10" fmla="*/ 87 w 348"/>
              <a:gd name="T11" fmla="*/ 326 h 349"/>
              <a:gd name="T12" fmla="*/ 43 w 348"/>
              <a:gd name="T13" fmla="*/ 326 h 349"/>
              <a:gd name="T14" fmla="*/ 173 w 348"/>
              <a:gd name="T15" fmla="*/ 196 h 349"/>
              <a:gd name="T16" fmla="*/ 175 w 348"/>
              <a:gd name="T17" fmla="*/ 193 h 349"/>
              <a:gd name="T18" fmla="*/ 228 w 348"/>
              <a:gd name="T19" fmla="*/ 185 h 349"/>
              <a:gd name="T20" fmla="*/ 228 w 348"/>
              <a:gd name="T21" fmla="*/ 120 h 349"/>
              <a:gd name="T22" fmla="*/ 163 w 348"/>
              <a:gd name="T23" fmla="*/ 120 h 349"/>
              <a:gd name="T24" fmla="*/ 154 w 348"/>
              <a:gd name="T25" fmla="*/ 172 h 349"/>
              <a:gd name="T26" fmla="*/ 152 w 348"/>
              <a:gd name="T27" fmla="*/ 174 h 349"/>
              <a:gd name="T28" fmla="*/ 21 w 348"/>
              <a:gd name="T29" fmla="*/ 304 h 349"/>
              <a:gd name="T30" fmla="*/ 21 w 348"/>
              <a:gd name="T31" fmla="*/ 261 h 349"/>
              <a:gd name="T32" fmla="*/ 43 w 348"/>
              <a:gd name="T33" fmla="*/ 239 h 349"/>
              <a:gd name="T34" fmla="*/ 130 w 348"/>
              <a:gd name="T35" fmla="*/ 65 h 349"/>
              <a:gd name="T36" fmla="*/ 217 w 348"/>
              <a:gd name="T37" fmla="*/ 22 h 349"/>
              <a:gd name="T38" fmla="*/ 239 w 348"/>
              <a:gd name="T39" fmla="*/ 0 h 349"/>
              <a:gd name="T40" fmla="*/ 282 w 348"/>
              <a:gd name="T41" fmla="*/ 44 h 349"/>
              <a:gd name="T42" fmla="*/ 304 w 348"/>
              <a:gd name="T43" fmla="*/ 6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8" h="349">
                <a:moveTo>
                  <a:pt x="304" y="65"/>
                </a:moveTo>
                <a:lnTo>
                  <a:pt x="347" y="109"/>
                </a:lnTo>
                <a:cubicBezTo>
                  <a:pt x="347" y="109"/>
                  <a:pt x="346" y="108"/>
                  <a:pt x="325" y="130"/>
                </a:cubicBezTo>
                <a:cubicBezTo>
                  <a:pt x="303" y="151"/>
                  <a:pt x="304" y="152"/>
                  <a:pt x="282" y="217"/>
                </a:cubicBezTo>
                <a:cubicBezTo>
                  <a:pt x="195" y="304"/>
                  <a:pt x="108" y="304"/>
                  <a:pt x="108" y="304"/>
                </a:cubicBezTo>
                <a:lnTo>
                  <a:pt x="87" y="326"/>
                </a:lnTo>
                <a:cubicBezTo>
                  <a:pt x="87" y="326"/>
                  <a:pt x="65" y="348"/>
                  <a:pt x="43" y="326"/>
                </a:cubicBezTo>
                <a:lnTo>
                  <a:pt x="173" y="196"/>
                </a:lnTo>
                <a:lnTo>
                  <a:pt x="175" y="193"/>
                </a:lnTo>
                <a:cubicBezTo>
                  <a:pt x="192" y="202"/>
                  <a:pt x="213" y="199"/>
                  <a:pt x="228" y="185"/>
                </a:cubicBezTo>
                <a:cubicBezTo>
                  <a:pt x="246" y="167"/>
                  <a:pt x="246" y="138"/>
                  <a:pt x="228" y="120"/>
                </a:cubicBezTo>
                <a:cubicBezTo>
                  <a:pt x="210" y="102"/>
                  <a:pt x="181" y="102"/>
                  <a:pt x="163" y="120"/>
                </a:cubicBezTo>
                <a:cubicBezTo>
                  <a:pt x="148" y="134"/>
                  <a:pt x="146" y="155"/>
                  <a:pt x="154" y="172"/>
                </a:cubicBezTo>
                <a:lnTo>
                  <a:pt x="152" y="174"/>
                </a:lnTo>
                <a:lnTo>
                  <a:pt x="21" y="304"/>
                </a:lnTo>
                <a:cubicBezTo>
                  <a:pt x="0" y="282"/>
                  <a:pt x="21" y="261"/>
                  <a:pt x="21" y="261"/>
                </a:cubicBezTo>
                <a:lnTo>
                  <a:pt x="43" y="239"/>
                </a:lnTo>
                <a:cubicBezTo>
                  <a:pt x="43" y="239"/>
                  <a:pt x="43" y="152"/>
                  <a:pt x="130" y="65"/>
                </a:cubicBezTo>
                <a:cubicBezTo>
                  <a:pt x="195" y="44"/>
                  <a:pt x="195" y="44"/>
                  <a:pt x="217" y="22"/>
                </a:cubicBezTo>
                <a:cubicBezTo>
                  <a:pt x="239" y="0"/>
                  <a:pt x="239" y="0"/>
                  <a:pt x="239" y="0"/>
                </a:cubicBezTo>
                <a:lnTo>
                  <a:pt x="282" y="44"/>
                </a:lnTo>
                <a:lnTo>
                  <a:pt x="304" y="65"/>
                </a:lnTo>
              </a:path>
            </a:pathLst>
          </a:custGeom>
          <a:solidFill>
            <a:schemeClr val="tx1">
              <a:lumMod val="90000"/>
              <a:lumOff val="10000"/>
            </a:schemeClr>
          </a:solidFill>
          <a:ln>
            <a:noFill/>
          </a:ln>
          <a:effectLst/>
          <a:extLst/>
        </p:spPr>
        <p:txBody>
          <a:bodyPr wrap="none" anchor="ctr"/>
          <a:lstStyle/>
          <a:p>
            <a:endParaRPr lang="en-US"/>
          </a:p>
        </p:txBody>
      </p:sp>
      <p:sp>
        <p:nvSpPr>
          <p:cNvPr id="22" name="Freeform 14"/>
          <p:cNvSpPr>
            <a:spLocks noChangeArrowheads="1"/>
          </p:cNvSpPr>
          <p:nvPr/>
        </p:nvSpPr>
        <p:spPr bwMode="auto">
          <a:xfrm>
            <a:off x="4214485" y="3952340"/>
            <a:ext cx="63500" cy="63500"/>
          </a:xfrm>
          <a:custGeom>
            <a:avLst/>
            <a:gdLst>
              <a:gd name="T0" fmla="*/ 65 w 175"/>
              <a:gd name="T1" fmla="*/ 0 h 175"/>
              <a:gd name="T2" fmla="*/ 174 w 175"/>
              <a:gd name="T3" fmla="*/ 109 h 175"/>
              <a:gd name="T4" fmla="*/ 109 w 175"/>
              <a:gd name="T5" fmla="*/ 174 h 175"/>
              <a:gd name="T6" fmla="*/ 0 w 175"/>
              <a:gd name="T7" fmla="*/ 65 h 175"/>
              <a:gd name="T8" fmla="*/ 65 w 175"/>
              <a:gd name="T9" fmla="*/ 0 h 175"/>
            </a:gdLst>
            <a:ahLst/>
            <a:cxnLst>
              <a:cxn ang="0">
                <a:pos x="T0" y="T1"/>
              </a:cxn>
              <a:cxn ang="0">
                <a:pos x="T2" y="T3"/>
              </a:cxn>
              <a:cxn ang="0">
                <a:pos x="T4" y="T5"/>
              </a:cxn>
              <a:cxn ang="0">
                <a:pos x="T6" y="T7"/>
              </a:cxn>
              <a:cxn ang="0">
                <a:pos x="T8" y="T9"/>
              </a:cxn>
            </a:cxnLst>
            <a:rect l="0" t="0" r="r" b="b"/>
            <a:pathLst>
              <a:path w="175" h="175">
                <a:moveTo>
                  <a:pt x="65" y="0"/>
                </a:moveTo>
                <a:lnTo>
                  <a:pt x="174" y="109"/>
                </a:lnTo>
                <a:lnTo>
                  <a:pt x="109" y="174"/>
                </a:lnTo>
                <a:lnTo>
                  <a:pt x="0" y="65"/>
                </a:lnTo>
                <a:lnTo>
                  <a:pt x="65" y="0"/>
                </a:lnTo>
              </a:path>
            </a:pathLst>
          </a:custGeom>
          <a:solidFill>
            <a:schemeClr val="tx1">
              <a:lumMod val="90000"/>
              <a:lumOff val="10000"/>
            </a:schemeClr>
          </a:solidFill>
          <a:ln>
            <a:noFill/>
          </a:ln>
          <a:effectLst/>
          <a:extLst/>
        </p:spPr>
        <p:txBody>
          <a:bodyPr wrap="none" anchor="ctr"/>
          <a:lstStyle/>
          <a:p>
            <a:endParaRPr lang="en-US"/>
          </a:p>
        </p:txBody>
      </p:sp>
      <p:sp>
        <p:nvSpPr>
          <p:cNvPr id="23" name="Freeform 15"/>
          <p:cNvSpPr>
            <a:spLocks noChangeArrowheads="1"/>
          </p:cNvSpPr>
          <p:nvPr/>
        </p:nvSpPr>
        <p:spPr bwMode="auto">
          <a:xfrm>
            <a:off x="4446260" y="4023777"/>
            <a:ext cx="79375" cy="79375"/>
          </a:xfrm>
          <a:custGeom>
            <a:avLst/>
            <a:gdLst>
              <a:gd name="T0" fmla="*/ 200 w 220"/>
              <a:gd name="T1" fmla="*/ 20 h 220"/>
              <a:gd name="T2" fmla="*/ 219 w 220"/>
              <a:gd name="T3" fmla="*/ 120 h 220"/>
              <a:gd name="T4" fmla="*/ 80 w 220"/>
              <a:gd name="T5" fmla="*/ 179 h 220"/>
              <a:gd name="T6" fmla="*/ 60 w 220"/>
              <a:gd name="T7" fmla="*/ 199 h 220"/>
              <a:gd name="T8" fmla="*/ 20 w 220"/>
              <a:gd name="T9" fmla="*/ 199 h 220"/>
              <a:gd name="T10" fmla="*/ 20 w 220"/>
              <a:gd name="T11" fmla="*/ 159 h 220"/>
              <a:gd name="T12" fmla="*/ 40 w 220"/>
              <a:gd name="T13" fmla="*/ 140 h 220"/>
              <a:gd name="T14" fmla="*/ 100 w 220"/>
              <a:gd name="T15" fmla="*/ 0 h 220"/>
              <a:gd name="T16" fmla="*/ 200 w 220"/>
              <a:gd name="T17" fmla="*/ 20 h 220"/>
              <a:gd name="T18" fmla="*/ 140 w 220"/>
              <a:gd name="T19" fmla="*/ 120 h 220"/>
              <a:gd name="T20" fmla="*/ 140 w 220"/>
              <a:gd name="T21" fmla="*/ 80 h 220"/>
              <a:gd name="T22" fmla="*/ 100 w 220"/>
              <a:gd name="T23" fmla="*/ 80 h 220"/>
              <a:gd name="T24" fmla="*/ 100 w 220"/>
              <a:gd name="T25" fmla="*/ 120 h 220"/>
              <a:gd name="T26" fmla="*/ 140 w 220"/>
              <a:gd name="T27" fmla="*/ 1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20">
                <a:moveTo>
                  <a:pt x="200" y="20"/>
                </a:moveTo>
                <a:lnTo>
                  <a:pt x="219" y="120"/>
                </a:lnTo>
                <a:lnTo>
                  <a:pt x="80" y="179"/>
                </a:lnTo>
                <a:lnTo>
                  <a:pt x="60" y="199"/>
                </a:lnTo>
                <a:cubicBezTo>
                  <a:pt x="60" y="199"/>
                  <a:pt x="40" y="219"/>
                  <a:pt x="20" y="199"/>
                </a:cubicBezTo>
                <a:cubicBezTo>
                  <a:pt x="0" y="179"/>
                  <a:pt x="20" y="159"/>
                  <a:pt x="20" y="159"/>
                </a:cubicBezTo>
                <a:lnTo>
                  <a:pt x="40" y="140"/>
                </a:lnTo>
                <a:lnTo>
                  <a:pt x="100" y="0"/>
                </a:lnTo>
                <a:lnTo>
                  <a:pt x="200" y="20"/>
                </a:lnTo>
                <a:close/>
                <a:moveTo>
                  <a:pt x="140" y="120"/>
                </a:moveTo>
                <a:cubicBezTo>
                  <a:pt x="151" y="109"/>
                  <a:pt x="151" y="91"/>
                  <a:pt x="140" y="80"/>
                </a:cubicBezTo>
                <a:cubicBezTo>
                  <a:pt x="129" y="69"/>
                  <a:pt x="111" y="69"/>
                  <a:pt x="100" y="80"/>
                </a:cubicBezTo>
                <a:cubicBezTo>
                  <a:pt x="89" y="91"/>
                  <a:pt x="89" y="109"/>
                  <a:pt x="100" y="120"/>
                </a:cubicBezTo>
                <a:cubicBezTo>
                  <a:pt x="111" y="131"/>
                  <a:pt x="129" y="131"/>
                  <a:pt x="140" y="120"/>
                </a:cubicBezTo>
                <a:close/>
              </a:path>
            </a:pathLst>
          </a:custGeom>
          <a:solidFill>
            <a:schemeClr val="tx1">
              <a:lumMod val="90000"/>
              <a:lumOff val="10000"/>
            </a:schemeClr>
          </a:solidFill>
          <a:ln>
            <a:noFill/>
          </a:ln>
          <a:effectLst/>
          <a:extLst/>
        </p:spPr>
        <p:txBody>
          <a:bodyPr wrap="none" anchor="ctr"/>
          <a:lstStyle/>
          <a:p>
            <a:endParaRPr lang="en-US"/>
          </a:p>
        </p:txBody>
      </p:sp>
      <p:sp>
        <p:nvSpPr>
          <p:cNvPr id="24" name="Freeform 16"/>
          <p:cNvSpPr>
            <a:spLocks noChangeArrowheads="1"/>
          </p:cNvSpPr>
          <p:nvPr/>
        </p:nvSpPr>
        <p:spPr bwMode="auto">
          <a:xfrm>
            <a:off x="4509760" y="3938052"/>
            <a:ext cx="100013" cy="101600"/>
          </a:xfrm>
          <a:custGeom>
            <a:avLst/>
            <a:gdLst>
              <a:gd name="T0" fmla="*/ 159 w 280"/>
              <a:gd name="T1" fmla="*/ 40 h 281"/>
              <a:gd name="T2" fmla="*/ 239 w 280"/>
              <a:gd name="T3" fmla="*/ 40 h 281"/>
              <a:gd name="T4" fmla="*/ 239 w 280"/>
              <a:gd name="T5" fmla="*/ 120 h 281"/>
              <a:gd name="T6" fmla="*/ 179 w 280"/>
              <a:gd name="T7" fmla="*/ 180 h 281"/>
              <a:gd name="T8" fmla="*/ 79 w 280"/>
              <a:gd name="T9" fmla="*/ 280 h 281"/>
              <a:gd name="T10" fmla="*/ 0 w 280"/>
              <a:gd name="T11" fmla="*/ 200 h 281"/>
              <a:gd name="T12" fmla="*/ 99 w 280"/>
              <a:gd name="T13" fmla="*/ 100 h 281"/>
              <a:gd name="T14" fmla="*/ 159 w 280"/>
              <a:gd name="T15" fmla="*/ 40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81">
                <a:moveTo>
                  <a:pt x="159" y="40"/>
                </a:moveTo>
                <a:cubicBezTo>
                  <a:pt x="159" y="40"/>
                  <a:pt x="199" y="0"/>
                  <a:pt x="239" y="40"/>
                </a:cubicBezTo>
                <a:cubicBezTo>
                  <a:pt x="279" y="80"/>
                  <a:pt x="239" y="120"/>
                  <a:pt x="239" y="120"/>
                </a:cubicBezTo>
                <a:cubicBezTo>
                  <a:pt x="239" y="120"/>
                  <a:pt x="199" y="160"/>
                  <a:pt x="179" y="180"/>
                </a:cubicBezTo>
                <a:cubicBezTo>
                  <a:pt x="159" y="200"/>
                  <a:pt x="79" y="280"/>
                  <a:pt x="79" y="280"/>
                </a:cubicBezTo>
                <a:lnTo>
                  <a:pt x="0" y="200"/>
                </a:lnTo>
                <a:cubicBezTo>
                  <a:pt x="0" y="200"/>
                  <a:pt x="79" y="120"/>
                  <a:pt x="99" y="100"/>
                </a:cubicBezTo>
                <a:cubicBezTo>
                  <a:pt x="119" y="80"/>
                  <a:pt x="159" y="40"/>
                  <a:pt x="159" y="40"/>
                </a:cubicBezTo>
              </a:path>
            </a:pathLst>
          </a:custGeom>
          <a:solidFill>
            <a:schemeClr val="tx1">
              <a:lumMod val="90000"/>
              <a:lumOff val="10000"/>
            </a:schemeClr>
          </a:solidFill>
          <a:ln>
            <a:noFill/>
          </a:ln>
          <a:effectLst/>
          <a:extLst/>
        </p:spPr>
        <p:txBody>
          <a:bodyPr wrap="none" anchor="ctr"/>
          <a:lstStyle/>
          <a:p>
            <a:endParaRPr lang="en-US"/>
          </a:p>
        </p:txBody>
      </p:sp>
      <p:sp>
        <p:nvSpPr>
          <p:cNvPr id="25" name="Freeform 17"/>
          <p:cNvSpPr>
            <a:spLocks noChangeArrowheads="1"/>
          </p:cNvSpPr>
          <p:nvPr/>
        </p:nvSpPr>
        <p:spPr bwMode="auto">
          <a:xfrm>
            <a:off x="3771573" y="2358066"/>
            <a:ext cx="142875" cy="141287"/>
          </a:xfrm>
          <a:custGeom>
            <a:avLst/>
            <a:gdLst>
              <a:gd name="T0" fmla="*/ 198 w 398"/>
              <a:gd name="T1" fmla="*/ 0 h 391"/>
              <a:gd name="T2" fmla="*/ 397 w 398"/>
              <a:gd name="T3" fmla="*/ 58 h 391"/>
              <a:gd name="T4" fmla="*/ 397 w 398"/>
              <a:gd name="T5" fmla="*/ 88 h 391"/>
              <a:gd name="T6" fmla="*/ 397 w 398"/>
              <a:gd name="T7" fmla="*/ 333 h 391"/>
              <a:gd name="T8" fmla="*/ 198 w 398"/>
              <a:gd name="T9" fmla="*/ 390 h 391"/>
              <a:gd name="T10" fmla="*/ 0 w 398"/>
              <a:gd name="T11" fmla="*/ 333 h 391"/>
              <a:gd name="T12" fmla="*/ 0 w 398"/>
              <a:gd name="T13" fmla="*/ 88 h 391"/>
              <a:gd name="T14" fmla="*/ 0 w 398"/>
              <a:gd name="T15" fmla="*/ 58 h 391"/>
              <a:gd name="T16" fmla="*/ 198 w 398"/>
              <a:gd name="T17" fmla="*/ 0 h 391"/>
              <a:gd name="T18" fmla="*/ 31 w 398"/>
              <a:gd name="T19" fmla="*/ 310 h 391"/>
              <a:gd name="T20" fmla="*/ 182 w 398"/>
              <a:gd name="T21" fmla="*/ 353 h 391"/>
              <a:gd name="T22" fmla="*/ 182 w 398"/>
              <a:gd name="T23" fmla="*/ 142 h 391"/>
              <a:gd name="T24" fmla="*/ 31 w 398"/>
              <a:gd name="T25" fmla="*/ 98 h 391"/>
              <a:gd name="T26" fmla="*/ 31 w 398"/>
              <a:gd name="T27" fmla="*/ 310 h 391"/>
              <a:gd name="T28" fmla="*/ 366 w 398"/>
              <a:gd name="T29" fmla="*/ 310 h 391"/>
              <a:gd name="T30" fmla="*/ 366 w 398"/>
              <a:gd name="T31" fmla="*/ 98 h 391"/>
              <a:gd name="T32" fmla="*/ 213 w 398"/>
              <a:gd name="T33" fmla="*/ 142 h 391"/>
              <a:gd name="T34" fmla="*/ 213 w 398"/>
              <a:gd name="T35" fmla="*/ 353 h 391"/>
              <a:gd name="T36" fmla="*/ 366 w 398"/>
              <a:gd name="T37" fmla="*/ 310 h 391"/>
              <a:gd name="T38" fmla="*/ 198 w 398"/>
              <a:gd name="T39" fmla="*/ 114 h 391"/>
              <a:gd name="T40" fmla="*/ 343 w 398"/>
              <a:gd name="T41" fmla="*/ 73 h 391"/>
              <a:gd name="T42" fmla="*/ 198 w 398"/>
              <a:gd name="T43" fmla="*/ 31 h 391"/>
              <a:gd name="T44" fmla="*/ 54 w 398"/>
              <a:gd name="T45" fmla="*/ 73 h 391"/>
              <a:gd name="T46" fmla="*/ 198 w 398"/>
              <a:gd name="T47" fmla="*/ 11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8" h="391">
                <a:moveTo>
                  <a:pt x="198" y="0"/>
                </a:moveTo>
                <a:lnTo>
                  <a:pt x="397" y="58"/>
                </a:lnTo>
                <a:lnTo>
                  <a:pt x="397" y="88"/>
                </a:lnTo>
                <a:lnTo>
                  <a:pt x="397" y="333"/>
                </a:lnTo>
                <a:lnTo>
                  <a:pt x="198" y="390"/>
                </a:lnTo>
                <a:lnTo>
                  <a:pt x="0" y="333"/>
                </a:lnTo>
                <a:lnTo>
                  <a:pt x="0" y="88"/>
                </a:lnTo>
                <a:lnTo>
                  <a:pt x="0" y="58"/>
                </a:lnTo>
                <a:lnTo>
                  <a:pt x="198" y="0"/>
                </a:lnTo>
                <a:close/>
                <a:moveTo>
                  <a:pt x="31" y="310"/>
                </a:moveTo>
                <a:lnTo>
                  <a:pt x="182" y="353"/>
                </a:lnTo>
                <a:lnTo>
                  <a:pt x="182" y="142"/>
                </a:lnTo>
                <a:lnTo>
                  <a:pt x="31" y="98"/>
                </a:lnTo>
                <a:lnTo>
                  <a:pt x="31" y="310"/>
                </a:lnTo>
                <a:close/>
                <a:moveTo>
                  <a:pt x="366" y="310"/>
                </a:moveTo>
                <a:lnTo>
                  <a:pt x="366" y="98"/>
                </a:lnTo>
                <a:lnTo>
                  <a:pt x="213" y="142"/>
                </a:lnTo>
                <a:lnTo>
                  <a:pt x="213" y="353"/>
                </a:lnTo>
                <a:lnTo>
                  <a:pt x="366" y="310"/>
                </a:lnTo>
                <a:close/>
                <a:moveTo>
                  <a:pt x="198" y="114"/>
                </a:moveTo>
                <a:lnTo>
                  <a:pt x="343" y="73"/>
                </a:lnTo>
                <a:lnTo>
                  <a:pt x="198" y="31"/>
                </a:lnTo>
                <a:lnTo>
                  <a:pt x="54" y="73"/>
                </a:lnTo>
                <a:lnTo>
                  <a:pt x="198" y="114"/>
                </a:lnTo>
                <a:close/>
              </a:path>
            </a:pathLst>
          </a:custGeom>
          <a:solidFill>
            <a:schemeClr val="tx1">
              <a:lumMod val="90000"/>
              <a:lumOff val="10000"/>
            </a:schemeClr>
          </a:solidFill>
          <a:ln>
            <a:noFill/>
          </a:ln>
          <a:effectLst/>
          <a:extLst/>
        </p:spPr>
        <p:txBody>
          <a:bodyPr wrap="none" anchor="ctr"/>
          <a:lstStyle/>
          <a:p>
            <a:endParaRPr lang="en-US"/>
          </a:p>
        </p:txBody>
      </p:sp>
      <p:sp>
        <p:nvSpPr>
          <p:cNvPr id="26" name="Freeform 18"/>
          <p:cNvSpPr>
            <a:spLocks noChangeArrowheads="1"/>
          </p:cNvSpPr>
          <p:nvPr/>
        </p:nvSpPr>
        <p:spPr bwMode="auto">
          <a:xfrm>
            <a:off x="1801485" y="2356478"/>
            <a:ext cx="50800" cy="142875"/>
          </a:xfrm>
          <a:custGeom>
            <a:avLst/>
            <a:gdLst>
              <a:gd name="T0" fmla="*/ 0 w 142"/>
              <a:gd name="T1" fmla="*/ 0 h 396"/>
              <a:gd name="T2" fmla="*/ 141 w 142"/>
              <a:gd name="T3" fmla="*/ 57 h 396"/>
              <a:gd name="T4" fmla="*/ 141 w 142"/>
              <a:gd name="T5" fmla="*/ 395 h 396"/>
              <a:gd name="T6" fmla="*/ 0 w 142"/>
              <a:gd name="T7" fmla="*/ 339 h 396"/>
              <a:gd name="T8" fmla="*/ 0 w 142"/>
              <a:gd name="T9" fmla="*/ 0 h 396"/>
            </a:gdLst>
            <a:ahLst/>
            <a:cxnLst>
              <a:cxn ang="0">
                <a:pos x="T0" y="T1"/>
              </a:cxn>
              <a:cxn ang="0">
                <a:pos x="T2" y="T3"/>
              </a:cxn>
              <a:cxn ang="0">
                <a:pos x="T4" y="T5"/>
              </a:cxn>
              <a:cxn ang="0">
                <a:pos x="T6" y="T7"/>
              </a:cxn>
              <a:cxn ang="0">
                <a:pos x="T8" y="T9"/>
              </a:cxn>
            </a:cxnLst>
            <a:rect l="0" t="0" r="r" b="b"/>
            <a:pathLst>
              <a:path w="142" h="396">
                <a:moveTo>
                  <a:pt x="0" y="0"/>
                </a:moveTo>
                <a:lnTo>
                  <a:pt x="141" y="57"/>
                </a:lnTo>
                <a:lnTo>
                  <a:pt x="141" y="395"/>
                </a:lnTo>
                <a:lnTo>
                  <a:pt x="0" y="339"/>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27" name="Freeform 19"/>
          <p:cNvSpPr>
            <a:spLocks noChangeArrowheads="1"/>
          </p:cNvSpPr>
          <p:nvPr/>
        </p:nvSpPr>
        <p:spPr bwMode="auto">
          <a:xfrm>
            <a:off x="1912610" y="2356478"/>
            <a:ext cx="50800" cy="142875"/>
          </a:xfrm>
          <a:custGeom>
            <a:avLst/>
            <a:gdLst>
              <a:gd name="T0" fmla="*/ 0 w 142"/>
              <a:gd name="T1" fmla="*/ 0 h 396"/>
              <a:gd name="T2" fmla="*/ 141 w 142"/>
              <a:gd name="T3" fmla="*/ 57 h 396"/>
              <a:gd name="T4" fmla="*/ 141 w 142"/>
              <a:gd name="T5" fmla="*/ 395 h 396"/>
              <a:gd name="T6" fmla="*/ 0 w 142"/>
              <a:gd name="T7" fmla="*/ 339 h 396"/>
              <a:gd name="T8" fmla="*/ 0 w 142"/>
              <a:gd name="T9" fmla="*/ 0 h 396"/>
            </a:gdLst>
            <a:ahLst/>
            <a:cxnLst>
              <a:cxn ang="0">
                <a:pos x="T0" y="T1"/>
              </a:cxn>
              <a:cxn ang="0">
                <a:pos x="T2" y="T3"/>
              </a:cxn>
              <a:cxn ang="0">
                <a:pos x="T4" y="T5"/>
              </a:cxn>
              <a:cxn ang="0">
                <a:pos x="T6" y="T7"/>
              </a:cxn>
              <a:cxn ang="0">
                <a:pos x="T8" y="T9"/>
              </a:cxn>
            </a:cxnLst>
            <a:rect l="0" t="0" r="r" b="b"/>
            <a:pathLst>
              <a:path w="142" h="396">
                <a:moveTo>
                  <a:pt x="0" y="0"/>
                </a:moveTo>
                <a:lnTo>
                  <a:pt x="141" y="57"/>
                </a:lnTo>
                <a:lnTo>
                  <a:pt x="141" y="395"/>
                </a:lnTo>
                <a:lnTo>
                  <a:pt x="0" y="339"/>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28" name="Freeform 20"/>
          <p:cNvSpPr>
            <a:spLocks noChangeArrowheads="1"/>
          </p:cNvSpPr>
          <p:nvPr/>
        </p:nvSpPr>
        <p:spPr bwMode="auto">
          <a:xfrm>
            <a:off x="1861810" y="2356478"/>
            <a:ext cx="41275" cy="142875"/>
          </a:xfrm>
          <a:custGeom>
            <a:avLst/>
            <a:gdLst>
              <a:gd name="T0" fmla="*/ 113 w 114"/>
              <a:gd name="T1" fmla="*/ 0 h 396"/>
              <a:gd name="T2" fmla="*/ 113 w 114"/>
              <a:gd name="T3" fmla="*/ 339 h 396"/>
              <a:gd name="T4" fmla="*/ 0 w 114"/>
              <a:gd name="T5" fmla="*/ 395 h 396"/>
              <a:gd name="T6" fmla="*/ 0 w 114"/>
              <a:gd name="T7" fmla="*/ 57 h 396"/>
              <a:gd name="T8" fmla="*/ 113 w 114"/>
              <a:gd name="T9" fmla="*/ 0 h 396"/>
            </a:gdLst>
            <a:ahLst/>
            <a:cxnLst>
              <a:cxn ang="0">
                <a:pos x="T0" y="T1"/>
              </a:cxn>
              <a:cxn ang="0">
                <a:pos x="T2" y="T3"/>
              </a:cxn>
              <a:cxn ang="0">
                <a:pos x="T4" y="T5"/>
              </a:cxn>
              <a:cxn ang="0">
                <a:pos x="T6" y="T7"/>
              </a:cxn>
              <a:cxn ang="0">
                <a:pos x="T8" y="T9"/>
              </a:cxn>
            </a:cxnLst>
            <a:rect l="0" t="0" r="r" b="b"/>
            <a:pathLst>
              <a:path w="114" h="396">
                <a:moveTo>
                  <a:pt x="113" y="0"/>
                </a:moveTo>
                <a:lnTo>
                  <a:pt x="113" y="339"/>
                </a:lnTo>
                <a:lnTo>
                  <a:pt x="0" y="395"/>
                </a:lnTo>
                <a:lnTo>
                  <a:pt x="0" y="57"/>
                </a:lnTo>
                <a:lnTo>
                  <a:pt x="113" y="0"/>
                </a:lnTo>
              </a:path>
            </a:pathLst>
          </a:custGeom>
          <a:solidFill>
            <a:schemeClr val="tx1">
              <a:lumMod val="90000"/>
              <a:lumOff val="10000"/>
            </a:schemeClr>
          </a:solidFill>
          <a:ln>
            <a:noFill/>
          </a:ln>
          <a:effectLst/>
          <a:extLst/>
        </p:spPr>
        <p:txBody>
          <a:bodyPr wrap="none" anchor="ctr"/>
          <a:lstStyle/>
          <a:p>
            <a:endParaRPr lang="en-US"/>
          </a:p>
        </p:txBody>
      </p:sp>
      <p:sp>
        <p:nvSpPr>
          <p:cNvPr id="29" name="Freeform 21"/>
          <p:cNvSpPr>
            <a:spLocks noChangeArrowheads="1"/>
          </p:cNvSpPr>
          <p:nvPr/>
        </p:nvSpPr>
        <p:spPr bwMode="auto">
          <a:xfrm>
            <a:off x="8558439" y="4665934"/>
            <a:ext cx="142875" cy="131763"/>
          </a:xfrm>
          <a:custGeom>
            <a:avLst/>
            <a:gdLst>
              <a:gd name="T0" fmla="*/ 342 w 396"/>
              <a:gd name="T1" fmla="*/ 285 h 368"/>
              <a:gd name="T2" fmla="*/ 366 w 396"/>
              <a:gd name="T3" fmla="*/ 311 h 368"/>
              <a:gd name="T4" fmla="*/ 395 w 396"/>
              <a:gd name="T5" fmla="*/ 311 h 368"/>
              <a:gd name="T6" fmla="*/ 395 w 396"/>
              <a:gd name="T7" fmla="*/ 367 h 368"/>
              <a:gd name="T8" fmla="*/ 0 w 396"/>
              <a:gd name="T9" fmla="*/ 367 h 368"/>
              <a:gd name="T10" fmla="*/ 0 w 396"/>
              <a:gd name="T11" fmla="*/ 311 h 368"/>
              <a:gd name="T12" fmla="*/ 28 w 396"/>
              <a:gd name="T13" fmla="*/ 311 h 368"/>
              <a:gd name="T14" fmla="*/ 52 w 396"/>
              <a:gd name="T15" fmla="*/ 285 h 368"/>
              <a:gd name="T16" fmla="*/ 142 w 396"/>
              <a:gd name="T17" fmla="*/ 70 h 368"/>
              <a:gd name="T18" fmla="*/ 197 w 396"/>
              <a:gd name="T19" fmla="*/ 0 h 368"/>
              <a:gd name="T20" fmla="*/ 252 w 396"/>
              <a:gd name="T21" fmla="*/ 70 h 368"/>
              <a:gd name="T22" fmla="*/ 342 w 396"/>
              <a:gd name="T23" fmla="*/ 28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368">
                <a:moveTo>
                  <a:pt x="342" y="285"/>
                </a:moveTo>
                <a:cubicBezTo>
                  <a:pt x="342" y="294"/>
                  <a:pt x="342" y="311"/>
                  <a:pt x="366" y="311"/>
                </a:cubicBezTo>
                <a:lnTo>
                  <a:pt x="395" y="311"/>
                </a:lnTo>
                <a:lnTo>
                  <a:pt x="395" y="367"/>
                </a:lnTo>
                <a:lnTo>
                  <a:pt x="0" y="367"/>
                </a:lnTo>
                <a:lnTo>
                  <a:pt x="0" y="311"/>
                </a:lnTo>
                <a:lnTo>
                  <a:pt x="28" y="311"/>
                </a:lnTo>
                <a:cubicBezTo>
                  <a:pt x="52" y="311"/>
                  <a:pt x="52" y="294"/>
                  <a:pt x="52" y="285"/>
                </a:cubicBezTo>
                <a:cubicBezTo>
                  <a:pt x="52" y="186"/>
                  <a:pt x="82" y="101"/>
                  <a:pt x="142" y="70"/>
                </a:cubicBezTo>
                <a:cubicBezTo>
                  <a:pt x="148" y="39"/>
                  <a:pt x="170" y="0"/>
                  <a:pt x="197" y="0"/>
                </a:cubicBezTo>
                <a:cubicBezTo>
                  <a:pt x="224" y="0"/>
                  <a:pt x="246" y="39"/>
                  <a:pt x="252" y="70"/>
                </a:cubicBezTo>
                <a:cubicBezTo>
                  <a:pt x="312" y="101"/>
                  <a:pt x="342" y="186"/>
                  <a:pt x="342" y="285"/>
                </a:cubicBezTo>
              </a:path>
            </a:pathLst>
          </a:custGeom>
          <a:solidFill>
            <a:schemeClr val="tx1">
              <a:lumMod val="90000"/>
              <a:lumOff val="10000"/>
            </a:schemeClr>
          </a:solidFill>
          <a:ln>
            <a:noFill/>
          </a:ln>
          <a:effectLst/>
          <a:extLst/>
        </p:spPr>
        <p:txBody>
          <a:bodyPr wrap="none" anchor="ctr"/>
          <a:lstStyle/>
          <a:p>
            <a:endParaRPr lang="en-US"/>
          </a:p>
        </p:txBody>
      </p:sp>
      <p:sp>
        <p:nvSpPr>
          <p:cNvPr id="30" name="Freeform 22"/>
          <p:cNvSpPr>
            <a:spLocks noChangeArrowheads="1"/>
          </p:cNvSpPr>
          <p:nvPr/>
        </p:nvSpPr>
        <p:spPr bwMode="auto">
          <a:xfrm>
            <a:off x="8609239" y="4808809"/>
            <a:ext cx="41275" cy="20638"/>
          </a:xfrm>
          <a:custGeom>
            <a:avLst/>
            <a:gdLst>
              <a:gd name="T0" fmla="*/ 56 w 114"/>
              <a:gd name="T1" fmla="*/ 57 h 58"/>
              <a:gd name="T2" fmla="*/ 0 w 114"/>
              <a:gd name="T3" fmla="*/ 0 h 58"/>
              <a:gd name="T4" fmla="*/ 113 w 114"/>
              <a:gd name="T5" fmla="*/ 0 h 58"/>
              <a:gd name="T6" fmla="*/ 56 w 114"/>
              <a:gd name="T7" fmla="*/ 57 h 58"/>
            </a:gdLst>
            <a:ahLst/>
            <a:cxnLst>
              <a:cxn ang="0">
                <a:pos x="T0" y="T1"/>
              </a:cxn>
              <a:cxn ang="0">
                <a:pos x="T2" y="T3"/>
              </a:cxn>
              <a:cxn ang="0">
                <a:pos x="T4" y="T5"/>
              </a:cxn>
              <a:cxn ang="0">
                <a:pos x="T6" y="T7"/>
              </a:cxn>
            </a:cxnLst>
            <a:rect l="0" t="0" r="r" b="b"/>
            <a:pathLst>
              <a:path w="114" h="58">
                <a:moveTo>
                  <a:pt x="56" y="57"/>
                </a:moveTo>
                <a:cubicBezTo>
                  <a:pt x="25" y="57"/>
                  <a:pt x="0" y="32"/>
                  <a:pt x="0" y="0"/>
                </a:cubicBezTo>
                <a:lnTo>
                  <a:pt x="113" y="0"/>
                </a:lnTo>
                <a:cubicBezTo>
                  <a:pt x="113" y="32"/>
                  <a:pt x="87" y="57"/>
                  <a:pt x="56" y="57"/>
                </a:cubicBezTo>
              </a:path>
            </a:pathLst>
          </a:custGeom>
          <a:solidFill>
            <a:schemeClr val="tx1">
              <a:lumMod val="90000"/>
              <a:lumOff val="10000"/>
            </a:schemeClr>
          </a:solidFill>
          <a:ln>
            <a:noFill/>
          </a:ln>
          <a:effectLst/>
          <a:extLst/>
        </p:spPr>
        <p:txBody>
          <a:bodyPr wrap="none" anchor="ctr"/>
          <a:lstStyle/>
          <a:p>
            <a:endParaRPr lang="en-US"/>
          </a:p>
        </p:txBody>
      </p:sp>
      <p:sp>
        <p:nvSpPr>
          <p:cNvPr id="31" name="Freeform 23"/>
          <p:cNvSpPr>
            <a:spLocks noChangeArrowheads="1"/>
          </p:cNvSpPr>
          <p:nvPr/>
        </p:nvSpPr>
        <p:spPr bwMode="auto">
          <a:xfrm>
            <a:off x="8610827" y="4788172"/>
            <a:ext cx="34925" cy="11112"/>
          </a:xfrm>
          <a:custGeom>
            <a:avLst/>
            <a:gdLst>
              <a:gd name="T0" fmla="*/ 98 w 99"/>
              <a:gd name="T1" fmla="*/ 28 h 29"/>
              <a:gd name="T2" fmla="*/ 0 w 99"/>
              <a:gd name="T3" fmla="*/ 28 h 29"/>
              <a:gd name="T4" fmla="*/ 49 w 99"/>
              <a:gd name="T5" fmla="*/ 0 h 29"/>
              <a:gd name="T6" fmla="*/ 98 w 99"/>
              <a:gd name="T7" fmla="*/ 28 h 29"/>
            </a:gdLst>
            <a:ahLst/>
            <a:cxnLst>
              <a:cxn ang="0">
                <a:pos x="T0" y="T1"/>
              </a:cxn>
              <a:cxn ang="0">
                <a:pos x="T2" y="T3"/>
              </a:cxn>
              <a:cxn ang="0">
                <a:pos x="T4" y="T5"/>
              </a:cxn>
              <a:cxn ang="0">
                <a:pos x="T6" y="T7"/>
              </a:cxn>
            </a:cxnLst>
            <a:rect l="0" t="0" r="r" b="b"/>
            <a:pathLst>
              <a:path w="99" h="29">
                <a:moveTo>
                  <a:pt x="98" y="28"/>
                </a:moveTo>
                <a:lnTo>
                  <a:pt x="0" y="28"/>
                </a:lnTo>
                <a:cubicBezTo>
                  <a:pt x="10" y="11"/>
                  <a:pt x="28" y="0"/>
                  <a:pt x="49" y="0"/>
                </a:cubicBezTo>
                <a:cubicBezTo>
                  <a:pt x="70" y="0"/>
                  <a:pt x="88" y="11"/>
                  <a:pt x="98" y="28"/>
                </a:cubicBezTo>
              </a:path>
            </a:pathLst>
          </a:custGeom>
          <a:solidFill>
            <a:schemeClr val="tx1">
              <a:lumMod val="90000"/>
              <a:lumOff val="10000"/>
            </a:schemeClr>
          </a:solidFill>
          <a:ln>
            <a:noFill/>
          </a:ln>
          <a:effectLst/>
          <a:extLst/>
        </p:spPr>
        <p:txBody>
          <a:bodyPr wrap="none" anchor="ctr"/>
          <a:lstStyle/>
          <a:p>
            <a:endParaRPr lang="en-US"/>
          </a:p>
        </p:txBody>
      </p:sp>
      <p:sp>
        <p:nvSpPr>
          <p:cNvPr id="32" name="Freeform 24"/>
          <p:cNvSpPr>
            <a:spLocks noChangeArrowheads="1"/>
          </p:cNvSpPr>
          <p:nvPr/>
        </p:nvSpPr>
        <p:spPr bwMode="auto">
          <a:xfrm>
            <a:off x="7705398" y="3963452"/>
            <a:ext cx="131762" cy="131763"/>
          </a:xfrm>
          <a:custGeom>
            <a:avLst/>
            <a:gdLst>
              <a:gd name="T0" fmla="*/ 338 w 368"/>
              <a:gd name="T1" fmla="*/ 184 h 368"/>
              <a:gd name="T2" fmla="*/ 183 w 368"/>
              <a:gd name="T3" fmla="*/ 29 h 368"/>
              <a:gd name="T4" fmla="*/ 28 w 368"/>
              <a:gd name="T5" fmla="*/ 184 h 368"/>
              <a:gd name="T6" fmla="*/ 183 w 368"/>
              <a:gd name="T7" fmla="*/ 339 h 368"/>
              <a:gd name="T8" fmla="*/ 338 w 368"/>
              <a:gd name="T9" fmla="*/ 184 h 368"/>
              <a:gd name="T10" fmla="*/ 183 w 368"/>
              <a:gd name="T11" fmla="*/ 0 h 368"/>
              <a:gd name="T12" fmla="*/ 367 w 368"/>
              <a:gd name="T13" fmla="*/ 184 h 368"/>
              <a:gd name="T14" fmla="*/ 183 w 368"/>
              <a:gd name="T15" fmla="*/ 367 h 368"/>
              <a:gd name="T16" fmla="*/ 0 w 368"/>
              <a:gd name="T17" fmla="*/ 184 h 368"/>
              <a:gd name="T18" fmla="*/ 183 w 368"/>
              <a:gd name="T1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68">
                <a:moveTo>
                  <a:pt x="338" y="184"/>
                </a:moveTo>
                <a:cubicBezTo>
                  <a:pt x="338" y="98"/>
                  <a:pt x="269" y="29"/>
                  <a:pt x="183" y="29"/>
                </a:cubicBezTo>
                <a:cubicBezTo>
                  <a:pt x="98" y="29"/>
                  <a:pt x="28" y="98"/>
                  <a:pt x="28" y="184"/>
                </a:cubicBezTo>
                <a:cubicBezTo>
                  <a:pt x="28" y="269"/>
                  <a:pt x="98" y="339"/>
                  <a:pt x="183" y="339"/>
                </a:cubicBezTo>
                <a:cubicBezTo>
                  <a:pt x="269" y="339"/>
                  <a:pt x="338" y="269"/>
                  <a:pt x="338" y="184"/>
                </a:cubicBezTo>
                <a:close/>
                <a:moveTo>
                  <a:pt x="183" y="0"/>
                </a:moveTo>
                <a:cubicBezTo>
                  <a:pt x="284" y="0"/>
                  <a:pt x="367" y="82"/>
                  <a:pt x="367" y="184"/>
                </a:cubicBezTo>
                <a:cubicBezTo>
                  <a:pt x="367" y="285"/>
                  <a:pt x="284" y="367"/>
                  <a:pt x="183" y="367"/>
                </a:cubicBezTo>
                <a:cubicBezTo>
                  <a:pt x="82" y="367"/>
                  <a:pt x="0" y="285"/>
                  <a:pt x="0" y="184"/>
                </a:cubicBezTo>
                <a:cubicBezTo>
                  <a:pt x="0" y="82"/>
                  <a:pt x="82" y="0"/>
                  <a:pt x="183"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3" name="Freeform 25"/>
          <p:cNvSpPr>
            <a:spLocks noChangeArrowheads="1"/>
          </p:cNvSpPr>
          <p:nvPr/>
        </p:nvSpPr>
        <p:spPr bwMode="auto">
          <a:xfrm>
            <a:off x="7765723" y="3952340"/>
            <a:ext cx="11112" cy="50800"/>
          </a:xfrm>
          <a:custGeom>
            <a:avLst/>
            <a:gdLst>
              <a:gd name="T0" fmla="*/ 28 w 29"/>
              <a:gd name="T1" fmla="*/ 141 h 142"/>
              <a:gd name="T2" fmla="*/ 0 w 29"/>
              <a:gd name="T3" fmla="*/ 141 h 142"/>
              <a:gd name="T4" fmla="*/ 0 w 29"/>
              <a:gd name="T5" fmla="*/ 0 h 142"/>
              <a:gd name="T6" fmla="*/ 28 w 29"/>
              <a:gd name="T7" fmla="*/ 0 h 142"/>
              <a:gd name="T8" fmla="*/ 28 w 29"/>
              <a:gd name="T9" fmla="*/ 141 h 142"/>
            </a:gdLst>
            <a:ahLst/>
            <a:cxnLst>
              <a:cxn ang="0">
                <a:pos x="T0" y="T1"/>
              </a:cxn>
              <a:cxn ang="0">
                <a:pos x="T2" y="T3"/>
              </a:cxn>
              <a:cxn ang="0">
                <a:pos x="T4" y="T5"/>
              </a:cxn>
              <a:cxn ang="0">
                <a:pos x="T6" y="T7"/>
              </a:cxn>
              <a:cxn ang="0">
                <a:pos x="T8" y="T9"/>
              </a:cxn>
            </a:cxnLst>
            <a:rect l="0" t="0" r="r" b="b"/>
            <a:pathLst>
              <a:path w="29" h="142">
                <a:moveTo>
                  <a:pt x="28" y="141"/>
                </a:moveTo>
                <a:lnTo>
                  <a:pt x="0" y="141"/>
                </a:lnTo>
                <a:lnTo>
                  <a:pt x="0" y="0"/>
                </a:lnTo>
                <a:lnTo>
                  <a:pt x="28" y="0"/>
                </a:lnTo>
                <a:lnTo>
                  <a:pt x="28" y="141"/>
                </a:lnTo>
              </a:path>
            </a:pathLst>
          </a:custGeom>
          <a:solidFill>
            <a:schemeClr val="tx1">
              <a:lumMod val="90000"/>
              <a:lumOff val="10000"/>
            </a:schemeClr>
          </a:solidFill>
          <a:ln>
            <a:noFill/>
          </a:ln>
          <a:effectLst/>
          <a:extLst/>
        </p:spPr>
        <p:txBody>
          <a:bodyPr wrap="none" anchor="ctr"/>
          <a:lstStyle/>
          <a:p>
            <a:endParaRPr lang="en-US"/>
          </a:p>
        </p:txBody>
      </p:sp>
      <p:sp>
        <p:nvSpPr>
          <p:cNvPr id="34" name="Freeform 26"/>
          <p:cNvSpPr>
            <a:spLocks noChangeArrowheads="1"/>
          </p:cNvSpPr>
          <p:nvPr/>
        </p:nvSpPr>
        <p:spPr bwMode="auto">
          <a:xfrm>
            <a:off x="7765723" y="4053940"/>
            <a:ext cx="11112" cy="50800"/>
          </a:xfrm>
          <a:custGeom>
            <a:avLst/>
            <a:gdLst>
              <a:gd name="T0" fmla="*/ 28 w 29"/>
              <a:gd name="T1" fmla="*/ 141 h 142"/>
              <a:gd name="T2" fmla="*/ 0 w 29"/>
              <a:gd name="T3" fmla="*/ 141 h 142"/>
              <a:gd name="T4" fmla="*/ 0 w 29"/>
              <a:gd name="T5" fmla="*/ 0 h 142"/>
              <a:gd name="T6" fmla="*/ 28 w 29"/>
              <a:gd name="T7" fmla="*/ 0 h 142"/>
              <a:gd name="T8" fmla="*/ 28 w 29"/>
              <a:gd name="T9" fmla="*/ 141 h 142"/>
            </a:gdLst>
            <a:ahLst/>
            <a:cxnLst>
              <a:cxn ang="0">
                <a:pos x="T0" y="T1"/>
              </a:cxn>
              <a:cxn ang="0">
                <a:pos x="T2" y="T3"/>
              </a:cxn>
              <a:cxn ang="0">
                <a:pos x="T4" y="T5"/>
              </a:cxn>
              <a:cxn ang="0">
                <a:pos x="T6" y="T7"/>
              </a:cxn>
              <a:cxn ang="0">
                <a:pos x="T8" y="T9"/>
              </a:cxn>
            </a:cxnLst>
            <a:rect l="0" t="0" r="r" b="b"/>
            <a:pathLst>
              <a:path w="29" h="142">
                <a:moveTo>
                  <a:pt x="28" y="141"/>
                </a:moveTo>
                <a:lnTo>
                  <a:pt x="0" y="141"/>
                </a:lnTo>
                <a:lnTo>
                  <a:pt x="0" y="0"/>
                </a:lnTo>
                <a:lnTo>
                  <a:pt x="28" y="0"/>
                </a:lnTo>
                <a:lnTo>
                  <a:pt x="28" y="141"/>
                </a:lnTo>
              </a:path>
            </a:pathLst>
          </a:custGeom>
          <a:solidFill>
            <a:schemeClr val="tx1">
              <a:lumMod val="90000"/>
              <a:lumOff val="10000"/>
            </a:schemeClr>
          </a:solidFill>
          <a:ln>
            <a:noFill/>
          </a:ln>
          <a:effectLst/>
          <a:extLst/>
        </p:spPr>
        <p:txBody>
          <a:bodyPr wrap="none" anchor="ctr"/>
          <a:lstStyle/>
          <a:p>
            <a:endParaRPr lang="en-US"/>
          </a:p>
        </p:txBody>
      </p:sp>
      <p:sp>
        <p:nvSpPr>
          <p:cNvPr id="35" name="Freeform 27"/>
          <p:cNvSpPr>
            <a:spLocks noChangeArrowheads="1"/>
          </p:cNvSpPr>
          <p:nvPr/>
        </p:nvSpPr>
        <p:spPr bwMode="auto">
          <a:xfrm>
            <a:off x="7795885" y="4023777"/>
            <a:ext cx="50800" cy="11113"/>
          </a:xfrm>
          <a:custGeom>
            <a:avLst/>
            <a:gdLst>
              <a:gd name="T0" fmla="*/ 0 w 142"/>
              <a:gd name="T1" fmla="*/ 28 h 29"/>
              <a:gd name="T2" fmla="*/ 0 w 142"/>
              <a:gd name="T3" fmla="*/ 0 h 29"/>
              <a:gd name="T4" fmla="*/ 141 w 142"/>
              <a:gd name="T5" fmla="*/ 0 h 29"/>
              <a:gd name="T6" fmla="*/ 141 w 142"/>
              <a:gd name="T7" fmla="*/ 28 h 29"/>
              <a:gd name="T8" fmla="*/ 0 w 142"/>
              <a:gd name="T9" fmla="*/ 28 h 29"/>
            </a:gdLst>
            <a:ahLst/>
            <a:cxnLst>
              <a:cxn ang="0">
                <a:pos x="T0" y="T1"/>
              </a:cxn>
              <a:cxn ang="0">
                <a:pos x="T2" y="T3"/>
              </a:cxn>
              <a:cxn ang="0">
                <a:pos x="T4" y="T5"/>
              </a:cxn>
              <a:cxn ang="0">
                <a:pos x="T6" y="T7"/>
              </a:cxn>
              <a:cxn ang="0">
                <a:pos x="T8" y="T9"/>
              </a:cxn>
            </a:cxnLst>
            <a:rect l="0" t="0" r="r" b="b"/>
            <a:pathLst>
              <a:path w="142" h="29">
                <a:moveTo>
                  <a:pt x="0" y="28"/>
                </a:moveTo>
                <a:lnTo>
                  <a:pt x="0" y="0"/>
                </a:lnTo>
                <a:lnTo>
                  <a:pt x="141" y="0"/>
                </a:lnTo>
                <a:lnTo>
                  <a:pt x="14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36" name="Freeform 28"/>
          <p:cNvSpPr>
            <a:spLocks noChangeArrowheads="1"/>
          </p:cNvSpPr>
          <p:nvPr/>
        </p:nvSpPr>
        <p:spPr bwMode="auto">
          <a:xfrm>
            <a:off x="7694285" y="4023777"/>
            <a:ext cx="50800" cy="11113"/>
          </a:xfrm>
          <a:custGeom>
            <a:avLst/>
            <a:gdLst>
              <a:gd name="T0" fmla="*/ 0 w 143"/>
              <a:gd name="T1" fmla="*/ 28 h 29"/>
              <a:gd name="T2" fmla="*/ 0 w 143"/>
              <a:gd name="T3" fmla="*/ 0 h 29"/>
              <a:gd name="T4" fmla="*/ 142 w 143"/>
              <a:gd name="T5" fmla="*/ 0 h 29"/>
              <a:gd name="T6" fmla="*/ 142 w 143"/>
              <a:gd name="T7" fmla="*/ 28 h 29"/>
              <a:gd name="T8" fmla="*/ 0 w 143"/>
              <a:gd name="T9" fmla="*/ 28 h 29"/>
            </a:gdLst>
            <a:ahLst/>
            <a:cxnLst>
              <a:cxn ang="0">
                <a:pos x="T0" y="T1"/>
              </a:cxn>
              <a:cxn ang="0">
                <a:pos x="T2" y="T3"/>
              </a:cxn>
              <a:cxn ang="0">
                <a:pos x="T4" y="T5"/>
              </a:cxn>
              <a:cxn ang="0">
                <a:pos x="T6" y="T7"/>
              </a:cxn>
              <a:cxn ang="0">
                <a:pos x="T8" y="T9"/>
              </a:cxn>
            </a:cxnLst>
            <a:rect l="0" t="0" r="r" b="b"/>
            <a:pathLst>
              <a:path w="143" h="29">
                <a:moveTo>
                  <a:pt x="0" y="28"/>
                </a:moveTo>
                <a:lnTo>
                  <a:pt x="0" y="0"/>
                </a:lnTo>
                <a:lnTo>
                  <a:pt x="142" y="0"/>
                </a:lnTo>
                <a:lnTo>
                  <a:pt x="142"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37" name="Freeform 29"/>
          <p:cNvSpPr>
            <a:spLocks noChangeArrowheads="1"/>
          </p:cNvSpPr>
          <p:nvPr/>
        </p:nvSpPr>
        <p:spPr bwMode="auto">
          <a:xfrm>
            <a:off x="1491923" y="2361241"/>
            <a:ext cx="152400" cy="152400"/>
          </a:xfrm>
          <a:custGeom>
            <a:avLst/>
            <a:gdLst>
              <a:gd name="T0" fmla="*/ 423 w 424"/>
              <a:gd name="T1" fmla="*/ 212 h 425"/>
              <a:gd name="T2" fmla="*/ 0 w 424"/>
              <a:gd name="T3" fmla="*/ 212 h 425"/>
              <a:gd name="T4" fmla="*/ 270 w 424"/>
              <a:gd name="T5" fmla="*/ 322 h 425"/>
              <a:gd name="T6" fmla="*/ 269 w 424"/>
              <a:gd name="T7" fmla="*/ 312 h 425"/>
              <a:gd name="T8" fmla="*/ 270 w 424"/>
              <a:gd name="T9" fmla="*/ 322 h 425"/>
              <a:gd name="T10" fmla="*/ 270 w 424"/>
              <a:gd name="T11" fmla="*/ 322 h 425"/>
              <a:gd name="T12" fmla="*/ 269 w 424"/>
              <a:gd name="T13" fmla="*/ 335 h 425"/>
              <a:gd name="T14" fmla="*/ 295 w 424"/>
              <a:gd name="T15" fmla="*/ 310 h 425"/>
              <a:gd name="T16" fmla="*/ 297 w 424"/>
              <a:gd name="T17" fmla="*/ 305 h 425"/>
              <a:gd name="T18" fmla="*/ 288 w 424"/>
              <a:gd name="T19" fmla="*/ 309 h 425"/>
              <a:gd name="T20" fmla="*/ 272 w 424"/>
              <a:gd name="T21" fmla="*/ 321 h 425"/>
              <a:gd name="T22" fmla="*/ 212 w 424"/>
              <a:gd name="T23" fmla="*/ 57 h 425"/>
              <a:gd name="T24" fmla="*/ 160 w 424"/>
              <a:gd name="T25" fmla="*/ 70 h 425"/>
              <a:gd name="T26" fmla="*/ 145 w 424"/>
              <a:gd name="T27" fmla="*/ 87 h 425"/>
              <a:gd name="T28" fmla="*/ 118 w 424"/>
              <a:gd name="T29" fmla="*/ 110 h 425"/>
              <a:gd name="T30" fmla="*/ 99 w 424"/>
              <a:gd name="T31" fmla="*/ 138 h 425"/>
              <a:gd name="T32" fmla="*/ 75 w 424"/>
              <a:gd name="T33" fmla="*/ 166 h 425"/>
              <a:gd name="T34" fmla="*/ 81 w 424"/>
              <a:gd name="T35" fmla="*/ 241 h 425"/>
              <a:gd name="T36" fmla="*/ 123 w 424"/>
              <a:gd name="T37" fmla="*/ 240 h 425"/>
              <a:gd name="T38" fmla="*/ 139 w 424"/>
              <a:gd name="T39" fmla="*/ 258 h 425"/>
              <a:gd name="T40" fmla="*/ 164 w 424"/>
              <a:gd name="T41" fmla="*/ 311 h 425"/>
              <a:gd name="T42" fmla="*/ 194 w 424"/>
              <a:gd name="T43" fmla="*/ 366 h 425"/>
              <a:gd name="T44" fmla="*/ 222 w 424"/>
              <a:gd name="T45" fmla="*/ 367 h 425"/>
              <a:gd name="T46" fmla="*/ 243 w 424"/>
              <a:gd name="T47" fmla="*/ 339 h 425"/>
              <a:gd name="T48" fmla="*/ 265 w 424"/>
              <a:gd name="T49" fmla="*/ 299 h 425"/>
              <a:gd name="T50" fmla="*/ 275 w 424"/>
              <a:gd name="T51" fmla="*/ 252 h 425"/>
              <a:gd name="T52" fmla="*/ 300 w 424"/>
              <a:gd name="T53" fmla="*/ 195 h 425"/>
              <a:gd name="T54" fmla="*/ 255 w 424"/>
              <a:gd name="T55" fmla="*/ 184 h 425"/>
              <a:gd name="T56" fmla="*/ 223 w 424"/>
              <a:gd name="T57" fmla="*/ 133 h 425"/>
              <a:gd name="T58" fmla="*/ 262 w 424"/>
              <a:gd name="T59" fmla="*/ 174 h 425"/>
              <a:gd name="T60" fmla="*/ 298 w 424"/>
              <a:gd name="T61" fmla="*/ 179 h 425"/>
              <a:gd name="T62" fmla="*/ 309 w 424"/>
              <a:gd name="T63" fmla="*/ 164 h 425"/>
              <a:gd name="T64" fmla="*/ 307 w 424"/>
              <a:gd name="T65" fmla="*/ 144 h 425"/>
              <a:gd name="T66" fmla="*/ 294 w 424"/>
              <a:gd name="T67" fmla="*/ 133 h 425"/>
              <a:gd name="T68" fmla="*/ 280 w 424"/>
              <a:gd name="T69" fmla="*/ 135 h 425"/>
              <a:gd name="T70" fmla="*/ 265 w 424"/>
              <a:gd name="T71" fmla="*/ 122 h 425"/>
              <a:gd name="T72" fmla="*/ 291 w 424"/>
              <a:gd name="T73" fmla="*/ 131 h 425"/>
              <a:gd name="T74" fmla="*/ 322 w 424"/>
              <a:gd name="T75" fmla="*/ 134 h 425"/>
              <a:gd name="T76" fmla="*/ 334 w 424"/>
              <a:gd name="T77" fmla="*/ 144 h 425"/>
              <a:gd name="T78" fmla="*/ 342 w 424"/>
              <a:gd name="T79" fmla="*/ 144 h 425"/>
              <a:gd name="T80" fmla="*/ 365 w 424"/>
              <a:gd name="T81" fmla="*/ 18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4" h="425">
                <a:moveTo>
                  <a:pt x="212" y="0"/>
                </a:moveTo>
                <a:cubicBezTo>
                  <a:pt x="329" y="0"/>
                  <a:pt x="423" y="95"/>
                  <a:pt x="423" y="212"/>
                </a:cubicBezTo>
                <a:cubicBezTo>
                  <a:pt x="423" y="329"/>
                  <a:pt x="329" y="424"/>
                  <a:pt x="212" y="424"/>
                </a:cubicBezTo>
                <a:cubicBezTo>
                  <a:pt x="95" y="424"/>
                  <a:pt x="0" y="329"/>
                  <a:pt x="0" y="212"/>
                </a:cubicBezTo>
                <a:cubicBezTo>
                  <a:pt x="0" y="95"/>
                  <a:pt x="95" y="0"/>
                  <a:pt x="212" y="0"/>
                </a:cubicBezTo>
                <a:close/>
                <a:moveTo>
                  <a:pt x="270" y="322"/>
                </a:moveTo>
                <a:cubicBezTo>
                  <a:pt x="267" y="318"/>
                  <a:pt x="274" y="309"/>
                  <a:pt x="273" y="304"/>
                </a:cubicBezTo>
                <a:cubicBezTo>
                  <a:pt x="273" y="305"/>
                  <a:pt x="270" y="311"/>
                  <a:pt x="269" y="312"/>
                </a:cubicBezTo>
                <a:cubicBezTo>
                  <a:pt x="269" y="311"/>
                  <a:pt x="268" y="312"/>
                  <a:pt x="265" y="313"/>
                </a:cubicBezTo>
                <a:cubicBezTo>
                  <a:pt x="265" y="316"/>
                  <a:pt x="267" y="322"/>
                  <a:pt x="270" y="322"/>
                </a:cubicBezTo>
                <a:close/>
                <a:moveTo>
                  <a:pt x="272" y="321"/>
                </a:moveTo>
                <a:cubicBezTo>
                  <a:pt x="271" y="322"/>
                  <a:pt x="271" y="322"/>
                  <a:pt x="270" y="322"/>
                </a:cubicBezTo>
                <a:lnTo>
                  <a:pt x="270" y="323"/>
                </a:lnTo>
                <a:cubicBezTo>
                  <a:pt x="268" y="327"/>
                  <a:pt x="273" y="331"/>
                  <a:pt x="269" y="335"/>
                </a:cubicBezTo>
                <a:cubicBezTo>
                  <a:pt x="267" y="339"/>
                  <a:pt x="266" y="348"/>
                  <a:pt x="273" y="345"/>
                </a:cubicBezTo>
                <a:cubicBezTo>
                  <a:pt x="285" y="340"/>
                  <a:pt x="285" y="318"/>
                  <a:pt x="295" y="310"/>
                </a:cubicBezTo>
                <a:lnTo>
                  <a:pt x="295" y="312"/>
                </a:lnTo>
                <a:cubicBezTo>
                  <a:pt x="296" y="310"/>
                  <a:pt x="297" y="307"/>
                  <a:pt x="297" y="305"/>
                </a:cubicBezTo>
                <a:cubicBezTo>
                  <a:pt x="298" y="302"/>
                  <a:pt x="297" y="300"/>
                  <a:pt x="296" y="298"/>
                </a:cubicBezTo>
                <a:cubicBezTo>
                  <a:pt x="293" y="299"/>
                  <a:pt x="290" y="307"/>
                  <a:pt x="288" y="309"/>
                </a:cubicBezTo>
                <a:cubicBezTo>
                  <a:pt x="283" y="316"/>
                  <a:pt x="271" y="316"/>
                  <a:pt x="274" y="328"/>
                </a:cubicBezTo>
                <a:cubicBezTo>
                  <a:pt x="273" y="326"/>
                  <a:pt x="272" y="323"/>
                  <a:pt x="272" y="321"/>
                </a:cubicBezTo>
                <a:close/>
                <a:moveTo>
                  <a:pt x="365" y="187"/>
                </a:moveTo>
                <a:cubicBezTo>
                  <a:pt x="353" y="113"/>
                  <a:pt x="289" y="57"/>
                  <a:pt x="212" y="57"/>
                </a:cubicBezTo>
                <a:cubicBezTo>
                  <a:pt x="197" y="57"/>
                  <a:pt x="183" y="59"/>
                  <a:pt x="170" y="63"/>
                </a:cubicBezTo>
                <a:cubicBezTo>
                  <a:pt x="167" y="65"/>
                  <a:pt x="164" y="68"/>
                  <a:pt x="160" y="70"/>
                </a:cubicBezTo>
                <a:cubicBezTo>
                  <a:pt x="158" y="70"/>
                  <a:pt x="149" y="73"/>
                  <a:pt x="149" y="75"/>
                </a:cubicBezTo>
                <a:cubicBezTo>
                  <a:pt x="150" y="80"/>
                  <a:pt x="148" y="80"/>
                  <a:pt x="145" y="87"/>
                </a:cubicBezTo>
                <a:cubicBezTo>
                  <a:pt x="141" y="88"/>
                  <a:pt x="135" y="87"/>
                  <a:pt x="131" y="90"/>
                </a:cubicBezTo>
                <a:cubicBezTo>
                  <a:pt x="129" y="97"/>
                  <a:pt x="122" y="104"/>
                  <a:pt x="118" y="110"/>
                </a:cubicBezTo>
                <a:cubicBezTo>
                  <a:pt x="129" y="111"/>
                  <a:pt x="117" y="119"/>
                  <a:pt x="111" y="123"/>
                </a:cubicBezTo>
                <a:cubicBezTo>
                  <a:pt x="106" y="127"/>
                  <a:pt x="103" y="133"/>
                  <a:pt x="99" y="138"/>
                </a:cubicBezTo>
                <a:cubicBezTo>
                  <a:pt x="96" y="142"/>
                  <a:pt x="92" y="142"/>
                  <a:pt x="90" y="145"/>
                </a:cubicBezTo>
                <a:cubicBezTo>
                  <a:pt x="85" y="151"/>
                  <a:pt x="77" y="159"/>
                  <a:pt x="75" y="166"/>
                </a:cubicBezTo>
                <a:cubicBezTo>
                  <a:pt x="69" y="171"/>
                  <a:pt x="69" y="184"/>
                  <a:pt x="67" y="191"/>
                </a:cubicBezTo>
                <a:cubicBezTo>
                  <a:pt x="62" y="208"/>
                  <a:pt x="67" y="228"/>
                  <a:pt x="81" y="241"/>
                </a:cubicBezTo>
                <a:cubicBezTo>
                  <a:pt x="83" y="243"/>
                  <a:pt x="101" y="240"/>
                  <a:pt x="103" y="239"/>
                </a:cubicBezTo>
                <a:cubicBezTo>
                  <a:pt x="110" y="234"/>
                  <a:pt x="118" y="232"/>
                  <a:pt x="123" y="240"/>
                </a:cubicBezTo>
                <a:cubicBezTo>
                  <a:pt x="127" y="247"/>
                  <a:pt x="131" y="239"/>
                  <a:pt x="136" y="242"/>
                </a:cubicBezTo>
                <a:cubicBezTo>
                  <a:pt x="136" y="247"/>
                  <a:pt x="141" y="253"/>
                  <a:pt x="139" y="258"/>
                </a:cubicBezTo>
                <a:cubicBezTo>
                  <a:pt x="131" y="267"/>
                  <a:pt x="152" y="283"/>
                  <a:pt x="156" y="290"/>
                </a:cubicBezTo>
                <a:cubicBezTo>
                  <a:pt x="159" y="295"/>
                  <a:pt x="165" y="306"/>
                  <a:pt x="164" y="311"/>
                </a:cubicBezTo>
                <a:cubicBezTo>
                  <a:pt x="157" y="319"/>
                  <a:pt x="164" y="330"/>
                  <a:pt x="169" y="336"/>
                </a:cubicBezTo>
                <a:cubicBezTo>
                  <a:pt x="177" y="346"/>
                  <a:pt x="186" y="356"/>
                  <a:pt x="194" y="366"/>
                </a:cubicBezTo>
                <a:cubicBezTo>
                  <a:pt x="200" y="367"/>
                  <a:pt x="206" y="367"/>
                  <a:pt x="212" y="367"/>
                </a:cubicBezTo>
                <a:lnTo>
                  <a:pt x="222" y="367"/>
                </a:lnTo>
                <a:cubicBezTo>
                  <a:pt x="227" y="364"/>
                  <a:pt x="231" y="360"/>
                  <a:pt x="234" y="353"/>
                </a:cubicBezTo>
                <a:cubicBezTo>
                  <a:pt x="235" y="348"/>
                  <a:pt x="245" y="347"/>
                  <a:pt x="243" y="339"/>
                </a:cubicBezTo>
                <a:cubicBezTo>
                  <a:pt x="240" y="331"/>
                  <a:pt x="246" y="327"/>
                  <a:pt x="254" y="323"/>
                </a:cubicBezTo>
                <a:cubicBezTo>
                  <a:pt x="264" y="317"/>
                  <a:pt x="266" y="311"/>
                  <a:pt x="265" y="299"/>
                </a:cubicBezTo>
                <a:cubicBezTo>
                  <a:pt x="268" y="296"/>
                  <a:pt x="257" y="281"/>
                  <a:pt x="261" y="274"/>
                </a:cubicBezTo>
                <a:cubicBezTo>
                  <a:pt x="265" y="265"/>
                  <a:pt x="269" y="260"/>
                  <a:pt x="275" y="252"/>
                </a:cubicBezTo>
                <a:cubicBezTo>
                  <a:pt x="285" y="238"/>
                  <a:pt x="293" y="230"/>
                  <a:pt x="298" y="213"/>
                </a:cubicBezTo>
                <a:cubicBezTo>
                  <a:pt x="300" y="205"/>
                  <a:pt x="300" y="202"/>
                  <a:pt x="300" y="195"/>
                </a:cubicBezTo>
                <a:cubicBezTo>
                  <a:pt x="294" y="193"/>
                  <a:pt x="281" y="208"/>
                  <a:pt x="274" y="203"/>
                </a:cubicBezTo>
                <a:cubicBezTo>
                  <a:pt x="269" y="200"/>
                  <a:pt x="264" y="183"/>
                  <a:pt x="255" y="184"/>
                </a:cubicBezTo>
                <a:cubicBezTo>
                  <a:pt x="249" y="182"/>
                  <a:pt x="242" y="165"/>
                  <a:pt x="239" y="158"/>
                </a:cubicBezTo>
                <a:cubicBezTo>
                  <a:pt x="234" y="149"/>
                  <a:pt x="225" y="144"/>
                  <a:pt x="223" y="133"/>
                </a:cubicBezTo>
                <a:cubicBezTo>
                  <a:pt x="226" y="133"/>
                  <a:pt x="247" y="149"/>
                  <a:pt x="246" y="157"/>
                </a:cubicBezTo>
                <a:cubicBezTo>
                  <a:pt x="247" y="161"/>
                  <a:pt x="257" y="173"/>
                  <a:pt x="262" y="174"/>
                </a:cubicBezTo>
                <a:cubicBezTo>
                  <a:pt x="265" y="180"/>
                  <a:pt x="266" y="188"/>
                  <a:pt x="269" y="194"/>
                </a:cubicBezTo>
                <a:cubicBezTo>
                  <a:pt x="272" y="199"/>
                  <a:pt x="296" y="182"/>
                  <a:pt x="298" y="179"/>
                </a:cubicBezTo>
                <a:cubicBezTo>
                  <a:pt x="298" y="174"/>
                  <a:pt x="302" y="172"/>
                  <a:pt x="306" y="171"/>
                </a:cubicBezTo>
                <a:cubicBezTo>
                  <a:pt x="307" y="168"/>
                  <a:pt x="307" y="167"/>
                  <a:pt x="309" y="164"/>
                </a:cubicBezTo>
                <a:cubicBezTo>
                  <a:pt x="311" y="160"/>
                  <a:pt x="309" y="156"/>
                  <a:pt x="312" y="157"/>
                </a:cubicBezTo>
                <a:cubicBezTo>
                  <a:pt x="313" y="152"/>
                  <a:pt x="311" y="147"/>
                  <a:pt x="307" y="144"/>
                </a:cubicBezTo>
                <a:cubicBezTo>
                  <a:pt x="305" y="141"/>
                  <a:pt x="301" y="142"/>
                  <a:pt x="298" y="139"/>
                </a:cubicBezTo>
                <a:cubicBezTo>
                  <a:pt x="296" y="138"/>
                  <a:pt x="295" y="134"/>
                  <a:pt x="294" y="133"/>
                </a:cubicBezTo>
                <a:cubicBezTo>
                  <a:pt x="292" y="135"/>
                  <a:pt x="294" y="144"/>
                  <a:pt x="288" y="142"/>
                </a:cubicBezTo>
                <a:cubicBezTo>
                  <a:pt x="281" y="144"/>
                  <a:pt x="285" y="138"/>
                  <a:pt x="280" y="135"/>
                </a:cubicBezTo>
                <a:cubicBezTo>
                  <a:pt x="279" y="143"/>
                  <a:pt x="277" y="134"/>
                  <a:pt x="273" y="132"/>
                </a:cubicBezTo>
                <a:cubicBezTo>
                  <a:pt x="270" y="130"/>
                  <a:pt x="265" y="125"/>
                  <a:pt x="265" y="122"/>
                </a:cubicBezTo>
                <a:cubicBezTo>
                  <a:pt x="273" y="122"/>
                  <a:pt x="276" y="130"/>
                  <a:pt x="285" y="132"/>
                </a:cubicBezTo>
                <a:cubicBezTo>
                  <a:pt x="288" y="133"/>
                  <a:pt x="289" y="133"/>
                  <a:pt x="291" y="131"/>
                </a:cubicBezTo>
                <a:cubicBezTo>
                  <a:pt x="294" y="127"/>
                  <a:pt x="295" y="134"/>
                  <a:pt x="297" y="135"/>
                </a:cubicBezTo>
                <a:cubicBezTo>
                  <a:pt x="305" y="140"/>
                  <a:pt x="314" y="133"/>
                  <a:pt x="322" y="134"/>
                </a:cubicBezTo>
                <a:cubicBezTo>
                  <a:pt x="326" y="137"/>
                  <a:pt x="330" y="143"/>
                  <a:pt x="335" y="142"/>
                </a:cubicBezTo>
                <a:cubicBezTo>
                  <a:pt x="337" y="146"/>
                  <a:pt x="334" y="143"/>
                  <a:pt x="334" y="144"/>
                </a:cubicBezTo>
                <a:cubicBezTo>
                  <a:pt x="336" y="147"/>
                  <a:pt x="339" y="149"/>
                  <a:pt x="342" y="150"/>
                </a:cubicBezTo>
                <a:cubicBezTo>
                  <a:pt x="343" y="148"/>
                  <a:pt x="343" y="146"/>
                  <a:pt x="342" y="144"/>
                </a:cubicBezTo>
                <a:cubicBezTo>
                  <a:pt x="348" y="150"/>
                  <a:pt x="351" y="161"/>
                  <a:pt x="356" y="168"/>
                </a:cubicBezTo>
                <a:cubicBezTo>
                  <a:pt x="358" y="172"/>
                  <a:pt x="361" y="180"/>
                  <a:pt x="365" y="187"/>
                </a:cubicBezTo>
                <a:close/>
              </a:path>
            </a:pathLst>
          </a:custGeom>
          <a:solidFill>
            <a:schemeClr val="tx1">
              <a:lumMod val="90000"/>
              <a:lumOff val="10000"/>
            </a:schemeClr>
          </a:solidFill>
          <a:ln>
            <a:noFill/>
          </a:ln>
          <a:effectLst/>
          <a:extLst/>
        </p:spPr>
        <p:txBody>
          <a:bodyPr wrap="none" anchor="ctr"/>
          <a:lstStyle/>
          <a:p>
            <a:endParaRPr lang="en-US"/>
          </a:p>
        </p:txBody>
      </p:sp>
      <p:sp>
        <p:nvSpPr>
          <p:cNvPr id="38" name="Freeform 30"/>
          <p:cNvSpPr>
            <a:spLocks noChangeArrowheads="1"/>
          </p:cNvSpPr>
          <p:nvPr/>
        </p:nvSpPr>
        <p:spPr bwMode="auto">
          <a:xfrm>
            <a:off x="1563360" y="2386641"/>
            <a:ext cx="14288" cy="7937"/>
          </a:xfrm>
          <a:custGeom>
            <a:avLst/>
            <a:gdLst>
              <a:gd name="T0" fmla="*/ 17 w 38"/>
              <a:gd name="T1" fmla="*/ 14 h 22"/>
              <a:gd name="T2" fmla="*/ 2 w 38"/>
              <a:gd name="T3" fmla="*/ 17 h 22"/>
              <a:gd name="T4" fmla="*/ 4 w 38"/>
              <a:gd name="T5" fmla="*/ 5 h 22"/>
              <a:gd name="T6" fmla="*/ 10 w 38"/>
              <a:gd name="T7" fmla="*/ 4 h 22"/>
              <a:gd name="T8" fmla="*/ 9 w 38"/>
              <a:gd name="T9" fmla="*/ 5 h 22"/>
              <a:gd name="T10" fmla="*/ 28 w 38"/>
              <a:gd name="T11" fmla="*/ 16 h 22"/>
              <a:gd name="T12" fmla="*/ 17 w 38"/>
              <a:gd name="T13" fmla="*/ 14 h 22"/>
              <a:gd name="T14" fmla="*/ 11 w 38"/>
              <a:gd name="T15" fmla="*/ 4 h 22"/>
              <a:gd name="T16" fmla="*/ 10 w 38"/>
              <a:gd name="T17" fmla="*/ 4 h 22"/>
              <a:gd name="T18" fmla="*/ 11 w 38"/>
              <a:gd name="T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22">
                <a:moveTo>
                  <a:pt x="17" y="14"/>
                </a:moveTo>
                <a:cubicBezTo>
                  <a:pt x="12" y="14"/>
                  <a:pt x="7" y="21"/>
                  <a:pt x="2" y="17"/>
                </a:cubicBezTo>
                <a:cubicBezTo>
                  <a:pt x="0" y="12"/>
                  <a:pt x="5" y="10"/>
                  <a:pt x="4" y="5"/>
                </a:cubicBezTo>
                <a:cubicBezTo>
                  <a:pt x="9" y="0"/>
                  <a:pt x="6" y="4"/>
                  <a:pt x="10" y="4"/>
                </a:cubicBezTo>
                <a:cubicBezTo>
                  <a:pt x="10" y="4"/>
                  <a:pt x="10" y="5"/>
                  <a:pt x="9" y="5"/>
                </a:cubicBezTo>
                <a:cubicBezTo>
                  <a:pt x="10" y="5"/>
                  <a:pt x="37" y="11"/>
                  <a:pt x="28" y="16"/>
                </a:cubicBezTo>
                <a:cubicBezTo>
                  <a:pt x="27" y="16"/>
                  <a:pt x="17" y="16"/>
                  <a:pt x="17" y="14"/>
                </a:cubicBezTo>
                <a:close/>
                <a:moveTo>
                  <a:pt x="11" y="4"/>
                </a:moveTo>
                <a:cubicBezTo>
                  <a:pt x="11" y="4"/>
                  <a:pt x="11" y="4"/>
                  <a:pt x="10" y="4"/>
                </a:cubicBezTo>
                <a:cubicBezTo>
                  <a:pt x="11" y="4"/>
                  <a:pt x="11" y="4"/>
                  <a:pt x="11" y="4"/>
                </a:cubicBezTo>
                <a:close/>
              </a:path>
            </a:pathLst>
          </a:custGeom>
          <a:solidFill>
            <a:schemeClr val="tx1">
              <a:lumMod val="90000"/>
              <a:lumOff val="10000"/>
            </a:schemeClr>
          </a:solidFill>
          <a:ln>
            <a:noFill/>
          </a:ln>
          <a:effectLst/>
          <a:extLst/>
        </p:spPr>
        <p:txBody>
          <a:bodyPr wrap="none" anchor="ctr"/>
          <a:lstStyle/>
          <a:p>
            <a:endParaRPr lang="en-US"/>
          </a:p>
        </p:txBody>
      </p:sp>
      <p:sp>
        <p:nvSpPr>
          <p:cNvPr id="39" name="Freeform 31"/>
          <p:cNvSpPr>
            <a:spLocks noChangeArrowheads="1"/>
          </p:cNvSpPr>
          <p:nvPr/>
        </p:nvSpPr>
        <p:spPr bwMode="auto">
          <a:xfrm>
            <a:off x="1536373" y="2389816"/>
            <a:ext cx="38100" cy="19050"/>
          </a:xfrm>
          <a:custGeom>
            <a:avLst/>
            <a:gdLst>
              <a:gd name="T0" fmla="*/ 57 w 104"/>
              <a:gd name="T1" fmla="*/ 16 h 51"/>
              <a:gd name="T2" fmla="*/ 52 w 104"/>
              <a:gd name="T3" fmla="*/ 0 h 51"/>
              <a:gd name="T4" fmla="*/ 60 w 104"/>
              <a:gd name="T5" fmla="*/ 14 h 51"/>
              <a:gd name="T6" fmla="*/ 68 w 104"/>
              <a:gd name="T7" fmla="*/ 27 h 51"/>
              <a:gd name="T8" fmla="*/ 68 w 104"/>
              <a:gd name="T9" fmla="*/ 21 h 51"/>
              <a:gd name="T10" fmla="*/ 70 w 104"/>
              <a:gd name="T11" fmla="*/ 22 h 51"/>
              <a:gd name="T12" fmla="*/ 67 w 104"/>
              <a:gd name="T13" fmla="*/ 13 h 51"/>
              <a:gd name="T14" fmla="*/ 70 w 104"/>
              <a:gd name="T15" fmla="*/ 12 h 51"/>
              <a:gd name="T16" fmla="*/ 75 w 104"/>
              <a:gd name="T17" fmla="*/ 12 h 51"/>
              <a:gd name="T18" fmla="*/ 75 w 104"/>
              <a:gd name="T19" fmla="*/ 19 h 51"/>
              <a:gd name="T20" fmla="*/ 78 w 104"/>
              <a:gd name="T21" fmla="*/ 24 h 51"/>
              <a:gd name="T22" fmla="*/ 100 w 104"/>
              <a:gd name="T23" fmla="*/ 22 h 51"/>
              <a:gd name="T24" fmla="*/ 94 w 104"/>
              <a:gd name="T25" fmla="*/ 43 h 51"/>
              <a:gd name="T26" fmla="*/ 87 w 104"/>
              <a:gd name="T27" fmla="*/ 44 h 51"/>
              <a:gd name="T28" fmla="*/ 73 w 104"/>
              <a:gd name="T29" fmla="*/ 43 h 51"/>
              <a:gd name="T30" fmla="*/ 59 w 104"/>
              <a:gd name="T31" fmla="*/ 41 h 51"/>
              <a:gd name="T32" fmla="*/ 50 w 104"/>
              <a:gd name="T33" fmla="*/ 47 h 51"/>
              <a:gd name="T34" fmla="*/ 37 w 104"/>
              <a:gd name="T35" fmla="*/ 42 h 51"/>
              <a:gd name="T36" fmla="*/ 33 w 104"/>
              <a:gd name="T37" fmla="*/ 39 h 51"/>
              <a:gd name="T38" fmla="*/ 38 w 104"/>
              <a:gd name="T39" fmla="*/ 27 h 51"/>
              <a:gd name="T40" fmla="*/ 0 w 104"/>
              <a:gd name="T41" fmla="*/ 36 h 51"/>
              <a:gd name="T42" fmla="*/ 19 w 104"/>
              <a:gd name="T43" fmla="*/ 20 h 51"/>
              <a:gd name="T44" fmla="*/ 38 w 104"/>
              <a:gd name="T45" fmla="*/ 7 h 51"/>
              <a:gd name="T46" fmla="*/ 49 w 104"/>
              <a:gd name="T47" fmla="*/ 14 h 51"/>
              <a:gd name="T48" fmla="*/ 42 w 104"/>
              <a:gd name="T49" fmla="*/ 25 h 51"/>
              <a:gd name="T50" fmla="*/ 53 w 104"/>
              <a:gd name="T51" fmla="*/ 21 h 51"/>
              <a:gd name="T52" fmla="*/ 57 w 104"/>
              <a:gd name="T53" fmla="*/ 16 h 51"/>
              <a:gd name="T54" fmla="*/ 73 w 104"/>
              <a:gd name="T55" fmla="*/ 43 h 51"/>
              <a:gd name="T56" fmla="*/ 73 w 104"/>
              <a:gd name="T57" fmla="*/ 43 h 51"/>
              <a:gd name="T58" fmla="*/ 38 w 104"/>
              <a:gd name="T59" fmla="*/ 21 h 51"/>
              <a:gd name="T60" fmla="*/ 42 w 104"/>
              <a:gd name="T61" fmla="*/ 9 h 51"/>
              <a:gd name="T62" fmla="*/ 34 w 104"/>
              <a:gd name="T63" fmla="*/ 21 h 51"/>
              <a:gd name="T64" fmla="*/ 38 w 104"/>
              <a:gd name="T65"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4" h="51">
                <a:moveTo>
                  <a:pt x="57" y="16"/>
                </a:moveTo>
                <a:cubicBezTo>
                  <a:pt x="60" y="14"/>
                  <a:pt x="41" y="3"/>
                  <a:pt x="52" y="0"/>
                </a:cubicBezTo>
                <a:cubicBezTo>
                  <a:pt x="50" y="2"/>
                  <a:pt x="65" y="10"/>
                  <a:pt x="60" y="14"/>
                </a:cubicBezTo>
                <a:cubicBezTo>
                  <a:pt x="65" y="21"/>
                  <a:pt x="62" y="26"/>
                  <a:pt x="68" y="27"/>
                </a:cubicBezTo>
                <a:cubicBezTo>
                  <a:pt x="68" y="23"/>
                  <a:pt x="68" y="24"/>
                  <a:pt x="68" y="21"/>
                </a:cubicBezTo>
                <a:cubicBezTo>
                  <a:pt x="69" y="21"/>
                  <a:pt x="69" y="22"/>
                  <a:pt x="70" y="22"/>
                </a:cubicBezTo>
                <a:cubicBezTo>
                  <a:pt x="71" y="19"/>
                  <a:pt x="66" y="17"/>
                  <a:pt x="67" y="13"/>
                </a:cubicBezTo>
                <a:cubicBezTo>
                  <a:pt x="71" y="14"/>
                  <a:pt x="69" y="15"/>
                  <a:pt x="70" y="12"/>
                </a:cubicBezTo>
                <a:cubicBezTo>
                  <a:pt x="72" y="11"/>
                  <a:pt x="74" y="11"/>
                  <a:pt x="75" y="12"/>
                </a:cubicBezTo>
                <a:cubicBezTo>
                  <a:pt x="72" y="17"/>
                  <a:pt x="79" y="15"/>
                  <a:pt x="75" y="19"/>
                </a:cubicBezTo>
                <a:cubicBezTo>
                  <a:pt x="76" y="22"/>
                  <a:pt x="79" y="22"/>
                  <a:pt x="78" y="24"/>
                </a:cubicBezTo>
                <a:cubicBezTo>
                  <a:pt x="78" y="26"/>
                  <a:pt x="97" y="24"/>
                  <a:pt x="100" y="22"/>
                </a:cubicBezTo>
                <a:cubicBezTo>
                  <a:pt x="100" y="24"/>
                  <a:pt x="103" y="50"/>
                  <a:pt x="94" y="43"/>
                </a:cubicBezTo>
                <a:cubicBezTo>
                  <a:pt x="92" y="41"/>
                  <a:pt x="89" y="41"/>
                  <a:pt x="87" y="44"/>
                </a:cubicBezTo>
                <a:cubicBezTo>
                  <a:pt x="83" y="47"/>
                  <a:pt x="78" y="42"/>
                  <a:pt x="73" y="43"/>
                </a:cubicBezTo>
                <a:cubicBezTo>
                  <a:pt x="72" y="40"/>
                  <a:pt x="61" y="39"/>
                  <a:pt x="59" y="41"/>
                </a:cubicBezTo>
                <a:cubicBezTo>
                  <a:pt x="52" y="48"/>
                  <a:pt x="60" y="50"/>
                  <a:pt x="50" y="47"/>
                </a:cubicBezTo>
                <a:cubicBezTo>
                  <a:pt x="44" y="46"/>
                  <a:pt x="46" y="40"/>
                  <a:pt x="37" y="42"/>
                </a:cubicBezTo>
                <a:cubicBezTo>
                  <a:pt x="35" y="41"/>
                  <a:pt x="35" y="40"/>
                  <a:pt x="33" y="39"/>
                </a:cubicBezTo>
                <a:cubicBezTo>
                  <a:pt x="33" y="34"/>
                  <a:pt x="38" y="31"/>
                  <a:pt x="38" y="27"/>
                </a:cubicBezTo>
                <a:cubicBezTo>
                  <a:pt x="32" y="21"/>
                  <a:pt x="7" y="42"/>
                  <a:pt x="0" y="36"/>
                </a:cubicBezTo>
                <a:cubicBezTo>
                  <a:pt x="0" y="35"/>
                  <a:pt x="17" y="22"/>
                  <a:pt x="19" y="20"/>
                </a:cubicBezTo>
                <a:cubicBezTo>
                  <a:pt x="23" y="12"/>
                  <a:pt x="33" y="10"/>
                  <a:pt x="38" y="7"/>
                </a:cubicBezTo>
                <a:cubicBezTo>
                  <a:pt x="43" y="3"/>
                  <a:pt x="46" y="9"/>
                  <a:pt x="49" y="14"/>
                </a:cubicBezTo>
                <a:cubicBezTo>
                  <a:pt x="55" y="24"/>
                  <a:pt x="42" y="19"/>
                  <a:pt x="42" y="25"/>
                </a:cubicBezTo>
                <a:cubicBezTo>
                  <a:pt x="49" y="27"/>
                  <a:pt x="49" y="26"/>
                  <a:pt x="53" y="21"/>
                </a:cubicBezTo>
                <a:cubicBezTo>
                  <a:pt x="56" y="18"/>
                  <a:pt x="52" y="14"/>
                  <a:pt x="57" y="16"/>
                </a:cubicBezTo>
                <a:close/>
                <a:moveTo>
                  <a:pt x="73" y="43"/>
                </a:moveTo>
                <a:cubicBezTo>
                  <a:pt x="73" y="41"/>
                  <a:pt x="78" y="42"/>
                  <a:pt x="73" y="43"/>
                </a:cubicBezTo>
                <a:close/>
                <a:moveTo>
                  <a:pt x="38" y="21"/>
                </a:moveTo>
                <a:cubicBezTo>
                  <a:pt x="38" y="17"/>
                  <a:pt x="41" y="12"/>
                  <a:pt x="42" y="9"/>
                </a:cubicBezTo>
                <a:cubicBezTo>
                  <a:pt x="39" y="9"/>
                  <a:pt x="35" y="18"/>
                  <a:pt x="34" y="21"/>
                </a:cubicBezTo>
                <a:cubicBezTo>
                  <a:pt x="36" y="21"/>
                  <a:pt x="37" y="21"/>
                  <a:pt x="38" y="21"/>
                </a:cubicBezTo>
                <a:close/>
              </a:path>
            </a:pathLst>
          </a:custGeom>
          <a:solidFill>
            <a:schemeClr val="tx1">
              <a:lumMod val="90000"/>
              <a:lumOff val="10000"/>
            </a:schemeClr>
          </a:solidFill>
          <a:ln>
            <a:noFill/>
          </a:ln>
          <a:effectLst/>
          <a:extLst/>
        </p:spPr>
        <p:txBody>
          <a:bodyPr wrap="none" anchor="ctr"/>
          <a:lstStyle/>
          <a:p>
            <a:endParaRPr lang="en-US"/>
          </a:p>
        </p:txBody>
      </p:sp>
      <p:sp>
        <p:nvSpPr>
          <p:cNvPr id="40" name="Freeform 32"/>
          <p:cNvSpPr>
            <a:spLocks noChangeArrowheads="1"/>
          </p:cNvSpPr>
          <p:nvPr/>
        </p:nvSpPr>
        <p:spPr bwMode="auto">
          <a:xfrm>
            <a:off x="1577648" y="2385053"/>
            <a:ext cx="11112" cy="12700"/>
          </a:xfrm>
          <a:custGeom>
            <a:avLst/>
            <a:gdLst>
              <a:gd name="T0" fmla="*/ 14 w 29"/>
              <a:gd name="T1" fmla="*/ 22 h 34"/>
              <a:gd name="T2" fmla="*/ 0 w 29"/>
              <a:gd name="T3" fmla="*/ 10 h 34"/>
              <a:gd name="T4" fmla="*/ 8 w 29"/>
              <a:gd name="T5" fmla="*/ 7 h 34"/>
              <a:gd name="T6" fmla="*/ 6 w 29"/>
              <a:gd name="T7" fmla="*/ 10 h 34"/>
              <a:gd name="T8" fmla="*/ 28 w 29"/>
              <a:gd name="T9" fmla="*/ 31 h 34"/>
              <a:gd name="T10" fmla="*/ 18 w 29"/>
              <a:gd name="T11" fmla="*/ 30 h 34"/>
              <a:gd name="T12" fmla="*/ 14 w 29"/>
              <a:gd name="T13" fmla="*/ 22 h 34"/>
            </a:gdLst>
            <a:ahLst/>
            <a:cxnLst>
              <a:cxn ang="0">
                <a:pos x="T0" y="T1"/>
              </a:cxn>
              <a:cxn ang="0">
                <a:pos x="T2" y="T3"/>
              </a:cxn>
              <a:cxn ang="0">
                <a:pos x="T4" y="T5"/>
              </a:cxn>
              <a:cxn ang="0">
                <a:pos x="T6" y="T7"/>
              </a:cxn>
              <a:cxn ang="0">
                <a:pos x="T8" y="T9"/>
              </a:cxn>
              <a:cxn ang="0">
                <a:pos x="T10" y="T11"/>
              </a:cxn>
              <a:cxn ang="0">
                <a:pos x="T12" y="T13"/>
              </a:cxn>
            </a:cxnLst>
            <a:rect l="0" t="0" r="r" b="b"/>
            <a:pathLst>
              <a:path w="29" h="34">
                <a:moveTo>
                  <a:pt x="14" y="22"/>
                </a:moveTo>
                <a:cubicBezTo>
                  <a:pt x="13" y="19"/>
                  <a:pt x="2" y="13"/>
                  <a:pt x="0" y="10"/>
                </a:cubicBezTo>
                <a:cubicBezTo>
                  <a:pt x="0" y="6"/>
                  <a:pt x="7" y="0"/>
                  <a:pt x="8" y="7"/>
                </a:cubicBezTo>
                <a:cubicBezTo>
                  <a:pt x="7" y="7"/>
                  <a:pt x="6" y="9"/>
                  <a:pt x="6" y="10"/>
                </a:cubicBezTo>
                <a:cubicBezTo>
                  <a:pt x="11" y="12"/>
                  <a:pt x="27" y="25"/>
                  <a:pt x="28" y="31"/>
                </a:cubicBezTo>
                <a:cubicBezTo>
                  <a:pt x="24" y="33"/>
                  <a:pt x="21" y="32"/>
                  <a:pt x="18" y="30"/>
                </a:cubicBezTo>
                <a:cubicBezTo>
                  <a:pt x="14" y="30"/>
                  <a:pt x="11" y="23"/>
                  <a:pt x="14" y="22"/>
                </a:cubicBezTo>
              </a:path>
            </a:pathLst>
          </a:custGeom>
          <a:solidFill>
            <a:schemeClr val="tx1">
              <a:lumMod val="90000"/>
              <a:lumOff val="10000"/>
            </a:schemeClr>
          </a:solidFill>
          <a:ln>
            <a:noFill/>
          </a:ln>
          <a:effectLst/>
          <a:extLst/>
        </p:spPr>
        <p:txBody>
          <a:bodyPr wrap="none" anchor="ctr"/>
          <a:lstStyle/>
          <a:p>
            <a:endParaRPr lang="en-US"/>
          </a:p>
        </p:txBody>
      </p:sp>
      <p:sp>
        <p:nvSpPr>
          <p:cNvPr id="41" name="Freeform 33"/>
          <p:cNvSpPr>
            <a:spLocks noChangeArrowheads="1"/>
          </p:cNvSpPr>
          <p:nvPr/>
        </p:nvSpPr>
        <p:spPr bwMode="auto">
          <a:xfrm>
            <a:off x="1583998" y="2386641"/>
            <a:ext cx="3175" cy="3175"/>
          </a:xfrm>
          <a:custGeom>
            <a:avLst/>
            <a:gdLst>
              <a:gd name="T0" fmla="*/ 8 w 9"/>
              <a:gd name="T1" fmla="*/ 7 h 10"/>
              <a:gd name="T2" fmla="*/ 0 w 9"/>
              <a:gd name="T3" fmla="*/ 2 h 10"/>
              <a:gd name="T4" fmla="*/ 0 w 9"/>
              <a:gd name="T5" fmla="*/ 2 h 10"/>
              <a:gd name="T6" fmla="*/ 0 w 9"/>
              <a:gd name="T7" fmla="*/ 0 h 10"/>
              <a:gd name="T8" fmla="*/ 8 w 9"/>
              <a:gd name="T9" fmla="*/ 7 h 10"/>
              <a:gd name="T10" fmla="*/ 0 w 9"/>
              <a:gd name="T11" fmla="*/ 2 h 10"/>
              <a:gd name="T12" fmla="*/ 0 w 9"/>
              <a:gd name="T13" fmla="*/ 2 h 10"/>
              <a:gd name="T14" fmla="*/ 0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8" y="7"/>
                </a:moveTo>
                <a:cubicBezTo>
                  <a:pt x="5" y="9"/>
                  <a:pt x="2" y="4"/>
                  <a:pt x="0" y="2"/>
                </a:cubicBezTo>
                <a:cubicBezTo>
                  <a:pt x="0" y="2"/>
                  <a:pt x="0" y="1"/>
                  <a:pt x="0" y="2"/>
                </a:cubicBezTo>
                <a:lnTo>
                  <a:pt x="0" y="0"/>
                </a:lnTo>
                <a:cubicBezTo>
                  <a:pt x="3" y="0"/>
                  <a:pt x="6" y="6"/>
                  <a:pt x="8" y="7"/>
                </a:cubicBezTo>
                <a:close/>
                <a:moveTo>
                  <a:pt x="0" y="2"/>
                </a:moveTo>
                <a:cubicBezTo>
                  <a:pt x="0" y="3"/>
                  <a:pt x="0" y="3"/>
                  <a:pt x="0" y="2"/>
                </a:cubicBezTo>
                <a:cubicBezTo>
                  <a:pt x="0" y="2"/>
                  <a:pt x="0" y="2"/>
                  <a:pt x="0" y="2"/>
                </a:cubicBezTo>
                <a:close/>
              </a:path>
            </a:pathLst>
          </a:custGeom>
          <a:solidFill>
            <a:schemeClr val="tx1">
              <a:lumMod val="90000"/>
              <a:lumOff val="10000"/>
            </a:schemeClr>
          </a:solidFill>
          <a:ln>
            <a:noFill/>
          </a:ln>
          <a:effectLst/>
          <a:extLst/>
        </p:spPr>
        <p:txBody>
          <a:bodyPr wrap="none" anchor="ctr"/>
          <a:lstStyle/>
          <a:p>
            <a:endParaRPr lang="en-US"/>
          </a:p>
        </p:txBody>
      </p:sp>
      <p:sp>
        <p:nvSpPr>
          <p:cNvPr id="42" name="Freeform 34"/>
          <p:cNvSpPr>
            <a:spLocks noChangeArrowheads="1"/>
          </p:cNvSpPr>
          <p:nvPr/>
        </p:nvSpPr>
        <p:spPr bwMode="auto">
          <a:xfrm>
            <a:off x="1544310" y="2391403"/>
            <a:ext cx="1588" cy="1588"/>
          </a:xfrm>
          <a:custGeom>
            <a:avLst/>
            <a:gdLst>
              <a:gd name="T0" fmla="*/ 2 w 3"/>
              <a:gd name="T1" fmla="*/ 0 h 3"/>
              <a:gd name="T2" fmla="*/ 1 w 3"/>
              <a:gd name="T3" fmla="*/ 1 h 3"/>
              <a:gd name="T4" fmla="*/ 2 w 3"/>
              <a:gd name="T5" fmla="*/ 0 h 3"/>
              <a:gd name="T6" fmla="*/ 0 w 3"/>
              <a:gd name="T7" fmla="*/ 1 h 3"/>
              <a:gd name="T8" fmla="*/ 1 w 3"/>
              <a:gd name="T9" fmla="*/ 1 h 3"/>
              <a:gd name="T10" fmla="*/ 0 w 3"/>
              <a:gd name="T11" fmla="*/ 2 h 3"/>
              <a:gd name="T12" fmla="*/ 0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2" y="0"/>
                  <a:pt x="2" y="1"/>
                  <a:pt x="1" y="1"/>
                </a:cubicBezTo>
                <a:cubicBezTo>
                  <a:pt x="2" y="0"/>
                  <a:pt x="2" y="0"/>
                  <a:pt x="2" y="0"/>
                </a:cubicBezTo>
                <a:close/>
                <a:moveTo>
                  <a:pt x="0" y="1"/>
                </a:moveTo>
                <a:lnTo>
                  <a:pt x="1" y="1"/>
                </a:lnTo>
                <a:cubicBezTo>
                  <a:pt x="1" y="2"/>
                  <a:pt x="0" y="2"/>
                  <a:pt x="0" y="2"/>
                </a:cubicBezTo>
                <a:cubicBezTo>
                  <a:pt x="0" y="2"/>
                  <a:pt x="0" y="2"/>
                  <a:pt x="0" y="1"/>
                </a:cubicBezTo>
                <a:close/>
              </a:path>
            </a:pathLst>
          </a:custGeom>
          <a:solidFill>
            <a:schemeClr val="tx1">
              <a:lumMod val="90000"/>
              <a:lumOff val="10000"/>
            </a:schemeClr>
          </a:solidFill>
          <a:ln>
            <a:noFill/>
          </a:ln>
          <a:effectLst/>
          <a:extLst/>
        </p:spPr>
        <p:txBody>
          <a:bodyPr wrap="none" anchor="ctr"/>
          <a:lstStyle/>
          <a:p>
            <a:endParaRPr lang="en-US"/>
          </a:p>
        </p:txBody>
      </p:sp>
      <p:sp>
        <p:nvSpPr>
          <p:cNvPr id="43" name="Freeform 35"/>
          <p:cNvSpPr>
            <a:spLocks noChangeArrowheads="1"/>
          </p:cNvSpPr>
          <p:nvPr/>
        </p:nvSpPr>
        <p:spPr bwMode="auto">
          <a:xfrm>
            <a:off x="4076373" y="2356478"/>
            <a:ext cx="163512" cy="163513"/>
          </a:xfrm>
          <a:custGeom>
            <a:avLst/>
            <a:gdLst>
              <a:gd name="T0" fmla="*/ 367 w 453"/>
              <a:gd name="T1" fmla="*/ 282 h 453"/>
              <a:gd name="T2" fmla="*/ 452 w 453"/>
              <a:gd name="T3" fmla="*/ 282 h 453"/>
              <a:gd name="T4" fmla="*/ 452 w 453"/>
              <a:gd name="T5" fmla="*/ 424 h 453"/>
              <a:gd name="T6" fmla="*/ 452 w 453"/>
              <a:gd name="T7" fmla="*/ 452 h 453"/>
              <a:gd name="T8" fmla="*/ 254 w 453"/>
              <a:gd name="T9" fmla="*/ 452 h 453"/>
              <a:gd name="T10" fmla="*/ 254 w 453"/>
              <a:gd name="T11" fmla="*/ 282 h 453"/>
              <a:gd name="T12" fmla="*/ 282 w 453"/>
              <a:gd name="T13" fmla="*/ 282 h 453"/>
              <a:gd name="T14" fmla="*/ 339 w 453"/>
              <a:gd name="T15" fmla="*/ 282 h 453"/>
              <a:gd name="T16" fmla="*/ 339 w 453"/>
              <a:gd name="T17" fmla="*/ 226 h 453"/>
              <a:gd name="T18" fmla="*/ 113 w 453"/>
              <a:gd name="T19" fmla="*/ 226 h 453"/>
              <a:gd name="T20" fmla="*/ 113 w 453"/>
              <a:gd name="T21" fmla="*/ 282 h 453"/>
              <a:gd name="T22" fmla="*/ 198 w 453"/>
              <a:gd name="T23" fmla="*/ 282 h 453"/>
              <a:gd name="T24" fmla="*/ 198 w 453"/>
              <a:gd name="T25" fmla="*/ 424 h 453"/>
              <a:gd name="T26" fmla="*/ 198 w 453"/>
              <a:gd name="T27" fmla="*/ 452 h 453"/>
              <a:gd name="T28" fmla="*/ 0 w 453"/>
              <a:gd name="T29" fmla="*/ 452 h 453"/>
              <a:gd name="T30" fmla="*/ 0 w 453"/>
              <a:gd name="T31" fmla="*/ 282 h 453"/>
              <a:gd name="T32" fmla="*/ 28 w 453"/>
              <a:gd name="T33" fmla="*/ 282 h 453"/>
              <a:gd name="T34" fmla="*/ 85 w 453"/>
              <a:gd name="T35" fmla="*/ 282 h 453"/>
              <a:gd name="T36" fmla="*/ 85 w 453"/>
              <a:gd name="T37" fmla="*/ 226 h 453"/>
              <a:gd name="T38" fmla="*/ 85 w 453"/>
              <a:gd name="T39" fmla="*/ 198 h 453"/>
              <a:gd name="T40" fmla="*/ 226 w 453"/>
              <a:gd name="T41" fmla="*/ 198 h 453"/>
              <a:gd name="T42" fmla="*/ 226 w 453"/>
              <a:gd name="T43" fmla="*/ 170 h 453"/>
              <a:gd name="T44" fmla="*/ 141 w 453"/>
              <a:gd name="T45" fmla="*/ 170 h 453"/>
              <a:gd name="T46" fmla="*/ 141 w 453"/>
              <a:gd name="T47" fmla="*/ 0 h 453"/>
              <a:gd name="T48" fmla="*/ 170 w 453"/>
              <a:gd name="T49" fmla="*/ 0 h 453"/>
              <a:gd name="T50" fmla="*/ 339 w 453"/>
              <a:gd name="T51" fmla="*/ 0 h 453"/>
              <a:gd name="T52" fmla="*/ 339 w 453"/>
              <a:gd name="T53" fmla="*/ 141 h 453"/>
              <a:gd name="T54" fmla="*/ 339 w 453"/>
              <a:gd name="T55" fmla="*/ 170 h 453"/>
              <a:gd name="T56" fmla="*/ 254 w 453"/>
              <a:gd name="T57" fmla="*/ 170 h 453"/>
              <a:gd name="T58" fmla="*/ 254 w 453"/>
              <a:gd name="T59" fmla="*/ 198 h 453"/>
              <a:gd name="T60" fmla="*/ 367 w 453"/>
              <a:gd name="T61" fmla="*/ 198 h 453"/>
              <a:gd name="T62" fmla="*/ 367 w 453"/>
              <a:gd name="T63" fmla="*/ 226 h 453"/>
              <a:gd name="T64" fmla="*/ 367 w 453"/>
              <a:gd name="T65" fmla="*/ 282 h 453"/>
              <a:gd name="T66" fmla="*/ 170 w 453"/>
              <a:gd name="T67" fmla="*/ 311 h 453"/>
              <a:gd name="T68" fmla="*/ 28 w 453"/>
              <a:gd name="T69" fmla="*/ 311 h 453"/>
              <a:gd name="T70" fmla="*/ 28 w 453"/>
              <a:gd name="T71" fmla="*/ 339 h 453"/>
              <a:gd name="T72" fmla="*/ 170 w 453"/>
              <a:gd name="T73" fmla="*/ 339 h 453"/>
              <a:gd name="T74" fmla="*/ 170 w 453"/>
              <a:gd name="T75" fmla="*/ 311 h 453"/>
              <a:gd name="T76" fmla="*/ 170 w 453"/>
              <a:gd name="T77" fmla="*/ 57 h 453"/>
              <a:gd name="T78" fmla="*/ 311 w 453"/>
              <a:gd name="T79" fmla="*/ 57 h 453"/>
              <a:gd name="T80" fmla="*/ 311 w 453"/>
              <a:gd name="T81" fmla="*/ 29 h 453"/>
              <a:gd name="T82" fmla="*/ 170 w 453"/>
              <a:gd name="T83" fmla="*/ 29 h 453"/>
              <a:gd name="T84" fmla="*/ 170 w 453"/>
              <a:gd name="T85" fmla="*/ 57 h 453"/>
              <a:gd name="T86" fmla="*/ 424 w 453"/>
              <a:gd name="T87" fmla="*/ 339 h 453"/>
              <a:gd name="T88" fmla="*/ 424 w 453"/>
              <a:gd name="T89" fmla="*/ 311 h 453"/>
              <a:gd name="T90" fmla="*/ 282 w 453"/>
              <a:gd name="T91" fmla="*/ 311 h 453"/>
              <a:gd name="T92" fmla="*/ 282 w 453"/>
              <a:gd name="T93" fmla="*/ 339 h 453"/>
              <a:gd name="T94" fmla="*/ 424 w 453"/>
              <a:gd name="T95" fmla="*/ 3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3" h="453">
                <a:moveTo>
                  <a:pt x="367" y="282"/>
                </a:moveTo>
                <a:lnTo>
                  <a:pt x="452" y="282"/>
                </a:lnTo>
                <a:lnTo>
                  <a:pt x="452" y="424"/>
                </a:lnTo>
                <a:lnTo>
                  <a:pt x="452" y="452"/>
                </a:lnTo>
                <a:lnTo>
                  <a:pt x="254" y="452"/>
                </a:lnTo>
                <a:lnTo>
                  <a:pt x="254" y="282"/>
                </a:lnTo>
                <a:lnTo>
                  <a:pt x="282" y="282"/>
                </a:lnTo>
                <a:lnTo>
                  <a:pt x="339" y="282"/>
                </a:lnTo>
                <a:lnTo>
                  <a:pt x="339" y="226"/>
                </a:lnTo>
                <a:lnTo>
                  <a:pt x="113" y="226"/>
                </a:lnTo>
                <a:lnTo>
                  <a:pt x="113" y="282"/>
                </a:lnTo>
                <a:lnTo>
                  <a:pt x="198" y="282"/>
                </a:lnTo>
                <a:lnTo>
                  <a:pt x="198" y="424"/>
                </a:lnTo>
                <a:lnTo>
                  <a:pt x="198" y="452"/>
                </a:lnTo>
                <a:lnTo>
                  <a:pt x="0" y="452"/>
                </a:lnTo>
                <a:lnTo>
                  <a:pt x="0" y="282"/>
                </a:lnTo>
                <a:lnTo>
                  <a:pt x="28" y="282"/>
                </a:lnTo>
                <a:lnTo>
                  <a:pt x="85" y="282"/>
                </a:lnTo>
                <a:lnTo>
                  <a:pt x="85" y="226"/>
                </a:lnTo>
                <a:lnTo>
                  <a:pt x="85" y="198"/>
                </a:lnTo>
                <a:lnTo>
                  <a:pt x="226" y="198"/>
                </a:lnTo>
                <a:lnTo>
                  <a:pt x="226" y="170"/>
                </a:lnTo>
                <a:lnTo>
                  <a:pt x="141" y="170"/>
                </a:lnTo>
                <a:lnTo>
                  <a:pt x="141" y="0"/>
                </a:lnTo>
                <a:lnTo>
                  <a:pt x="170" y="0"/>
                </a:lnTo>
                <a:lnTo>
                  <a:pt x="339" y="0"/>
                </a:lnTo>
                <a:lnTo>
                  <a:pt x="339" y="141"/>
                </a:lnTo>
                <a:lnTo>
                  <a:pt x="339" y="170"/>
                </a:lnTo>
                <a:lnTo>
                  <a:pt x="254" y="170"/>
                </a:lnTo>
                <a:lnTo>
                  <a:pt x="254" y="198"/>
                </a:lnTo>
                <a:lnTo>
                  <a:pt x="367" y="198"/>
                </a:lnTo>
                <a:lnTo>
                  <a:pt x="367" y="226"/>
                </a:lnTo>
                <a:lnTo>
                  <a:pt x="367" y="282"/>
                </a:lnTo>
                <a:close/>
                <a:moveTo>
                  <a:pt x="170" y="311"/>
                </a:moveTo>
                <a:lnTo>
                  <a:pt x="28" y="311"/>
                </a:lnTo>
                <a:lnTo>
                  <a:pt x="28" y="339"/>
                </a:lnTo>
                <a:lnTo>
                  <a:pt x="170" y="339"/>
                </a:lnTo>
                <a:lnTo>
                  <a:pt x="170" y="311"/>
                </a:lnTo>
                <a:close/>
                <a:moveTo>
                  <a:pt x="170" y="57"/>
                </a:moveTo>
                <a:lnTo>
                  <a:pt x="311" y="57"/>
                </a:lnTo>
                <a:lnTo>
                  <a:pt x="311" y="29"/>
                </a:lnTo>
                <a:lnTo>
                  <a:pt x="170" y="29"/>
                </a:lnTo>
                <a:lnTo>
                  <a:pt x="170" y="57"/>
                </a:lnTo>
                <a:close/>
                <a:moveTo>
                  <a:pt x="424" y="339"/>
                </a:moveTo>
                <a:lnTo>
                  <a:pt x="424" y="311"/>
                </a:lnTo>
                <a:lnTo>
                  <a:pt x="282" y="311"/>
                </a:lnTo>
                <a:lnTo>
                  <a:pt x="282" y="339"/>
                </a:lnTo>
                <a:lnTo>
                  <a:pt x="424" y="339"/>
                </a:lnTo>
                <a:close/>
              </a:path>
            </a:pathLst>
          </a:custGeom>
          <a:solidFill>
            <a:schemeClr val="tx1">
              <a:lumMod val="90000"/>
              <a:lumOff val="10000"/>
            </a:schemeClr>
          </a:solidFill>
          <a:ln>
            <a:noFill/>
          </a:ln>
          <a:effectLst/>
          <a:extLst/>
        </p:spPr>
        <p:txBody>
          <a:bodyPr wrap="none" anchor="ctr"/>
          <a:lstStyle/>
          <a:p>
            <a:endParaRPr lang="en-US"/>
          </a:p>
        </p:txBody>
      </p:sp>
      <p:sp>
        <p:nvSpPr>
          <p:cNvPr id="44" name="Freeform 36"/>
          <p:cNvSpPr>
            <a:spLocks noChangeArrowheads="1"/>
          </p:cNvSpPr>
          <p:nvPr/>
        </p:nvSpPr>
        <p:spPr bwMode="auto">
          <a:xfrm>
            <a:off x="2776210" y="3007353"/>
            <a:ext cx="163513" cy="163513"/>
          </a:xfrm>
          <a:custGeom>
            <a:avLst/>
            <a:gdLst>
              <a:gd name="T0" fmla="*/ 395 w 453"/>
              <a:gd name="T1" fmla="*/ 396 h 453"/>
              <a:gd name="T2" fmla="*/ 395 w 453"/>
              <a:gd name="T3" fmla="*/ 57 h 453"/>
              <a:gd name="T4" fmla="*/ 56 w 453"/>
              <a:gd name="T5" fmla="*/ 57 h 453"/>
              <a:gd name="T6" fmla="*/ 56 w 453"/>
              <a:gd name="T7" fmla="*/ 396 h 453"/>
              <a:gd name="T8" fmla="*/ 395 w 453"/>
              <a:gd name="T9" fmla="*/ 396 h 453"/>
              <a:gd name="T10" fmla="*/ 452 w 453"/>
              <a:gd name="T11" fmla="*/ 0 h 453"/>
              <a:gd name="T12" fmla="*/ 452 w 453"/>
              <a:gd name="T13" fmla="*/ 452 h 453"/>
              <a:gd name="T14" fmla="*/ 0 w 453"/>
              <a:gd name="T15" fmla="*/ 452 h 453"/>
              <a:gd name="T16" fmla="*/ 0 w 453"/>
              <a:gd name="T17" fmla="*/ 0 h 453"/>
              <a:gd name="T18" fmla="*/ 452 w 453"/>
              <a:gd name="T1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453">
                <a:moveTo>
                  <a:pt x="395" y="396"/>
                </a:moveTo>
                <a:lnTo>
                  <a:pt x="395" y="57"/>
                </a:lnTo>
                <a:lnTo>
                  <a:pt x="56" y="57"/>
                </a:lnTo>
                <a:lnTo>
                  <a:pt x="56" y="396"/>
                </a:lnTo>
                <a:lnTo>
                  <a:pt x="395" y="396"/>
                </a:lnTo>
                <a:close/>
                <a:moveTo>
                  <a:pt x="452" y="0"/>
                </a:moveTo>
                <a:lnTo>
                  <a:pt x="452" y="452"/>
                </a:lnTo>
                <a:lnTo>
                  <a:pt x="0" y="452"/>
                </a:lnTo>
                <a:lnTo>
                  <a:pt x="0" y="0"/>
                </a:lnTo>
                <a:lnTo>
                  <a:pt x="452" y="0"/>
                </a:lnTo>
                <a:close/>
              </a:path>
            </a:pathLst>
          </a:custGeom>
          <a:solidFill>
            <a:schemeClr val="tx1">
              <a:lumMod val="90000"/>
              <a:lumOff val="10000"/>
            </a:schemeClr>
          </a:solidFill>
          <a:ln>
            <a:noFill/>
          </a:ln>
          <a:effectLst/>
          <a:extLst/>
        </p:spPr>
        <p:txBody>
          <a:bodyPr wrap="none" anchor="ctr"/>
          <a:lstStyle/>
          <a:p>
            <a:endParaRPr lang="en-US"/>
          </a:p>
        </p:txBody>
      </p:sp>
      <p:sp>
        <p:nvSpPr>
          <p:cNvPr id="45" name="Freeform 37"/>
          <p:cNvSpPr>
            <a:spLocks noChangeArrowheads="1"/>
          </p:cNvSpPr>
          <p:nvPr/>
        </p:nvSpPr>
        <p:spPr bwMode="auto">
          <a:xfrm>
            <a:off x="2827010" y="3047041"/>
            <a:ext cx="61913" cy="80962"/>
          </a:xfrm>
          <a:custGeom>
            <a:avLst/>
            <a:gdLst>
              <a:gd name="T0" fmla="*/ 141 w 170"/>
              <a:gd name="T1" fmla="*/ 0 h 227"/>
              <a:gd name="T2" fmla="*/ 169 w 170"/>
              <a:gd name="T3" fmla="*/ 0 h 227"/>
              <a:gd name="T4" fmla="*/ 169 w 170"/>
              <a:gd name="T5" fmla="*/ 226 h 227"/>
              <a:gd name="T6" fmla="*/ 141 w 170"/>
              <a:gd name="T7" fmla="*/ 226 h 227"/>
              <a:gd name="T8" fmla="*/ 0 w 170"/>
              <a:gd name="T9" fmla="*/ 226 h 227"/>
              <a:gd name="T10" fmla="*/ 0 w 170"/>
              <a:gd name="T11" fmla="*/ 113 h 227"/>
              <a:gd name="T12" fmla="*/ 0 w 170"/>
              <a:gd name="T13" fmla="*/ 29 h 227"/>
              <a:gd name="T14" fmla="*/ 0 w 170"/>
              <a:gd name="T15" fmla="*/ 0 h 227"/>
              <a:gd name="T16" fmla="*/ 141 w 170"/>
              <a:gd name="T17" fmla="*/ 0 h 227"/>
              <a:gd name="T18" fmla="*/ 113 w 170"/>
              <a:gd name="T19" fmla="*/ 198 h 227"/>
              <a:gd name="T20" fmla="*/ 113 w 170"/>
              <a:gd name="T21" fmla="*/ 113 h 227"/>
              <a:gd name="T22" fmla="*/ 57 w 170"/>
              <a:gd name="T23" fmla="*/ 113 h 227"/>
              <a:gd name="T24" fmla="*/ 57 w 170"/>
              <a:gd name="T25" fmla="*/ 198 h 227"/>
              <a:gd name="T26" fmla="*/ 113 w 170"/>
              <a:gd name="T27" fmla="*/ 198 h 227"/>
              <a:gd name="T28" fmla="*/ 113 w 170"/>
              <a:gd name="T29" fmla="*/ 57 h 227"/>
              <a:gd name="T30" fmla="*/ 113 w 170"/>
              <a:gd name="T31" fmla="*/ 29 h 227"/>
              <a:gd name="T32" fmla="*/ 57 w 170"/>
              <a:gd name="T33" fmla="*/ 29 h 227"/>
              <a:gd name="T34" fmla="*/ 57 w 170"/>
              <a:gd name="T35" fmla="*/ 57 h 227"/>
              <a:gd name="T36" fmla="*/ 113 w 170"/>
              <a:gd name="T37" fmla="*/ 5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0" h="227">
                <a:moveTo>
                  <a:pt x="141" y="0"/>
                </a:moveTo>
                <a:lnTo>
                  <a:pt x="169" y="0"/>
                </a:lnTo>
                <a:lnTo>
                  <a:pt x="169" y="226"/>
                </a:lnTo>
                <a:lnTo>
                  <a:pt x="141" y="226"/>
                </a:lnTo>
                <a:lnTo>
                  <a:pt x="0" y="226"/>
                </a:lnTo>
                <a:lnTo>
                  <a:pt x="0" y="113"/>
                </a:lnTo>
                <a:lnTo>
                  <a:pt x="0" y="29"/>
                </a:lnTo>
                <a:lnTo>
                  <a:pt x="0" y="0"/>
                </a:lnTo>
                <a:lnTo>
                  <a:pt x="141" y="0"/>
                </a:lnTo>
                <a:close/>
                <a:moveTo>
                  <a:pt x="113" y="198"/>
                </a:moveTo>
                <a:lnTo>
                  <a:pt x="113" y="113"/>
                </a:lnTo>
                <a:lnTo>
                  <a:pt x="57" y="113"/>
                </a:lnTo>
                <a:lnTo>
                  <a:pt x="57" y="198"/>
                </a:lnTo>
                <a:lnTo>
                  <a:pt x="113" y="198"/>
                </a:lnTo>
                <a:close/>
                <a:moveTo>
                  <a:pt x="113" y="57"/>
                </a:moveTo>
                <a:lnTo>
                  <a:pt x="113" y="29"/>
                </a:lnTo>
                <a:lnTo>
                  <a:pt x="57" y="29"/>
                </a:lnTo>
                <a:lnTo>
                  <a:pt x="57" y="57"/>
                </a:lnTo>
                <a:lnTo>
                  <a:pt x="113" y="57"/>
                </a:lnTo>
                <a:close/>
              </a:path>
            </a:pathLst>
          </a:custGeom>
          <a:solidFill>
            <a:schemeClr val="tx1">
              <a:lumMod val="90000"/>
              <a:lumOff val="10000"/>
            </a:schemeClr>
          </a:solidFill>
          <a:ln>
            <a:noFill/>
          </a:ln>
          <a:effectLst/>
          <a:extLst/>
        </p:spPr>
        <p:txBody>
          <a:bodyPr wrap="none" anchor="ctr"/>
          <a:lstStyle/>
          <a:p>
            <a:endParaRPr lang="en-US"/>
          </a:p>
        </p:txBody>
      </p:sp>
      <p:sp>
        <p:nvSpPr>
          <p:cNvPr id="46" name="Freeform 38"/>
          <p:cNvSpPr>
            <a:spLocks noChangeArrowheads="1"/>
          </p:cNvSpPr>
          <p:nvPr/>
        </p:nvSpPr>
        <p:spPr bwMode="auto">
          <a:xfrm>
            <a:off x="2807960" y="3037516"/>
            <a:ext cx="11113" cy="11112"/>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47" name="Freeform 39"/>
          <p:cNvSpPr>
            <a:spLocks noChangeArrowheads="1"/>
          </p:cNvSpPr>
          <p:nvPr/>
        </p:nvSpPr>
        <p:spPr bwMode="auto">
          <a:xfrm>
            <a:off x="2898448" y="3037516"/>
            <a:ext cx="11112" cy="11112"/>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48" name="Freeform 40"/>
          <p:cNvSpPr>
            <a:spLocks noChangeArrowheads="1"/>
          </p:cNvSpPr>
          <p:nvPr/>
        </p:nvSpPr>
        <p:spPr bwMode="auto">
          <a:xfrm>
            <a:off x="2807960" y="3128003"/>
            <a:ext cx="11113" cy="11113"/>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49" name="Freeform 41"/>
          <p:cNvSpPr>
            <a:spLocks noChangeArrowheads="1"/>
          </p:cNvSpPr>
          <p:nvPr/>
        </p:nvSpPr>
        <p:spPr bwMode="auto">
          <a:xfrm>
            <a:off x="2898448" y="3128003"/>
            <a:ext cx="11112" cy="11113"/>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50" name="Freeform 42"/>
          <p:cNvSpPr>
            <a:spLocks noChangeArrowheads="1"/>
          </p:cNvSpPr>
          <p:nvPr/>
        </p:nvSpPr>
        <p:spPr bwMode="auto">
          <a:xfrm>
            <a:off x="2868285" y="3088316"/>
            <a:ext cx="11113" cy="31750"/>
          </a:xfrm>
          <a:custGeom>
            <a:avLst/>
            <a:gdLst>
              <a:gd name="T0" fmla="*/ 28 w 29"/>
              <a:gd name="T1" fmla="*/ 85 h 86"/>
              <a:gd name="T2" fmla="*/ 0 w 29"/>
              <a:gd name="T3" fmla="*/ 85 h 86"/>
              <a:gd name="T4" fmla="*/ 0 w 29"/>
              <a:gd name="T5" fmla="*/ 0 h 86"/>
              <a:gd name="T6" fmla="*/ 28 w 29"/>
              <a:gd name="T7" fmla="*/ 0 h 86"/>
              <a:gd name="T8" fmla="*/ 28 w 29"/>
              <a:gd name="T9" fmla="*/ 85 h 86"/>
            </a:gdLst>
            <a:ahLst/>
            <a:cxnLst>
              <a:cxn ang="0">
                <a:pos x="T0" y="T1"/>
              </a:cxn>
              <a:cxn ang="0">
                <a:pos x="T2" y="T3"/>
              </a:cxn>
              <a:cxn ang="0">
                <a:pos x="T4" y="T5"/>
              </a:cxn>
              <a:cxn ang="0">
                <a:pos x="T6" y="T7"/>
              </a:cxn>
              <a:cxn ang="0">
                <a:pos x="T8" y="T9"/>
              </a:cxn>
            </a:cxnLst>
            <a:rect l="0" t="0" r="r" b="b"/>
            <a:pathLst>
              <a:path w="29" h="86">
                <a:moveTo>
                  <a:pt x="28" y="85"/>
                </a:moveTo>
                <a:lnTo>
                  <a:pt x="0" y="85"/>
                </a:lnTo>
                <a:lnTo>
                  <a:pt x="0" y="0"/>
                </a:lnTo>
                <a:lnTo>
                  <a:pt x="28" y="0"/>
                </a:lnTo>
                <a:lnTo>
                  <a:pt x="28" y="85"/>
                </a:lnTo>
              </a:path>
            </a:pathLst>
          </a:custGeom>
          <a:solidFill>
            <a:schemeClr val="tx1">
              <a:lumMod val="90000"/>
              <a:lumOff val="10000"/>
            </a:schemeClr>
          </a:solidFill>
          <a:ln>
            <a:noFill/>
          </a:ln>
          <a:effectLst/>
          <a:extLst/>
        </p:spPr>
        <p:txBody>
          <a:bodyPr wrap="none" anchor="ctr"/>
          <a:lstStyle/>
          <a:p>
            <a:endParaRPr lang="en-US"/>
          </a:p>
        </p:txBody>
      </p:sp>
      <p:sp>
        <p:nvSpPr>
          <p:cNvPr id="51" name="Freeform 43"/>
          <p:cNvSpPr>
            <a:spLocks noChangeArrowheads="1"/>
          </p:cNvSpPr>
          <p:nvPr/>
        </p:nvSpPr>
        <p:spPr bwMode="auto">
          <a:xfrm>
            <a:off x="3101648" y="2356478"/>
            <a:ext cx="163512" cy="163513"/>
          </a:xfrm>
          <a:custGeom>
            <a:avLst/>
            <a:gdLst>
              <a:gd name="T0" fmla="*/ 423 w 453"/>
              <a:gd name="T1" fmla="*/ 395 h 453"/>
              <a:gd name="T2" fmla="*/ 452 w 453"/>
              <a:gd name="T3" fmla="*/ 424 h 453"/>
              <a:gd name="T4" fmla="*/ 452 w 453"/>
              <a:gd name="T5" fmla="*/ 452 h 453"/>
              <a:gd name="T6" fmla="*/ 0 w 453"/>
              <a:gd name="T7" fmla="*/ 452 h 453"/>
              <a:gd name="T8" fmla="*/ 0 w 453"/>
              <a:gd name="T9" fmla="*/ 424 h 453"/>
              <a:gd name="T10" fmla="*/ 28 w 453"/>
              <a:gd name="T11" fmla="*/ 395 h 453"/>
              <a:gd name="T12" fmla="*/ 45 w 453"/>
              <a:gd name="T13" fmla="*/ 395 h 453"/>
              <a:gd name="T14" fmla="*/ 226 w 453"/>
              <a:gd name="T15" fmla="*/ 0 h 453"/>
              <a:gd name="T16" fmla="*/ 406 w 453"/>
              <a:gd name="T17" fmla="*/ 395 h 453"/>
              <a:gd name="T18" fmla="*/ 423 w 453"/>
              <a:gd name="T19" fmla="*/ 395 h 453"/>
              <a:gd name="T20" fmla="*/ 98 w 453"/>
              <a:gd name="T21" fmla="*/ 311 h 453"/>
              <a:gd name="T22" fmla="*/ 354 w 453"/>
              <a:gd name="T23" fmla="*/ 311 h 453"/>
              <a:gd name="T24" fmla="*/ 328 w 453"/>
              <a:gd name="T25" fmla="*/ 226 h 453"/>
              <a:gd name="T26" fmla="*/ 124 w 453"/>
              <a:gd name="T27" fmla="*/ 226 h 453"/>
              <a:gd name="T28" fmla="*/ 98 w 453"/>
              <a:gd name="T29" fmla="*/ 311 h 453"/>
              <a:gd name="T30" fmla="*/ 256 w 453"/>
              <a:gd name="T31" fmla="*/ 57 h 453"/>
              <a:gd name="T32" fmla="*/ 196 w 453"/>
              <a:gd name="T33" fmla="*/ 57 h 453"/>
              <a:gd name="T34" fmla="*/ 155 w 453"/>
              <a:gd name="T35" fmla="*/ 141 h 453"/>
              <a:gd name="T36" fmla="*/ 297 w 453"/>
              <a:gd name="T37" fmla="*/ 141 h 453"/>
              <a:gd name="T38" fmla="*/ 256 w 453"/>
              <a:gd name="T39" fmla="*/ 5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3" h="453">
                <a:moveTo>
                  <a:pt x="423" y="395"/>
                </a:moveTo>
                <a:cubicBezTo>
                  <a:pt x="452" y="395"/>
                  <a:pt x="452" y="424"/>
                  <a:pt x="452" y="424"/>
                </a:cubicBezTo>
                <a:lnTo>
                  <a:pt x="452" y="452"/>
                </a:lnTo>
                <a:lnTo>
                  <a:pt x="0" y="452"/>
                </a:lnTo>
                <a:lnTo>
                  <a:pt x="0" y="424"/>
                </a:lnTo>
                <a:cubicBezTo>
                  <a:pt x="0" y="424"/>
                  <a:pt x="0" y="395"/>
                  <a:pt x="28" y="395"/>
                </a:cubicBezTo>
                <a:cubicBezTo>
                  <a:pt x="31" y="395"/>
                  <a:pt x="37" y="395"/>
                  <a:pt x="45" y="395"/>
                </a:cubicBezTo>
                <a:cubicBezTo>
                  <a:pt x="72" y="290"/>
                  <a:pt x="151" y="0"/>
                  <a:pt x="226" y="0"/>
                </a:cubicBezTo>
                <a:cubicBezTo>
                  <a:pt x="301" y="0"/>
                  <a:pt x="380" y="290"/>
                  <a:pt x="406" y="395"/>
                </a:cubicBezTo>
                <a:cubicBezTo>
                  <a:pt x="415" y="395"/>
                  <a:pt x="421" y="395"/>
                  <a:pt x="423" y="395"/>
                </a:cubicBezTo>
                <a:close/>
                <a:moveTo>
                  <a:pt x="98" y="311"/>
                </a:moveTo>
                <a:lnTo>
                  <a:pt x="354" y="311"/>
                </a:lnTo>
                <a:cubicBezTo>
                  <a:pt x="346" y="282"/>
                  <a:pt x="337" y="253"/>
                  <a:pt x="328" y="226"/>
                </a:cubicBezTo>
                <a:lnTo>
                  <a:pt x="124" y="226"/>
                </a:lnTo>
                <a:cubicBezTo>
                  <a:pt x="115" y="253"/>
                  <a:pt x="106" y="282"/>
                  <a:pt x="98" y="311"/>
                </a:cubicBezTo>
                <a:close/>
                <a:moveTo>
                  <a:pt x="256" y="57"/>
                </a:moveTo>
                <a:lnTo>
                  <a:pt x="196" y="57"/>
                </a:lnTo>
                <a:cubicBezTo>
                  <a:pt x="183" y="77"/>
                  <a:pt x="169" y="106"/>
                  <a:pt x="155" y="141"/>
                </a:cubicBezTo>
                <a:lnTo>
                  <a:pt x="297" y="141"/>
                </a:lnTo>
                <a:cubicBezTo>
                  <a:pt x="283" y="106"/>
                  <a:pt x="269" y="77"/>
                  <a:pt x="256" y="57"/>
                </a:cubicBezTo>
                <a:close/>
              </a:path>
            </a:pathLst>
          </a:custGeom>
          <a:solidFill>
            <a:schemeClr val="tx1">
              <a:lumMod val="90000"/>
              <a:lumOff val="10000"/>
            </a:schemeClr>
          </a:solidFill>
          <a:ln>
            <a:noFill/>
          </a:ln>
          <a:effectLst/>
          <a:extLst/>
        </p:spPr>
        <p:txBody>
          <a:bodyPr wrap="none" anchor="ctr"/>
          <a:lstStyle/>
          <a:p>
            <a:endParaRPr lang="en-US"/>
          </a:p>
        </p:txBody>
      </p:sp>
      <p:sp>
        <p:nvSpPr>
          <p:cNvPr id="52" name="Freeform 44"/>
          <p:cNvSpPr>
            <a:spLocks noChangeArrowheads="1"/>
          </p:cNvSpPr>
          <p:nvPr/>
        </p:nvSpPr>
        <p:spPr bwMode="auto">
          <a:xfrm>
            <a:off x="7667562" y="3005766"/>
            <a:ext cx="142875" cy="163512"/>
          </a:xfrm>
          <a:custGeom>
            <a:avLst/>
            <a:gdLst>
              <a:gd name="T0" fmla="*/ 282 w 396"/>
              <a:gd name="T1" fmla="*/ 85 h 453"/>
              <a:gd name="T2" fmla="*/ 395 w 396"/>
              <a:gd name="T3" fmla="*/ 0 h 453"/>
              <a:gd name="T4" fmla="*/ 395 w 396"/>
              <a:gd name="T5" fmla="*/ 56 h 453"/>
              <a:gd name="T6" fmla="*/ 395 w 396"/>
              <a:gd name="T7" fmla="*/ 198 h 453"/>
              <a:gd name="T8" fmla="*/ 197 w 396"/>
              <a:gd name="T9" fmla="*/ 452 h 453"/>
              <a:gd name="T10" fmla="*/ 0 w 396"/>
              <a:gd name="T11" fmla="*/ 198 h 453"/>
              <a:gd name="T12" fmla="*/ 0 w 396"/>
              <a:gd name="T13" fmla="*/ 56 h 453"/>
              <a:gd name="T14" fmla="*/ 0 w 396"/>
              <a:gd name="T15" fmla="*/ 0 h 453"/>
              <a:gd name="T16" fmla="*/ 112 w 396"/>
              <a:gd name="T17" fmla="*/ 85 h 453"/>
              <a:gd name="T18" fmla="*/ 197 w 396"/>
              <a:gd name="T19" fmla="*/ 28 h 453"/>
              <a:gd name="T20" fmla="*/ 282 w 396"/>
              <a:gd name="T21" fmla="*/ 85 h 453"/>
              <a:gd name="T22" fmla="*/ 338 w 396"/>
              <a:gd name="T23" fmla="*/ 198 h 453"/>
              <a:gd name="T24" fmla="*/ 338 w 396"/>
              <a:gd name="T25" fmla="*/ 127 h 453"/>
              <a:gd name="T26" fmla="*/ 282 w 396"/>
              <a:gd name="T27" fmla="*/ 141 h 453"/>
              <a:gd name="T28" fmla="*/ 197 w 396"/>
              <a:gd name="T29" fmla="*/ 112 h 453"/>
              <a:gd name="T30" fmla="*/ 112 w 396"/>
              <a:gd name="T31" fmla="*/ 141 h 453"/>
              <a:gd name="T32" fmla="*/ 56 w 396"/>
              <a:gd name="T33" fmla="*/ 127 h 453"/>
              <a:gd name="T34" fmla="*/ 56 w 396"/>
              <a:gd name="T35" fmla="*/ 198 h 453"/>
              <a:gd name="T36" fmla="*/ 197 w 396"/>
              <a:gd name="T37" fmla="*/ 390 h 453"/>
              <a:gd name="T38" fmla="*/ 338 w 396"/>
              <a:gd name="T39" fmla="*/ 19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6" h="453">
                <a:moveTo>
                  <a:pt x="282" y="85"/>
                </a:moveTo>
                <a:cubicBezTo>
                  <a:pt x="338" y="85"/>
                  <a:pt x="395" y="0"/>
                  <a:pt x="395" y="0"/>
                </a:cubicBezTo>
                <a:lnTo>
                  <a:pt x="395" y="56"/>
                </a:lnTo>
                <a:cubicBezTo>
                  <a:pt x="395" y="86"/>
                  <a:pt x="395" y="139"/>
                  <a:pt x="395" y="198"/>
                </a:cubicBezTo>
                <a:cubicBezTo>
                  <a:pt x="395" y="282"/>
                  <a:pt x="338" y="395"/>
                  <a:pt x="197" y="452"/>
                </a:cubicBezTo>
                <a:cubicBezTo>
                  <a:pt x="56" y="395"/>
                  <a:pt x="0" y="282"/>
                  <a:pt x="0" y="198"/>
                </a:cubicBezTo>
                <a:cubicBezTo>
                  <a:pt x="0" y="139"/>
                  <a:pt x="0" y="86"/>
                  <a:pt x="0" y="56"/>
                </a:cubicBezTo>
                <a:lnTo>
                  <a:pt x="0" y="0"/>
                </a:lnTo>
                <a:cubicBezTo>
                  <a:pt x="0" y="0"/>
                  <a:pt x="55" y="85"/>
                  <a:pt x="112" y="85"/>
                </a:cubicBezTo>
                <a:cubicBezTo>
                  <a:pt x="168" y="85"/>
                  <a:pt x="197" y="28"/>
                  <a:pt x="197" y="28"/>
                </a:cubicBezTo>
                <a:cubicBezTo>
                  <a:pt x="197" y="28"/>
                  <a:pt x="225" y="85"/>
                  <a:pt x="282" y="85"/>
                </a:cubicBezTo>
                <a:close/>
                <a:moveTo>
                  <a:pt x="338" y="198"/>
                </a:moveTo>
                <a:lnTo>
                  <a:pt x="338" y="127"/>
                </a:lnTo>
                <a:cubicBezTo>
                  <a:pt x="321" y="136"/>
                  <a:pt x="302" y="141"/>
                  <a:pt x="282" y="141"/>
                </a:cubicBezTo>
                <a:cubicBezTo>
                  <a:pt x="248" y="141"/>
                  <a:pt x="219" y="129"/>
                  <a:pt x="197" y="112"/>
                </a:cubicBezTo>
                <a:cubicBezTo>
                  <a:pt x="175" y="129"/>
                  <a:pt x="147" y="141"/>
                  <a:pt x="112" y="141"/>
                </a:cubicBezTo>
                <a:cubicBezTo>
                  <a:pt x="92" y="141"/>
                  <a:pt x="73" y="136"/>
                  <a:pt x="56" y="127"/>
                </a:cubicBezTo>
                <a:lnTo>
                  <a:pt x="56" y="198"/>
                </a:lnTo>
                <a:cubicBezTo>
                  <a:pt x="56" y="261"/>
                  <a:pt x="100" y="343"/>
                  <a:pt x="197" y="390"/>
                </a:cubicBezTo>
                <a:cubicBezTo>
                  <a:pt x="294" y="343"/>
                  <a:pt x="338" y="261"/>
                  <a:pt x="338" y="198"/>
                </a:cubicBezTo>
                <a:close/>
              </a:path>
            </a:pathLst>
          </a:custGeom>
          <a:solidFill>
            <a:schemeClr val="tx1">
              <a:lumMod val="90000"/>
              <a:lumOff val="10000"/>
            </a:schemeClr>
          </a:solidFill>
          <a:ln>
            <a:noFill/>
          </a:ln>
          <a:effectLst/>
          <a:extLst/>
        </p:spPr>
        <p:txBody>
          <a:bodyPr wrap="none" anchor="ctr"/>
          <a:lstStyle/>
          <a:p>
            <a:endParaRPr lang="en-US"/>
          </a:p>
        </p:txBody>
      </p:sp>
      <p:sp>
        <p:nvSpPr>
          <p:cNvPr id="53" name="Freeform 45"/>
          <p:cNvSpPr>
            <a:spLocks noChangeArrowheads="1"/>
          </p:cNvSpPr>
          <p:nvPr/>
        </p:nvSpPr>
        <p:spPr bwMode="auto">
          <a:xfrm>
            <a:off x="7738999" y="3058153"/>
            <a:ext cx="41275" cy="76200"/>
          </a:xfrm>
          <a:custGeom>
            <a:avLst/>
            <a:gdLst>
              <a:gd name="T0" fmla="*/ 0 w 114"/>
              <a:gd name="T1" fmla="*/ 212 h 213"/>
              <a:gd name="T2" fmla="*/ 0 w 114"/>
              <a:gd name="T3" fmla="*/ 0 h 213"/>
              <a:gd name="T4" fmla="*/ 85 w 114"/>
              <a:gd name="T5" fmla="*/ 23 h 213"/>
              <a:gd name="T6" fmla="*/ 113 w 114"/>
              <a:gd name="T7" fmla="*/ 21 h 213"/>
              <a:gd name="T8" fmla="*/ 113 w 114"/>
              <a:gd name="T9" fmla="*/ 52 h 213"/>
              <a:gd name="T10" fmla="*/ 0 w 114"/>
              <a:gd name="T11" fmla="*/ 212 h 213"/>
            </a:gdLst>
            <a:ahLst/>
            <a:cxnLst>
              <a:cxn ang="0">
                <a:pos x="T0" y="T1"/>
              </a:cxn>
              <a:cxn ang="0">
                <a:pos x="T2" y="T3"/>
              </a:cxn>
              <a:cxn ang="0">
                <a:pos x="T4" y="T5"/>
              </a:cxn>
              <a:cxn ang="0">
                <a:pos x="T6" y="T7"/>
              </a:cxn>
              <a:cxn ang="0">
                <a:pos x="T8" y="T9"/>
              </a:cxn>
              <a:cxn ang="0">
                <a:pos x="T10" y="T11"/>
              </a:cxn>
            </a:cxnLst>
            <a:rect l="0" t="0" r="r" b="b"/>
            <a:pathLst>
              <a:path w="114" h="213">
                <a:moveTo>
                  <a:pt x="0" y="212"/>
                </a:moveTo>
                <a:lnTo>
                  <a:pt x="0" y="0"/>
                </a:lnTo>
                <a:cubicBezTo>
                  <a:pt x="26" y="15"/>
                  <a:pt x="55" y="23"/>
                  <a:pt x="85" y="23"/>
                </a:cubicBezTo>
                <a:cubicBezTo>
                  <a:pt x="94" y="23"/>
                  <a:pt x="104" y="22"/>
                  <a:pt x="113" y="21"/>
                </a:cubicBezTo>
                <a:lnTo>
                  <a:pt x="113" y="52"/>
                </a:lnTo>
                <a:cubicBezTo>
                  <a:pt x="113" y="102"/>
                  <a:pt x="78" y="170"/>
                  <a:pt x="0" y="212"/>
                </a:cubicBezTo>
              </a:path>
            </a:pathLst>
          </a:custGeom>
          <a:solidFill>
            <a:schemeClr val="tx1">
              <a:lumMod val="90000"/>
              <a:lumOff val="10000"/>
            </a:schemeClr>
          </a:solidFill>
          <a:ln>
            <a:noFill/>
          </a:ln>
          <a:effectLst/>
          <a:extLst/>
        </p:spPr>
        <p:txBody>
          <a:bodyPr wrap="none" anchor="ctr"/>
          <a:lstStyle/>
          <a:p>
            <a:endParaRPr lang="en-US"/>
          </a:p>
        </p:txBody>
      </p:sp>
      <p:sp>
        <p:nvSpPr>
          <p:cNvPr id="54" name="Freeform 46"/>
          <p:cNvSpPr>
            <a:spLocks noChangeArrowheads="1"/>
          </p:cNvSpPr>
          <p:nvPr/>
        </p:nvSpPr>
        <p:spPr bwMode="auto">
          <a:xfrm>
            <a:off x="3436610" y="2793041"/>
            <a:ext cx="61913" cy="30162"/>
          </a:xfrm>
          <a:custGeom>
            <a:avLst/>
            <a:gdLst>
              <a:gd name="T0" fmla="*/ 0 w 171"/>
              <a:gd name="T1" fmla="*/ 0 h 85"/>
              <a:gd name="T2" fmla="*/ 170 w 171"/>
              <a:gd name="T3" fmla="*/ 0 h 85"/>
              <a:gd name="T4" fmla="*/ 170 w 171"/>
              <a:gd name="T5" fmla="*/ 84 h 85"/>
              <a:gd name="T6" fmla="*/ 0 w 171"/>
              <a:gd name="T7" fmla="*/ 84 h 85"/>
              <a:gd name="T8" fmla="*/ 0 w 171"/>
              <a:gd name="T9" fmla="*/ 0 h 85"/>
              <a:gd name="T10" fmla="*/ 85 w 171"/>
              <a:gd name="T11" fmla="*/ 56 h 85"/>
              <a:gd name="T12" fmla="*/ 85 w 171"/>
              <a:gd name="T13" fmla="*/ 28 h 85"/>
              <a:gd name="T14" fmla="*/ 29 w 171"/>
              <a:gd name="T15" fmla="*/ 28 h 85"/>
              <a:gd name="T16" fmla="*/ 29 w 171"/>
              <a:gd name="T17" fmla="*/ 56 h 85"/>
              <a:gd name="T18" fmla="*/ 85 w 171"/>
              <a:gd name="T19" fmla="*/ 56 h 85"/>
              <a:gd name="T20" fmla="*/ 141 w 171"/>
              <a:gd name="T21" fmla="*/ 56 h 85"/>
              <a:gd name="T22" fmla="*/ 141 w 171"/>
              <a:gd name="T23" fmla="*/ 28 h 85"/>
              <a:gd name="T24" fmla="*/ 125 w 171"/>
              <a:gd name="T25" fmla="*/ 28 h 85"/>
              <a:gd name="T26" fmla="*/ 125 w 171"/>
              <a:gd name="T27" fmla="*/ 56 h 85"/>
              <a:gd name="T28" fmla="*/ 141 w 171"/>
              <a:gd name="T29"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85">
                <a:moveTo>
                  <a:pt x="0" y="0"/>
                </a:moveTo>
                <a:lnTo>
                  <a:pt x="170" y="0"/>
                </a:lnTo>
                <a:lnTo>
                  <a:pt x="170" y="84"/>
                </a:lnTo>
                <a:lnTo>
                  <a:pt x="0" y="84"/>
                </a:lnTo>
                <a:lnTo>
                  <a:pt x="0" y="0"/>
                </a:lnTo>
                <a:close/>
                <a:moveTo>
                  <a:pt x="85" y="56"/>
                </a:moveTo>
                <a:lnTo>
                  <a:pt x="85" y="28"/>
                </a:lnTo>
                <a:lnTo>
                  <a:pt x="29" y="28"/>
                </a:lnTo>
                <a:lnTo>
                  <a:pt x="29" y="56"/>
                </a:lnTo>
                <a:lnTo>
                  <a:pt x="85" y="56"/>
                </a:lnTo>
                <a:close/>
                <a:moveTo>
                  <a:pt x="141" y="56"/>
                </a:moveTo>
                <a:lnTo>
                  <a:pt x="141" y="28"/>
                </a:lnTo>
                <a:lnTo>
                  <a:pt x="125" y="28"/>
                </a:lnTo>
                <a:lnTo>
                  <a:pt x="125" y="56"/>
                </a:lnTo>
                <a:lnTo>
                  <a:pt x="141" y="56"/>
                </a:lnTo>
                <a:close/>
              </a:path>
            </a:pathLst>
          </a:custGeom>
          <a:solidFill>
            <a:schemeClr val="tx1">
              <a:lumMod val="90000"/>
              <a:lumOff val="10000"/>
            </a:schemeClr>
          </a:solidFill>
          <a:ln>
            <a:noFill/>
          </a:ln>
          <a:effectLst/>
          <a:extLst/>
        </p:spPr>
        <p:txBody>
          <a:bodyPr wrap="none" anchor="ctr"/>
          <a:lstStyle/>
          <a:p>
            <a:endParaRPr lang="en-US"/>
          </a:p>
        </p:txBody>
      </p:sp>
      <p:sp>
        <p:nvSpPr>
          <p:cNvPr id="55" name="Freeform 47"/>
          <p:cNvSpPr>
            <a:spLocks noChangeArrowheads="1"/>
          </p:cNvSpPr>
          <p:nvPr/>
        </p:nvSpPr>
        <p:spPr bwMode="auto">
          <a:xfrm>
            <a:off x="3519160" y="2793041"/>
            <a:ext cx="61913" cy="30162"/>
          </a:xfrm>
          <a:custGeom>
            <a:avLst/>
            <a:gdLst>
              <a:gd name="T0" fmla="*/ 0 w 170"/>
              <a:gd name="T1" fmla="*/ 0 h 85"/>
              <a:gd name="T2" fmla="*/ 169 w 170"/>
              <a:gd name="T3" fmla="*/ 0 h 85"/>
              <a:gd name="T4" fmla="*/ 169 w 170"/>
              <a:gd name="T5" fmla="*/ 84 h 85"/>
              <a:gd name="T6" fmla="*/ 0 w 170"/>
              <a:gd name="T7" fmla="*/ 84 h 85"/>
              <a:gd name="T8" fmla="*/ 0 w 170"/>
              <a:gd name="T9" fmla="*/ 0 h 85"/>
              <a:gd name="T10" fmla="*/ 85 w 170"/>
              <a:gd name="T11" fmla="*/ 56 h 85"/>
              <a:gd name="T12" fmla="*/ 85 w 170"/>
              <a:gd name="T13" fmla="*/ 28 h 85"/>
              <a:gd name="T14" fmla="*/ 28 w 170"/>
              <a:gd name="T15" fmla="*/ 28 h 85"/>
              <a:gd name="T16" fmla="*/ 28 w 170"/>
              <a:gd name="T17" fmla="*/ 56 h 85"/>
              <a:gd name="T18" fmla="*/ 85 w 170"/>
              <a:gd name="T19" fmla="*/ 56 h 85"/>
              <a:gd name="T20" fmla="*/ 141 w 170"/>
              <a:gd name="T21" fmla="*/ 56 h 85"/>
              <a:gd name="T22" fmla="*/ 141 w 170"/>
              <a:gd name="T23" fmla="*/ 28 h 85"/>
              <a:gd name="T24" fmla="*/ 125 w 170"/>
              <a:gd name="T25" fmla="*/ 28 h 85"/>
              <a:gd name="T26" fmla="*/ 125 w 170"/>
              <a:gd name="T27" fmla="*/ 56 h 85"/>
              <a:gd name="T28" fmla="*/ 141 w 170"/>
              <a:gd name="T29"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85">
                <a:moveTo>
                  <a:pt x="0" y="0"/>
                </a:moveTo>
                <a:lnTo>
                  <a:pt x="169" y="0"/>
                </a:lnTo>
                <a:lnTo>
                  <a:pt x="169" y="84"/>
                </a:lnTo>
                <a:lnTo>
                  <a:pt x="0" y="84"/>
                </a:lnTo>
                <a:lnTo>
                  <a:pt x="0" y="0"/>
                </a:lnTo>
                <a:close/>
                <a:moveTo>
                  <a:pt x="85" y="56"/>
                </a:moveTo>
                <a:lnTo>
                  <a:pt x="85" y="28"/>
                </a:lnTo>
                <a:lnTo>
                  <a:pt x="28" y="28"/>
                </a:lnTo>
                <a:lnTo>
                  <a:pt x="28" y="56"/>
                </a:lnTo>
                <a:lnTo>
                  <a:pt x="85" y="56"/>
                </a:lnTo>
                <a:close/>
                <a:moveTo>
                  <a:pt x="141" y="56"/>
                </a:moveTo>
                <a:lnTo>
                  <a:pt x="141" y="28"/>
                </a:lnTo>
                <a:lnTo>
                  <a:pt x="125" y="28"/>
                </a:lnTo>
                <a:lnTo>
                  <a:pt x="125" y="56"/>
                </a:lnTo>
                <a:lnTo>
                  <a:pt x="141" y="56"/>
                </a:lnTo>
                <a:close/>
              </a:path>
            </a:pathLst>
          </a:custGeom>
          <a:solidFill>
            <a:schemeClr val="tx1">
              <a:lumMod val="90000"/>
              <a:lumOff val="10000"/>
            </a:schemeClr>
          </a:solidFill>
          <a:ln>
            <a:noFill/>
          </a:ln>
          <a:effectLst/>
          <a:extLst/>
        </p:spPr>
        <p:txBody>
          <a:bodyPr wrap="none" anchor="ctr"/>
          <a:lstStyle/>
          <a:p>
            <a:endParaRPr lang="en-US"/>
          </a:p>
        </p:txBody>
      </p:sp>
      <p:sp>
        <p:nvSpPr>
          <p:cNvPr id="56" name="Freeform 48"/>
          <p:cNvSpPr>
            <a:spLocks noChangeArrowheads="1"/>
          </p:cNvSpPr>
          <p:nvPr/>
        </p:nvSpPr>
        <p:spPr bwMode="auto">
          <a:xfrm>
            <a:off x="3528685" y="2762878"/>
            <a:ext cx="61913" cy="31750"/>
          </a:xfrm>
          <a:custGeom>
            <a:avLst/>
            <a:gdLst>
              <a:gd name="T0" fmla="*/ 0 w 171"/>
              <a:gd name="T1" fmla="*/ 0 h 86"/>
              <a:gd name="T2" fmla="*/ 170 w 171"/>
              <a:gd name="T3" fmla="*/ 0 h 86"/>
              <a:gd name="T4" fmla="*/ 170 w 171"/>
              <a:gd name="T5" fmla="*/ 85 h 86"/>
              <a:gd name="T6" fmla="*/ 0 w 171"/>
              <a:gd name="T7" fmla="*/ 85 h 86"/>
              <a:gd name="T8" fmla="*/ 0 w 171"/>
              <a:gd name="T9" fmla="*/ 0 h 86"/>
              <a:gd name="T10" fmla="*/ 85 w 171"/>
              <a:gd name="T11" fmla="*/ 57 h 86"/>
              <a:gd name="T12" fmla="*/ 85 w 171"/>
              <a:gd name="T13" fmla="*/ 28 h 86"/>
              <a:gd name="T14" fmla="*/ 29 w 171"/>
              <a:gd name="T15" fmla="*/ 28 h 86"/>
              <a:gd name="T16" fmla="*/ 29 w 171"/>
              <a:gd name="T17" fmla="*/ 57 h 86"/>
              <a:gd name="T18" fmla="*/ 85 w 171"/>
              <a:gd name="T19" fmla="*/ 57 h 86"/>
              <a:gd name="T20" fmla="*/ 141 w 171"/>
              <a:gd name="T21" fmla="*/ 57 h 86"/>
              <a:gd name="T22" fmla="*/ 141 w 171"/>
              <a:gd name="T23" fmla="*/ 28 h 86"/>
              <a:gd name="T24" fmla="*/ 125 w 171"/>
              <a:gd name="T25" fmla="*/ 28 h 86"/>
              <a:gd name="T26" fmla="*/ 125 w 171"/>
              <a:gd name="T27" fmla="*/ 57 h 86"/>
              <a:gd name="T28" fmla="*/ 141 w 171"/>
              <a:gd name="T2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86">
                <a:moveTo>
                  <a:pt x="0" y="0"/>
                </a:moveTo>
                <a:lnTo>
                  <a:pt x="170" y="0"/>
                </a:lnTo>
                <a:lnTo>
                  <a:pt x="170" y="85"/>
                </a:lnTo>
                <a:lnTo>
                  <a:pt x="0" y="85"/>
                </a:lnTo>
                <a:lnTo>
                  <a:pt x="0" y="0"/>
                </a:lnTo>
                <a:close/>
                <a:moveTo>
                  <a:pt x="85" y="57"/>
                </a:moveTo>
                <a:lnTo>
                  <a:pt x="85" y="28"/>
                </a:lnTo>
                <a:lnTo>
                  <a:pt x="29" y="28"/>
                </a:lnTo>
                <a:lnTo>
                  <a:pt x="29" y="57"/>
                </a:lnTo>
                <a:lnTo>
                  <a:pt x="85" y="57"/>
                </a:lnTo>
                <a:close/>
                <a:moveTo>
                  <a:pt x="141" y="57"/>
                </a:moveTo>
                <a:lnTo>
                  <a:pt x="141" y="28"/>
                </a:lnTo>
                <a:lnTo>
                  <a:pt x="125" y="28"/>
                </a:lnTo>
                <a:lnTo>
                  <a:pt x="125" y="57"/>
                </a:lnTo>
                <a:lnTo>
                  <a:pt x="141" y="57"/>
                </a:lnTo>
                <a:close/>
              </a:path>
            </a:pathLst>
          </a:custGeom>
          <a:solidFill>
            <a:schemeClr val="tx1">
              <a:lumMod val="90000"/>
              <a:lumOff val="10000"/>
            </a:schemeClr>
          </a:solidFill>
          <a:ln>
            <a:noFill/>
          </a:ln>
          <a:effectLst/>
          <a:extLst/>
        </p:spPr>
        <p:txBody>
          <a:bodyPr wrap="none" anchor="ctr"/>
          <a:lstStyle/>
          <a:p>
            <a:endParaRPr lang="en-US"/>
          </a:p>
        </p:txBody>
      </p:sp>
      <p:sp>
        <p:nvSpPr>
          <p:cNvPr id="57" name="Freeform 49"/>
          <p:cNvSpPr>
            <a:spLocks noChangeArrowheads="1"/>
          </p:cNvSpPr>
          <p:nvPr/>
        </p:nvSpPr>
        <p:spPr bwMode="auto">
          <a:xfrm>
            <a:off x="3519160" y="2732716"/>
            <a:ext cx="61913" cy="31750"/>
          </a:xfrm>
          <a:custGeom>
            <a:avLst/>
            <a:gdLst>
              <a:gd name="T0" fmla="*/ 0 w 170"/>
              <a:gd name="T1" fmla="*/ 0 h 86"/>
              <a:gd name="T2" fmla="*/ 169 w 170"/>
              <a:gd name="T3" fmla="*/ 0 h 86"/>
              <a:gd name="T4" fmla="*/ 169 w 170"/>
              <a:gd name="T5" fmla="*/ 85 h 86"/>
              <a:gd name="T6" fmla="*/ 0 w 170"/>
              <a:gd name="T7" fmla="*/ 85 h 86"/>
              <a:gd name="T8" fmla="*/ 0 w 170"/>
              <a:gd name="T9" fmla="*/ 0 h 86"/>
              <a:gd name="T10" fmla="*/ 85 w 170"/>
              <a:gd name="T11" fmla="*/ 57 h 86"/>
              <a:gd name="T12" fmla="*/ 85 w 170"/>
              <a:gd name="T13" fmla="*/ 29 h 86"/>
              <a:gd name="T14" fmla="*/ 28 w 170"/>
              <a:gd name="T15" fmla="*/ 29 h 86"/>
              <a:gd name="T16" fmla="*/ 28 w 170"/>
              <a:gd name="T17" fmla="*/ 57 h 86"/>
              <a:gd name="T18" fmla="*/ 85 w 170"/>
              <a:gd name="T19" fmla="*/ 57 h 86"/>
              <a:gd name="T20" fmla="*/ 141 w 170"/>
              <a:gd name="T21" fmla="*/ 57 h 86"/>
              <a:gd name="T22" fmla="*/ 141 w 170"/>
              <a:gd name="T23" fmla="*/ 29 h 86"/>
              <a:gd name="T24" fmla="*/ 125 w 170"/>
              <a:gd name="T25" fmla="*/ 29 h 86"/>
              <a:gd name="T26" fmla="*/ 125 w 170"/>
              <a:gd name="T27" fmla="*/ 57 h 86"/>
              <a:gd name="T28" fmla="*/ 141 w 170"/>
              <a:gd name="T2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86">
                <a:moveTo>
                  <a:pt x="0" y="0"/>
                </a:moveTo>
                <a:lnTo>
                  <a:pt x="169" y="0"/>
                </a:lnTo>
                <a:lnTo>
                  <a:pt x="169" y="85"/>
                </a:lnTo>
                <a:lnTo>
                  <a:pt x="0" y="85"/>
                </a:lnTo>
                <a:lnTo>
                  <a:pt x="0" y="0"/>
                </a:lnTo>
                <a:close/>
                <a:moveTo>
                  <a:pt x="85" y="57"/>
                </a:moveTo>
                <a:lnTo>
                  <a:pt x="85" y="29"/>
                </a:lnTo>
                <a:lnTo>
                  <a:pt x="28" y="29"/>
                </a:lnTo>
                <a:lnTo>
                  <a:pt x="28" y="57"/>
                </a:lnTo>
                <a:lnTo>
                  <a:pt x="85" y="57"/>
                </a:lnTo>
                <a:close/>
                <a:moveTo>
                  <a:pt x="141" y="57"/>
                </a:moveTo>
                <a:lnTo>
                  <a:pt x="141" y="29"/>
                </a:lnTo>
                <a:lnTo>
                  <a:pt x="125" y="29"/>
                </a:lnTo>
                <a:lnTo>
                  <a:pt x="125" y="57"/>
                </a:lnTo>
                <a:lnTo>
                  <a:pt x="141" y="57"/>
                </a:lnTo>
                <a:close/>
              </a:path>
            </a:pathLst>
          </a:custGeom>
          <a:solidFill>
            <a:schemeClr val="tx1">
              <a:lumMod val="90000"/>
              <a:lumOff val="10000"/>
            </a:schemeClr>
          </a:solidFill>
          <a:ln>
            <a:noFill/>
          </a:ln>
          <a:effectLst/>
          <a:extLst/>
        </p:spPr>
        <p:txBody>
          <a:bodyPr wrap="none" anchor="ctr"/>
          <a:lstStyle/>
          <a:p>
            <a:endParaRPr lang="en-US"/>
          </a:p>
        </p:txBody>
      </p:sp>
      <p:sp>
        <p:nvSpPr>
          <p:cNvPr id="58" name="Freeform 50"/>
          <p:cNvSpPr>
            <a:spLocks noChangeArrowheads="1"/>
          </p:cNvSpPr>
          <p:nvPr/>
        </p:nvSpPr>
        <p:spPr bwMode="auto">
          <a:xfrm>
            <a:off x="3436610" y="2762878"/>
            <a:ext cx="61913" cy="31750"/>
          </a:xfrm>
          <a:custGeom>
            <a:avLst/>
            <a:gdLst>
              <a:gd name="T0" fmla="*/ 0 w 171"/>
              <a:gd name="T1" fmla="*/ 0 h 86"/>
              <a:gd name="T2" fmla="*/ 170 w 171"/>
              <a:gd name="T3" fmla="*/ 0 h 86"/>
              <a:gd name="T4" fmla="*/ 170 w 171"/>
              <a:gd name="T5" fmla="*/ 85 h 86"/>
              <a:gd name="T6" fmla="*/ 0 w 171"/>
              <a:gd name="T7" fmla="*/ 85 h 86"/>
              <a:gd name="T8" fmla="*/ 0 w 171"/>
              <a:gd name="T9" fmla="*/ 0 h 86"/>
              <a:gd name="T10" fmla="*/ 85 w 171"/>
              <a:gd name="T11" fmla="*/ 57 h 86"/>
              <a:gd name="T12" fmla="*/ 85 w 171"/>
              <a:gd name="T13" fmla="*/ 28 h 86"/>
              <a:gd name="T14" fmla="*/ 29 w 171"/>
              <a:gd name="T15" fmla="*/ 28 h 86"/>
              <a:gd name="T16" fmla="*/ 29 w 171"/>
              <a:gd name="T17" fmla="*/ 57 h 86"/>
              <a:gd name="T18" fmla="*/ 85 w 171"/>
              <a:gd name="T19" fmla="*/ 57 h 86"/>
              <a:gd name="T20" fmla="*/ 141 w 171"/>
              <a:gd name="T21" fmla="*/ 57 h 86"/>
              <a:gd name="T22" fmla="*/ 141 w 171"/>
              <a:gd name="T23" fmla="*/ 28 h 86"/>
              <a:gd name="T24" fmla="*/ 125 w 171"/>
              <a:gd name="T25" fmla="*/ 28 h 86"/>
              <a:gd name="T26" fmla="*/ 125 w 171"/>
              <a:gd name="T27" fmla="*/ 57 h 86"/>
              <a:gd name="T28" fmla="*/ 141 w 171"/>
              <a:gd name="T2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86">
                <a:moveTo>
                  <a:pt x="0" y="0"/>
                </a:moveTo>
                <a:lnTo>
                  <a:pt x="170" y="0"/>
                </a:lnTo>
                <a:lnTo>
                  <a:pt x="170" y="85"/>
                </a:lnTo>
                <a:lnTo>
                  <a:pt x="0" y="85"/>
                </a:lnTo>
                <a:lnTo>
                  <a:pt x="0" y="0"/>
                </a:lnTo>
                <a:close/>
                <a:moveTo>
                  <a:pt x="85" y="57"/>
                </a:moveTo>
                <a:lnTo>
                  <a:pt x="85" y="28"/>
                </a:lnTo>
                <a:lnTo>
                  <a:pt x="29" y="28"/>
                </a:lnTo>
                <a:lnTo>
                  <a:pt x="29" y="57"/>
                </a:lnTo>
                <a:lnTo>
                  <a:pt x="85" y="57"/>
                </a:lnTo>
                <a:close/>
                <a:moveTo>
                  <a:pt x="141" y="57"/>
                </a:moveTo>
                <a:lnTo>
                  <a:pt x="141" y="28"/>
                </a:lnTo>
                <a:lnTo>
                  <a:pt x="125" y="28"/>
                </a:lnTo>
                <a:lnTo>
                  <a:pt x="125" y="57"/>
                </a:lnTo>
                <a:lnTo>
                  <a:pt x="141" y="57"/>
                </a:lnTo>
                <a:close/>
              </a:path>
            </a:pathLst>
          </a:custGeom>
          <a:solidFill>
            <a:schemeClr val="tx1">
              <a:lumMod val="90000"/>
              <a:lumOff val="10000"/>
            </a:schemeClr>
          </a:solidFill>
          <a:ln>
            <a:noFill/>
          </a:ln>
          <a:effectLst/>
          <a:extLst/>
        </p:spPr>
        <p:txBody>
          <a:bodyPr wrap="none" anchor="ctr"/>
          <a:lstStyle/>
          <a:p>
            <a:endParaRPr lang="en-US"/>
          </a:p>
        </p:txBody>
      </p:sp>
      <p:sp>
        <p:nvSpPr>
          <p:cNvPr id="59" name="Freeform 51"/>
          <p:cNvSpPr>
            <a:spLocks noChangeArrowheads="1"/>
          </p:cNvSpPr>
          <p:nvPr/>
        </p:nvSpPr>
        <p:spPr bwMode="auto">
          <a:xfrm>
            <a:off x="3427085" y="2732716"/>
            <a:ext cx="61913" cy="31750"/>
          </a:xfrm>
          <a:custGeom>
            <a:avLst/>
            <a:gdLst>
              <a:gd name="T0" fmla="*/ 0 w 170"/>
              <a:gd name="T1" fmla="*/ 0 h 86"/>
              <a:gd name="T2" fmla="*/ 169 w 170"/>
              <a:gd name="T3" fmla="*/ 0 h 86"/>
              <a:gd name="T4" fmla="*/ 169 w 170"/>
              <a:gd name="T5" fmla="*/ 85 h 86"/>
              <a:gd name="T6" fmla="*/ 0 w 170"/>
              <a:gd name="T7" fmla="*/ 85 h 86"/>
              <a:gd name="T8" fmla="*/ 0 w 170"/>
              <a:gd name="T9" fmla="*/ 0 h 86"/>
              <a:gd name="T10" fmla="*/ 85 w 170"/>
              <a:gd name="T11" fmla="*/ 57 h 86"/>
              <a:gd name="T12" fmla="*/ 85 w 170"/>
              <a:gd name="T13" fmla="*/ 29 h 86"/>
              <a:gd name="T14" fmla="*/ 28 w 170"/>
              <a:gd name="T15" fmla="*/ 29 h 86"/>
              <a:gd name="T16" fmla="*/ 28 w 170"/>
              <a:gd name="T17" fmla="*/ 57 h 86"/>
              <a:gd name="T18" fmla="*/ 85 w 170"/>
              <a:gd name="T19" fmla="*/ 57 h 86"/>
              <a:gd name="T20" fmla="*/ 141 w 170"/>
              <a:gd name="T21" fmla="*/ 57 h 86"/>
              <a:gd name="T22" fmla="*/ 141 w 170"/>
              <a:gd name="T23" fmla="*/ 29 h 86"/>
              <a:gd name="T24" fmla="*/ 125 w 170"/>
              <a:gd name="T25" fmla="*/ 29 h 86"/>
              <a:gd name="T26" fmla="*/ 125 w 170"/>
              <a:gd name="T27" fmla="*/ 57 h 86"/>
              <a:gd name="T28" fmla="*/ 141 w 170"/>
              <a:gd name="T2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86">
                <a:moveTo>
                  <a:pt x="0" y="0"/>
                </a:moveTo>
                <a:lnTo>
                  <a:pt x="169" y="0"/>
                </a:lnTo>
                <a:lnTo>
                  <a:pt x="169" y="85"/>
                </a:lnTo>
                <a:lnTo>
                  <a:pt x="0" y="85"/>
                </a:lnTo>
                <a:lnTo>
                  <a:pt x="0" y="0"/>
                </a:lnTo>
                <a:close/>
                <a:moveTo>
                  <a:pt x="85" y="57"/>
                </a:moveTo>
                <a:lnTo>
                  <a:pt x="85" y="29"/>
                </a:lnTo>
                <a:lnTo>
                  <a:pt x="28" y="29"/>
                </a:lnTo>
                <a:lnTo>
                  <a:pt x="28" y="57"/>
                </a:lnTo>
                <a:lnTo>
                  <a:pt x="85" y="57"/>
                </a:lnTo>
                <a:close/>
                <a:moveTo>
                  <a:pt x="141" y="57"/>
                </a:moveTo>
                <a:lnTo>
                  <a:pt x="141" y="29"/>
                </a:lnTo>
                <a:lnTo>
                  <a:pt x="125" y="29"/>
                </a:lnTo>
                <a:lnTo>
                  <a:pt x="125" y="57"/>
                </a:lnTo>
                <a:lnTo>
                  <a:pt x="141" y="57"/>
                </a:lnTo>
                <a:close/>
              </a:path>
            </a:pathLst>
          </a:custGeom>
          <a:solidFill>
            <a:schemeClr val="tx1">
              <a:lumMod val="90000"/>
              <a:lumOff val="10000"/>
            </a:schemeClr>
          </a:solidFill>
          <a:ln>
            <a:noFill/>
          </a:ln>
          <a:effectLst/>
          <a:extLst/>
        </p:spPr>
        <p:txBody>
          <a:bodyPr wrap="none" anchor="ctr"/>
          <a:lstStyle/>
          <a:p>
            <a:endParaRPr lang="en-US"/>
          </a:p>
        </p:txBody>
      </p:sp>
      <p:sp>
        <p:nvSpPr>
          <p:cNvPr id="60" name="Freeform 52"/>
          <p:cNvSpPr>
            <a:spLocks noChangeArrowheads="1"/>
          </p:cNvSpPr>
          <p:nvPr/>
        </p:nvSpPr>
        <p:spPr bwMode="auto">
          <a:xfrm>
            <a:off x="3436610" y="2702553"/>
            <a:ext cx="61913" cy="30163"/>
          </a:xfrm>
          <a:custGeom>
            <a:avLst/>
            <a:gdLst>
              <a:gd name="T0" fmla="*/ 0 w 171"/>
              <a:gd name="T1" fmla="*/ 0 h 85"/>
              <a:gd name="T2" fmla="*/ 170 w 171"/>
              <a:gd name="T3" fmla="*/ 0 h 85"/>
              <a:gd name="T4" fmla="*/ 170 w 171"/>
              <a:gd name="T5" fmla="*/ 84 h 85"/>
              <a:gd name="T6" fmla="*/ 0 w 171"/>
              <a:gd name="T7" fmla="*/ 84 h 85"/>
              <a:gd name="T8" fmla="*/ 0 w 171"/>
              <a:gd name="T9" fmla="*/ 0 h 85"/>
              <a:gd name="T10" fmla="*/ 85 w 171"/>
              <a:gd name="T11" fmla="*/ 56 h 85"/>
              <a:gd name="T12" fmla="*/ 85 w 171"/>
              <a:gd name="T13" fmla="*/ 28 h 85"/>
              <a:gd name="T14" fmla="*/ 29 w 171"/>
              <a:gd name="T15" fmla="*/ 28 h 85"/>
              <a:gd name="T16" fmla="*/ 29 w 171"/>
              <a:gd name="T17" fmla="*/ 56 h 85"/>
              <a:gd name="T18" fmla="*/ 85 w 171"/>
              <a:gd name="T19" fmla="*/ 56 h 85"/>
              <a:gd name="T20" fmla="*/ 141 w 171"/>
              <a:gd name="T21" fmla="*/ 56 h 85"/>
              <a:gd name="T22" fmla="*/ 141 w 171"/>
              <a:gd name="T23" fmla="*/ 28 h 85"/>
              <a:gd name="T24" fmla="*/ 125 w 171"/>
              <a:gd name="T25" fmla="*/ 28 h 85"/>
              <a:gd name="T26" fmla="*/ 125 w 171"/>
              <a:gd name="T27" fmla="*/ 56 h 85"/>
              <a:gd name="T28" fmla="*/ 141 w 171"/>
              <a:gd name="T29"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85">
                <a:moveTo>
                  <a:pt x="0" y="0"/>
                </a:moveTo>
                <a:lnTo>
                  <a:pt x="170" y="0"/>
                </a:lnTo>
                <a:lnTo>
                  <a:pt x="170" y="84"/>
                </a:lnTo>
                <a:lnTo>
                  <a:pt x="0" y="84"/>
                </a:lnTo>
                <a:lnTo>
                  <a:pt x="0" y="0"/>
                </a:lnTo>
                <a:close/>
                <a:moveTo>
                  <a:pt x="85" y="56"/>
                </a:moveTo>
                <a:lnTo>
                  <a:pt x="85" y="28"/>
                </a:lnTo>
                <a:lnTo>
                  <a:pt x="29" y="28"/>
                </a:lnTo>
                <a:lnTo>
                  <a:pt x="29" y="56"/>
                </a:lnTo>
                <a:lnTo>
                  <a:pt x="85" y="56"/>
                </a:lnTo>
                <a:close/>
                <a:moveTo>
                  <a:pt x="141" y="56"/>
                </a:moveTo>
                <a:lnTo>
                  <a:pt x="141" y="28"/>
                </a:lnTo>
                <a:lnTo>
                  <a:pt x="125" y="28"/>
                </a:lnTo>
                <a:lnTo>
                  <a:pt x="125" y="56"/>
                </a:lnTo>
                <a:lnTo>
                  <a:pt x="141" y="56"/>
                </a:lnTo>
                <a:close/>
              </a:path>
            </a:pathLst>
          </a:custGeom>
          <a:solidFill>
            <a:schemeClr val="tx1">
              <a:lumMod val="90000"/>
              <a:lumOff val="10000"/>
            </a:schemeClr>
          </a:solidFill>
          <a:ln>
            <a:noFill/>
          </a:ln>
          <a:effectLst/>
          <a:extLst/>
        </p:spPr>
        <p:txBody>
          <a:bodyPr wrap="none" anchor="ctr"/>
          <a:lstStyle/>
          <a:p>
            <a:endParaRPr lang="en-US"/>
          </a:p>
        </p:txBody>
      </p:sp>
      <p:sp>
        <p:nvSpPr>
          <p:cNvPr id="61" name="Freeform 53"/>
          <p:cNvSpPr>
            <a:spLocks noChangeArrowheads="1"/>
          </p:cNvSpPr>
          <p:nvPr/>
        </p:nvSpPr>
        <p:spPr bwMode="auto">
          <a:xfrm>
            <a:off x="4082722" y="3016878"/>
            <a:ext cx="163513" cy="41275"/>
          </a:xfrm>
          <a:custGeom>
            <a:avLst/>
            <a:gdLst>
              <a:gd name="T0" fmla="*/ 451 w 452"/>
              <a:gd name="T1" fmla="*/ 84 h 113"/>
              <a:gd name="T2" fmla="*/ 423 w 452"/>
              <a:gd name="T3" fmla="*/ 112 h 113"/>
              <a:gd name="T4" fmla="*/ 28 w 452"/>
              <a:gd name="T5" fmla="*/ 112 h 113"/>
              <a:gd name="T6" fmla="*/ 0 w 452"/>
              <a:gd name="T7" fmla="*/ 84 h 113"/>
              <a:gd name="T8" fmla="*/ 0 w 452"/>
              <a:gd name="T9" fmla="*/ 28 h 113"/>
              <a:gd name="T10" fmla="*/ 28 w 452"/>
              <a:gd name="T11" fmla="*/ 0 h 113"/>
              <a:gd name="T12" fmla="*/ 423 w 452"/>
              <a:gd name="T13" fmla="*/ 0 h 113"/>
              <a:gd name="T14" fmla="*/ 451 w 452"/>
              <a:gd name="T15" fmla="*/ 28 h 113"/>
              <a:gd name="T16" fmla="*/ 451 w 452"/>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13">
                <a:moveTo>
                  <a:pt x="451" y="84"/>
                </a:moveTo>
                <a:cubicBezTo>
                  <a:pt x="451" y="100"/>
                  <a:pt x="439" y="112"/>
                  <a:pt x="423" y="112"/>
                </a:cubicBezTo>
                <a:lnTo>
                  <a:pt x="28" y="112"/>
                </a:lnTo>
                <a:cubicBezTo>
                  <a:pt x="12" y="112"/>
                  <a:pt x="0" y="100"/>
                  <a:pt x="0" y="84"/>
                </a:cubicBezTo>
                <a:lnTo>
                  <a:pt x="0" y="28"/>
                </a:lnTo>
                <a:cubicBezTo>
                  <a:pt x="0" y="12"/>
                  <a:pt x="12" y="0"/>
                  <a:pt x="28" y="0"/>
                </a:cubicBezTo>
                <a:lnTo>
                  <a:pt x="423" y="0"/>
                </a:lnTo>
                <a:cubicBezTo>
                  <a:pt x="439" y="0"/>
                  <a:pt x="451" y="12"/>
                  <a:pt x="451" y="28"/>
                </a:cubicBezTo>
                <a:lnTo>
                  <a:pt x="451" y="84"/>
                </a:lnTo>
              </a:path>
            </a:pathLst>
          </a:custGeom>
          <a:solidFill>
            <a:schemeClr val="tx1">
              <a:lumMod val="90000"/>
              <a:lumOff val="10000"/>
            </a:schemeClr>
          </a:solidFill>
          <a:ln>
            <a:noFill/>
          </a:ln>
          <a:effectLst/>
          <a:extLst/>
        </p:spPr>
        <p:txBody>
          <a:bodyPr wrap="none" anchor="ctr"/>
          <a:lstStyle/>
          <a:p>
            <a:endParaRPr lang="en-US"/>
          </a:p>
        </p:txBody>
      </p:sp>
      <p:sp>
        <p:nvSpPr>
          <p:cNvPr id="62" name="Freeform 54"/>
          <p:cNvSpPr>
            <a:spLocks noChangeArrowheads="1"/>
          </p:cNvSpPr>
          <p:nvPr/>
        </p:nvSpPr>
        <p:spPr bwMode="auto">
          <a:xfrm>
            <a:off x="4082722" y="3078791"/>
            <a:ext cx="163513" cy="41275"/>
          </a:xfrm>
          <a:custGeom>
            <a:avLst/>
            <a:gdLst>
              <a:gd name="T0" fmla="*/ 451 w 452"/>
              <a:gd name="T1" fmla="*/ 84 h 114"/>
              <a:gd name="T2" fmla="*/ 423 w 452"/>
              <a:gd name="T3" fmla="*/ 113 h 114"/>
              <a:gd name="T4" fmla="*/ 28 w 452"/>
              <a:gd name="T5" fmla="*/ 113 h 114"/>
              <a:gd name="T6" fmla="*/ 0 w 452"/>
              <a:gd name="T7" fmla="*/ 84 h 114"/>
              <a:gd name="T8" fmla="*/ 0 w 452"/>
              <a:gd name="T9" fmla="*/ 28 h 114"/>
              <a:gd name="T10" fmla="*/ 28 w 452"/>
              <a:gd name="T11" fmla="*/ 0 h 114"/>
              <a:gd name="T12" fmla="*/ 423 w 452"/>
              <a:gd name="T13" fmla="*/ 0 h 114"/>
              <a:gd name="T14" fmla="*/ 451 w 452"/>
              <a:gd name="T15" fmla="*/ 28 h 114"/>
              <a:gd name="T16" fmla="*/ 451 w 452"/>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14">
                <a:moveTo>
                  <a:pt x="451" y="84"/>
                </a:moveTo>
                <a:cubicBezTo>
                  <a:pt x="451" y="100"/>
                  <a:pt x="439" y="113"/>
                  <a:pt x="423" y="113"/>
                </a:cubicBezTo>
                <a:lnTo>
                  <a:pt x="28" y="113"/>
                </a:lnTo>
                <a:cubicBezTo>
                  <a:pt x="12" y="113"/>
                  <a:pt x="0" y="100"/>
                  <a:pt x="0" y="84"/>
                </a:cubicBezTo>
                <a:lnTo>
                  <a:pt x="0" y="28"/>
                </a:lnTo>
                <a:cubicBezTo>
                  <a:pt x="0" y="13"/>
                  <a:pt x="12" y="0"/>
                  <a:pt x="28" y="0"/>
                </a:cubicBezTo>
                <a:lnTo>
                  <a:pt x="423" y="0"/>
                </a:lnTo>
                <a:cubicBezTo>
                  <a:pt x="439" y="0"/>
                  <a:pt x="451" y="13"/>
                  <a:pt x="451" y="28"/>
                </a:cubicBezTo>
                <a:lnTo>
                  <a:pt x="451" y="84"/>
                </a:lnTo>
              </a:path>
            </a:pathLst>
          </a:custGeom>
          <a:solidFill>
            <a:schemeClr val="tx1">
              <a:lumMod val="90000"/>
              <a:lumOff val="10000"/>
            </a:schemeClr>
          </a:solidFill>
          <a:ln>
            <a:noFill/>
          </a:ln>
          <a:effectLst/>
          <a:extLst/>
        </p:spPr>
        <p:txBody>
          <a:bodyPr wrap="none" anchor="ctr"/>
          <a:lstStyle/>
          <a:p>
            <a:endParaRPr lang="en-US"/>
          </a:p>
        </p:txBody>
      </p:sp>
      <p:sp>
        <p:nvSpPr>
          <p:cNvPr id="63" name="Freeform 55"/>
          <p:cNvSpPr>
            <a:spLocks noChangeArrowheads="1"/>
          </p:cNvSpPr>
          <p:nvPr/>
        </p:nvSpPr>
        <p:spPr bwMode="auto">
          <a:xfrm>
            <a:off x="4082722" y="3139116"/>
            <a:ext cx="163513" cy="41275"/>
          </a:xfrm>
          <a:custGeom>
            <a:avLst/>
            <a:gdLst>
              <a:gd name="T0" fmla="*/ 451 w 452"/>
              <a:gd name="T1" fmla="*/ 85 h 114"/>
              <a:gd name="T2" fmla="*/ 423 w 452"/>
              <a:gd name="T3" fmla="*/ 113 h 114"/>
              <a:gd name="T4" fmla="*/ 28 w 452"/>
              <a:gd name="T5" fmla="*/ 113 h 114"/>
              <a:gd name="T6" fmla="*/ 0 w 452"/>
              <a:gd name="T7" fmla="*/ 85 h 114"/>
              <a:gd name="T8" fmla="*/ 0 w 452"/>
              <a:gd name="T9" fmla="*/ 28 h 114"/>
              <a:gd name="T10" fmla="*/ 28 w 452"/>
              <a:gd name="T11" fmla="*/ 0 h 114"/>
              <a:gd name="T12" fmla="*/ 423 w 452"/>
              <a:gd name="T13" fmla="*/ 0 h 114"/>
              <a:gd name="T14" fmla="*/ 451 w 452"/>
              <a:gd name="T15" fmla="*/ 28 h 114"/>
              <a:gd name="T16" fmla="*/ 451 w 452"/>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14">
                <a:moveTo>
                  <a:pt x="451" y="85"/>
                </a:moveTo>
                <a:cubicBezTo>
                  <a:pt x="451" y="100"/>
                  <a:pt x="439" y="113"/>
                  <a:pt x="423" y="113"/>
                </a:cubicBezTo>
                <a:lnTo>
                  <a:pt x="28" y="113"/>
                </a:lnTo>
                <a:cubicBezTo>
                  <a:pt x="12" y="113"/>
                  <a:pt x="0" y="100"/>
                  <a:pt x="0" y="85"/>
                </a:cubicBezTo>
                <a:lnTo>
                  <a:pt x="0" y="28"/>
                </a:lnTo>
                <a:cubicBezTo>
                  <a:pt x="0" y="13"/>
                  <a:pt x="12" y="0"/>
                  <a:pt x="28" y="0"/>
                </a:cubicBezTo>
                <a:lnTo>
                  <a:pt x="423" y="0"/>
                </a:lnTo>
                <a:cubicBezTo>
                  <a:pt x="439" y="0"/>
                  <a:pt x="451" y="13"/>
                  <a:pt x="451" y="28"/>
                </a:cubicBezTo>
                <a:lnTo>
                  <a:pt x="451" y="85"/>
                </a:lnTo>
              </a:path>
            </a:pathLst>
          </a:custGeom>
          <a:solidFill>
            <a:schemeClr val="tx1">
              <a:lumMod val="90000"/>
              <a:lumOff val="10000"/>
            </a:schemeClr>
          </a:solidFill>
          <a:ln>
            <a:noFill/>
          </a:ln>
          <a:effectLst/>
          <a:extLst/>
        </p:spPr>
        <p:txBody>
          <a:bodyPr wrap="none" anchor="ctr"/>
          <a:lstStyle/>
          <a:p>
            <a:endParaRPr lang="en-US"/>
          </a:p>
        </p:txBody>
      </p:sp>
      <p:sp>
        <p:nvSpPr>
          <p:cNvPr id="64" name="Freeform 56"/>
          <p:cNvSpPr>
            <a:spLocks noChangeArrowheads="1"/>
          </p:cNvSpPr>
          <p:nvPr/>
        </p:nvSpPr>
        <p:spPr bwMode="auto">
          <a:xfrm>
            <a:off x="3433435" y="3016878"/>
            <a:ext cx="41275" cy="41275"/>
          </a:xfrm>
          <a:custGeom>
            <a:avLst/>
            <a:gdLst>
              <a:gd name="T0" fmla="*/ 113 w 114"/>
              <a:gd name="T1" fmla="*/ 84 h 113"/>
              <a:gd name="T2" fmla="*/ 84 w 114"/>
              <a:gd name="T3" fmla="*/ 112 h 113"/>
              <a:gd name="T4" fmla="*/ 28 w 114"/>
              <a:gd name="T5" fmla="*/ 112 h 113"/>
              <a:gd name="T6" fmla="*/ 0 w 114"/>
              <a:gd name="T7" fmla="*/ 84 h 113"/>
              <a:gd name="T8" fmla="*/ 0 w 114"/>
              <a:gd name="T9" fmla="*/ 28 h 113"/>
              <a:gd name="T10" fmla="*/ 28 w 114"/>
              <a:gd name="T11" fmla="*/ 0 h 113"/>
              <a:gd name="T12" fmla="*/ 84 w 114"/>
              <a:gd name="T13" fmla="*/ 0 h 113"/>
              <a:gd name="T14" fmla="*/ 113 w 114"/>
              <a:gd name="T15" fmla="*/ 28 h 113"/>
              <a:gd name="T16" fmla="*/ 113 w 114"/>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3">
                <a:moveTo>
                  <a:pt x="113" y="84"/>
                </a:moveTo>
                <a:cubicBezTo>
                  <a:pt x="113" y="100"/>
                  <a:pt x="100" y="112"/>
                  <a:pt x="84" y="112"/>
                </a:cubicBezTo>
                <a:lnTo>
                  <a:pt x="28" y="112"/>
                </a:lnTo>
                <a:cubicBezTo>
                  <a:pt x="12" y="112"/>
                  <a:pt x="0" y="100"/>
                  <a:pt x="0" y="84"/>
                </a:cubicBezTo>
                <a:lnTo>
                  <a:pt x="0" y="28"/>
                </a:lnTo>
                <a:cubicBezTo>
                  <a:pt x="0" y="12"/>
                  <a:pt x="12" y="0"/>
                  <a:pt x="28" y="0"/>
                </a:cubicBezTo>
                <a:lnTo>
                  <a:pt x="84" y="0"/>
                </a:lnTo>
                <a:cubicBezTo>
                  <a:pt x="100" y="0"/>
                  <a:pt x="113" y="12"/>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65" name="Freeform 57"/>
          <p:cNvSpPr>
            <a:spLocks noChangeArrowheads="1"/>
          </p:cNvSpPr>
          <p:nvPr/>
        </p:nvSpPr>
        <p:spPr bwMode="auto">
          <a:xfrm>
            <a:off x="3433435" y="3078791"/>
            <a:ext cx="41275" cy="41275"/>
          </a:xfrm>
          <a:custGeom>
            <a:avLst/>
            <a:gdLst>
              <a:gd name="T0" fmla="*/ 113 w 114"/>
              <a:gd name="T1" fmla="*/ 84 h 114"/>
              <a:gd name="T2" fmla="*/ 84 w 114"/>
              <a:gd name="T3" fmla="*/ 113 h 114"/>
              <a:gd name="T4" fmla="*/ 28 w 114"/>
              <a:gd name="T5" fmla="*/ 113 h 114"/>
              <a:gd name="T6" fmla="*/ 0 w 114"/>
              <a:gd name="T7" fmla="*/ 84 h 114"/>
              <a:gd name="T8" fmla="*/ 0 w 114"/>
              <a:gd name="T9" fmla="*/ 28 h 114"/>
              <a:gd name="T10" fmla="*/ 28 w 114"/>
              <a:gd name="T11" fmla="*/ 0 h 114"/>
              <a:gd name="T12" fmla="*/ 84 w 114"/>
              <a:gd name="T13" fmla="*/ 0 h 114"/>
              <a:gd name="T14" fmla="*/ 113 w 114"/>
              <a:gd name="T15" fmla="*/ 28 h 114"/>
              <a:gd name="T16" fmla="*/ 113 w 114"/>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4"/>
                </a:moveTo>
                <a:cubicBezTo>
                  <a:pt x="113" y="100"/>
                  <a:pt x="100" y="113"/>
                  <a:pt x="84" y="113"/>
                </a:cubicBezTo>
                <a:lnTo>
                  <a:pt x="28" y="113"/>
                </a:lnTo>
                <a:cubicBezTo>
                  <a:pt x="12" y="113"/>
                  <a:pt x="0" y="100"/>
                  <a:pt x="0" y="84"/>
                </a:cubicBezTo>
                <a:lnTo>
                  <a:pt x="0" y="28"/>
                </a:lnTo>
                <a:cubicBezTo>
                  <a:pt x="0" y="13"/>
                  <a:pt x="12" y="0"/>
                  <a:pt x="28" y="0"/>
                </a:cubicBezTo>
                <a:lnTo>
                  <a:pt x="84" y="0"/>
                </a:lnTo>
                <a:cubicBezTo>
                  <a:pt x="100" y="0"/>
                  <a:pt x="113" y="13"/>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66" name="Freeform 58"/>
          <p:cNvSpPr>
            <a:spLocks noChangeArrowheads="1"/>
          </p:cNvSpPr>
          <p:nvPr/>
        </p:nvSpPr>
        <p:spPr bwMode="auto">
          <a:xfrm>
            <a:off x="3433435" y="3139116"/>
            <a:ext cx="41275" cy="41275"/>
          </a:xfrm>
          <a:custGeom>
            <a:avLst/>
            <a:gdLst>
              <a:gd name="T0" fmla="*/ 113 w 114"/>
              <a:gd name="T1" fmla="*/ 85 h 114"/>
              <a:gd name="T2" fmla="*/ 84 w 114"/>
              <a:gd name="T3" fmla="*/ 113 h 114"/>
              <a:gd name="T4" fmla="*/ 28 w 114"/>
              <a:gd name="T5" fmla="*/ 113 h 114"/>
              <a:gd name="T6" fmla="*/ 0 w 114"/>
              <a:gd name="T7" fmla="*/ 85 h 114"/>
              <a:gd name="T8" fmla="*/ 0 w 114"/>
              <a:gd name="T9" fmla="*/ 28 h 114"/>
              <a:gd name="T10" fmla="*/ 28 w 114"/>
              <a:gd name="T11" fmla="*/ 0 h 114"/>
              <a:gd name="T12" fmla="*/ 84 w 114"/>
              <a:gd name="T13" fmla="*/ 0 h 114"/>
              <a:gd name="T14" fmla="*/ 113 w 114"/>
              <a:gd name="T15" fmla="*/ 28 h 114"/>
              <a:gd name="T16" fmla="*/ 113 w 114"/>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5"/>
                </a:moveTo>
                <a:cubicBezTo>
                  <a:pt x="113" y="100"/>
                  <a:pt x="100" y="113"/>
                  <a:pt x="84" y="113"/>
                </a:cubicBezTo>
                <a:lnTo>
                  <a:pt x="28" y="113"/>
                </a:lnTo>
                <a:cubicBezTo>
                  <a:pt x="12" y="113"/>
                  <a:pt x="0" y="100"/>
                  <a:pt x="0" y="85"/>
                </a:cubicBezTo>
                <a:lnTo>
                  <a:pt x="0" y="28"/>
                </a:lnTo>
                <a:cubicBezTo>
                  <a:pt x="0" y="13"/>
                  <a:pt x="12" y="0"/>
                  <a:pt x="28" y="0"/>
                </a:cubicBezTo>
                <a:lnTo>
                  <a:pt x="84" y="0"/>
                </a:lnTo>
                <a:cubicBezTo>
                  <a:pt x="100" y="0"/>
                  <a:pt x="113" y="13"/>
                  <a:pt x="113" y="28"/>
                </a:cubicBezTo>
                <a:lnTo>
                  <a:pt x="113" y="85"/>
                </a:lnTo>
              </a:path>
            </a:pathLst>
          </a:custGeom>
          <a:solidFill>
            <a:schemeClr val="tx1">
              <a:lumMod val="90000"/>
              <a:lumOff val="10000"/>
            </a:schemeClr>
          </a:solidFill>
          <a:ln>
            <a:noFill/>
          </a:ln>
          <a:effectLst/>
          <a:extLst/>
        </p:spPr>
        <p:txBody>
          <a:bodyPr wrap="none" anchor="ctr"/>
          <a:lstStyle/>
          <a:p>
            <a:endParaRPr lang="en-US"/>
          </a:p>
        </p:txBody>
      </p:sp>
      <p:sp>
        <p:nvSpPr>
          <p:cNvPr id="67" name="Freeform 59"/>
          <p:cNvSpPr>
            <a:spLocks noChangeArrowheads="1"/>
          </p:cNvSpPr>
          <p:nvPr/>
        </p:nvSpPr>
        <p:spPr bwMode="auto">
          <a:xfrm>
            <a:off x="3493760" y="3016878"/>
            <a:ext cx="41275" cy="41275"/>
          </a:xfrm>
          <a:custGeom>
            <a:avLst/>
            <a:gdLst>
              <a:gd name="T0" fmla="*/ 113 w 114"/>
              <a:gd name="T1" fmla="*/ 84 h 113"/>
              <a:gd name="T2" fmla="*/ 85 w 114"/>
              <a:gd name="T3" fmla="*/ 112 h 113"/>
              <a:gd name="T4" fmla="*/ 28 w 114"/>
              <a:gd name="T5" fmla="*/ 112 h 113"/>
              <a:gd name="T6" fmla="*/ 0 w 114"/>
              <a:gd name="T7" fmla="*/ 84 h 113"/>
              <a:gd name="T8" fmla="*/ 0 w 114"/>
              <a:gd name="T9" fmla="*/ 28 h 113"/>
              <a:gd name="T10" fmla="*/ 28 w 114"/>
              <a:gd name="T11" fmla="*/ 0 h 113"/>
              <a:gd name="T12" fmla="*/ 85 w 114"/>
              <a:gd name="T13" fmla="*/ 0 h 113"/>
              <a:gd name="T14" fmla="*/ 113 w 114"/>
              <a:gd name="T15" fmla="*/ 28 h 113"/>
              <a:gd name="T16" fmla="*/ 113 w 114"/>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3">
                <a:moveTo>
                  <a:pt x="113" y="84"/>
                </a:moveTo>
                <a:cubicBezTo>
                  <a:pt x="113" y="100"/>
                  <a:pt x="100" y="112"/>
                  <a:pt x="85" y="112"/>
                </a:cubicBezTo>
                <a:lnTo>
                  <a:pt x="28" y="112"/>
                </a:lnTo>
                <a:cubicBezTo>
                  <a:pt x="13" y="112"/>
                  <a:pt x="0" y="100"/>
                  <a:pt x="0" y="84"/>
                </a:cubicBezTo>
                <a:lnTo>
                  <a:pt x="0" y="28"/>
                </a:lnTo>
                <a:cubicBezTo>
                  <a:pt x="0" y="12"/>
                  <a:pt x="13" y="0"/>
                  <a:pt x="28" y="0"/>
                </a:cubicBezTo>
                <a:lnTo>
                  <a:pt x="85" y="0"/>
                </a:lnTo>
                <a:cubicBezTo>
                  <a:pt x="100" y="0"/>
                  <a:pt x="113" y="12"/>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68" name="Freeform 60"/>
          <p:cNvSpPr>
            <a:spLocks noChangeArrowheads="1"/>
          </p:cNvSpPr>
          <p:nvPr/>
        </p:nvSpPr>
        <p:spPr bwMode="auto">
          <a:xfrm>
            <a:off x="3493760" y="3078791"/>
            <a:ext cx="41275" cy="41275"/>
          </a:xfrm>
          <a:custGeom>
            <a:avLst/>
            <a:gdLst>
              <a:gd name="T0" fmla="*/ 113 w 114"/>
              <a:gd name="T1" fmla="*/ 84 h 114"/>
              <a:gd name="T2" fmla="*/ 85 w 114"/>
              <a:gd name="T3" fmla="*/ 113 h 114"/>
              <a:gd name="T4" fmla="*/ 28 w 114"/>
              <a:gd name="T5" fmla="*/ 113 h 114"/>
              <a:gd name="T6" fmla="*/ 0 w 114"/>
              <a:gd name="T7" fmla="*/ 84 h 114"/>
              <a:gd name="T8" fmla="*/ 0 w 114"/>
              <a:gd name="T9" fmla="*/ 28 h 114"/>
              <a:gd name="T10" fmla="*/ 28 w 114"/>
              <a:gd name="T11" fmla="*/ 0 h 114"/>
              <a:gd name="T12" fmla="*/ 85 w 114"/>
              <a:gd name="T13" fmla="*/ 0 h 114"/>
              <a:gd name="T14" fmla="*/ 113 w 114"/>
              <a:gd name="T15" fmla="*/ 28 h 114"/>
              <a:gd name="T16" fmla="*/ 113 w 114"/>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4"/>
                </a:moveTo>
                <a:cubicBezTo>
                  <a:pt x="113" y="100"/>
                  <a:pt x="100" y="113"/>
                  <a:pt x="85" y="113"/>
                </a:cubicBezTo>
                <a:lnTo>
                  <a:pt x="28" y="113"/>
                </a:lnTo>
                <a:cubicBezTo>
                  <a:pt x="13" y="113"/>
                  <a:pt x="0" y="100"/>
                  <a:pt x="0" y="84"/>
                </a:cubicBezTo>
                <a:lnTo>
                  <a:pt x="0" y="28"/>
                </a:lnTo>
                <a:cubicBezTo>
                  <a:pt x="0" y="13"/>
                  <a:pt x="13" y="0"/>
                  <a:pt x="28" y="0"/>
                </a:cubicBezTo>
                <a:lnTo>
                  <a:pt x="85" y="0"/>
                </a:lnTo>
                <a:cubicBezTo>
                  <a:pt x="100" y="0"/>
                  <a:pt x="113" y="13"/>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69" name="Freeform 61"/>
          <p:cNvSpPr>
            <a:spLocks noChangeArrowheads="1"/>
          </p:cNvSpPr>
          <p:nvPr/>
        </p:nvSpPr>
        <p:spPr bwMode="auto">
          <a:xfrm>
            <a:off x="3493760" y="3139116"/>
            <a:ext cx="41275" cy="41275"/>
          </a:xfrm>
          <a:custGeom>
            <a:avLst/>
            <a:gdLst>
              <a:gd name="T0" fmla="*/ 113 w 114"/>
              <a:gd name="T1" fmla="*/ 85 h 114"/>
              <a:gd name="T2" fmla="*/ 85 w 114"/>
              <a:gd name="T3" fmla="*/ 113 h 114"/>
              <a:gd name="T4" fmla="*/ 28 w 114"/>
              <a:gd name="T5" fmla="*/ 113 h 114"/>
              <a:gd name="T6" fmla="*/ 0 w 114"/>
              <a:gd name="T7" fmla="*/ 85 h 114"/>
              <a:gd name="T8" fmla="*/ 0 w 114"/>
              <a:gd name="T9" fmla="*/ 28 h 114"/>
              <a:gd name="T10" fmla="*/ 28 w 114"/>
              <a:gd name="T11" fmla="*/ 0 h 114"/>
              <a:gd name="T12" fmla="*/ 85 w 114"/>
              <a:gd name="T13" fmla="*/ 0 h 114"/>
              <a:gd name="T14" fmla="*/ 113 w 114"/>
              <a:gd name="T15" fmla="*/ 28 h 114"/>
              <a:gd name="T16" fmla="*/ 113 w 114"/>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5"/>
                </a:moveTo>
                <a:cubicBezTo>
                  <a:pt x="113" y="100"/>
                  <a:pt x="100" y="113"/>
                  <a:pt x="85" y="113"/>
                </a:cubicBezTo>
                <a:lnTo>
                  <a:pt x="28" y="113"/>
                </a:lnTo>
                <a:cubicBezTo>
                  <a:pt x="13" y="113"/>
                  <a:pt x="0" y="100"/>
                  <a:pt x="0" y="85"/>
                </a:cubicBezTo>
                <a:lnTo>
                  <a:pt x="0" y="28"/>
                </a:lnTo>
                <a:cubicBezTo>
                  <a:pt x="0" y="13"/>
                  <a:pt x="13" y="0"/>
                  <a:pt x="28" y="0"/>
                </a:cubicBezTo>
                <a:lnTo>
                  <a:pt x="85" y="0"/>
                </a:lnTo>
                <a:cubicBezTo>
                  <a:pt x="100" y="0"/>
                  <a:pt x="113" y="13"/>
                  <a:pt x="113" y="28"/>
                </a:cubicBezTo>
                <a:lnTo>
                  <a:pt x="113" y="85"/>
                </a:lnTo>
              </a:path>
            </a:pathLst>
          </a:custGeom>
          <a:solidFill>
            <a:schemeClr val="tx1">
              <a:lumMod val="90000"/>
              <a:lumOff val="10000"/>
            </a:schemeClr>
          </a:solidFill>
          <a:ln>
            <a:noFill/>
          </a:ln>
          <a:effectLst/>
          <a:extLst/>
        </p:spPr>
        <p:txBody>
          <a:bodyPr wrap="none" anchor="ctr"/>
          <a:lstStyle/>
          <a:p>
            <a:endParaRPr lang="en-US"/>
          </a:p>
        </p:txBody>
      </p:sp>
      <p:sp>
        <p:nvSpPr>
          <p:cNvPr id="70" name="Freeform 62"/>
          <p:cNvSpPr>
            <a:spLocks noChangeArrowheads="1"/>
          </p:cNvSpPr>
          <p:nvPr/>
        </p:nvSpPr>
        <p:spPr bwMode="auto">
          <a:xfrm>
            <a:off x="3555672" y="3016878"/>
            <a:ext cx="41275" cy="41275"/>
          </a:xfrm>
          <a:custGeom>
            <a:avLst/>
            <a:gdLst>
              <a:gd name="T0" fmla="*/ 113 w 114"/>
              <a:gd name="T1" fmla="*/ 84 h 113"/>
              <a:gd name="T2" fmla="*/ 85 w 114"/>
              <a:gd name="T3" fmla="*/ 112 h 113"/>
              <a:gd name="T4" fmla="*/ 29 w 114"/>
              <a:gd name="T5" fmla="*/ 112 h 113"/>
              <a:gd name="T6" fmla="*/ 0 w 114"/>
              <a:gd name="T7" fmla="*/ 84 h 113"/>
              <a:gd name="T8" fmla="*/ 0 w 114"/>
              <a:gd name="T9" fmla="*/ 28 h 113"/>
              <a:gd name="T10" fmla="*/ 29 w 114"/>
              <a:gd name="T11" fmla="*/ 0 h 113"/>
              <a:gd name="T12" fmla="*/ 85 w 114"/>
              <a:gd name="T13" fmla="*/ 0 h 113"/>
              <a:gd name="T14" fmla="*/ 113 w 114"/>
              <a:gd name="T15" fmla="*/ 28 h 113"/>
              <a:gd name="T16" fmla="*/ 113 w 114"/>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3">
                <a:moveTo>
                  <a:pt x="113" y="84"/>
                </a:moveTo>
                <a:cubicBezTo>
                  <a:pt x="113" y="100"/>
                  <a:pt x="100" y="112"/>
                  <a:pt x="85" y="112"/>
                </a:cubicBezTo>
                <a:lnTo>
                  <a:pt x="29" y="112"/>
                </a:lnTo>
                <a:cubicBezTo>
                  <a:pt x="13" y="112"/>
                  <a:pt x="0" y="100"/>
                  <a:pt x="0" y="84"/>
                </a:cubicBezTo>
                <a:lnTo>
                  <a:pt x="0" y="28"/>
                </a:lnTo>
                <a:cubicBezTo>
                  <a:pt x="0" y="12"/>
                  <a:pt x="13" y="0"/>
                  <a:pt x="29" y="0"/>
                </a:cubicBezTo>
                <a:lnTo>
                  <a:pt x="85" y="0"/>
                </a:lnTo>
                <a:cubicBezTo>
                  <a:pt x="100" y="0"/>
                  <a:pt x="113" y="12"/>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71" name="Freeform 63"/>
          <p:cNvSpPr>
            <a:spLocks noChangeArrowheads="1"/>
          </p:cNvSpPr>
          <p:nvPr/>
        </p:nvSpPr>
        <p:spPr bwMode="auto">
          <a:xfrm>
            <a:off x="3555672" y="3078791"/>
            <a:ext cx="41275" cy="41275"/>
          </a:xfrm>
          <a:custGeom>
            <a:avLst/>
            <a:gdLst>
              <a:gd name="T0" fmla="*/ 113 w 114"/>
              <a:gd name="T1" fmla="*/ 84 h 114"/>
              <a:gd name="T2" fmla="*/ 85 w 114"/>
              <a:gd name="T3" fmla="*/ 113 h 114"/>
              <a:gd name="T4" fmla="*/ 29 w 114"/>
              <a:gd name="T5" fmla="*/ 113 h 114"/>
              <a:gd name="T6" fmla="*/ 0 w 114"/>
              <a:gd name="T7" fmla="*/ 84 h 114"/>
              <a:gd name="T8" fmla="*/ 0 w 114"/>
              <a:gd name="T9" fmla="*/ 28 h 114"/>
              <a:gd name="T10" fmla="*/ 29 w 114"/>
              <a:gd name="T11" fmla="*/ 0 h 114"/>
              <a:gd name="T12" fmla="*/ 85 w 114"/>
              <a:gd name="T13" fmla="*/ 0 h 114"/>
              <a:gd name="T14" fmla="*/ 113 w 114"/>
              <a:gd name="T15" fmla="*/ 28 h 114"/>
              <a:gd name="T16" fmla="*/ 113 w 114"/>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4"/>
                </a:moveTo>
                <a:cubicBezTo>
                  <a:pt x="113" y="100"/>
                  <a:pt x="100" y="113"/>
                  <a:pt x="85" y="113"/>
                </a:cubicBezTo>
                <a:lnTo>
                  <a:pt x="29" y="113"/>
                </a:lnTo>
                <a:cubicBezTo>
                  <a:pt x="13" y="113"/>
                  <a:pt x="0" y="100"/>
                  <a:pt x="0" y="84"/>
                </a:cubicBezTo>
                <a:lnTo>
                  <a:pt x="0" y="28"/>
                </a:lnTo>
                <a:cubicBezTo>
                  <a:pt x="0" y="13"/>
                  <a:pt x="13" y="0"/>
                  <a:pt x="29" y="0"/>
                </a:cubicBezTo>
                <a:lnTo>
                  <a:pt x="85" y="0"/>
                </a:lnTo>
                <a:cubicBezTo>
                  <a:pt x="100" y="0"/>
                  <a:pt x="113" y="13"/>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72" name="Freeform 64"/>
          <p:cNvSpPr>
            <a:spLocks noChangeArrowheads="1"/>
          </p:cNvSpPr>
          <p:nvPr/>
        </p:nvSpPr>
        <p:spPr bwMode="auto">
          <a:xfrm>
            <a:off x="3555672" y="3139116"/>
            <a:ext cx="41275" cy="41275"/>
          </a:xfrm>
          <a:custGeom>
            <a:avLst/>
            <a:gdLst>
              <a:gd name="T0" fmla="*/ 113 w 114"/>
              <a:gd name="T1" fmla="*/ 85 h 114"/>
              <a:gd name="T2" fmla="*/ 85 w 114"/>
              <a:gd name="T3" fmla="*/ 113 h 114"/>
              <a:gd name="T4" fmla="*/ 29 w 114"/>
              <a:gd name="T5" fmla="*/ 113 h 114"/>
              <a:gd name="T6" fmla="*/ 0 w 114"/>
              <a:gd name="T7" fmla="*/ 85 h 114"/>
              <a:gd name="T8" fmla="*/ 0 w 114"/>
              <a:gd name="T9" fmla="*/ 28 h 114"/>
              <a:gd name="T10" fmla="*/ 29 w 114"/>
              <a:gd name="T11" fmla="*/ 0 h 114"/>
              <a:gd name="T12" fmla="*/ 85 w 114"/>
              <a:gd name="T13" fmla="*/ 0 h 114"/>
              <a:gd name="T14" fmla="*/ 113 w 114"/>
              <a:gd name="T15" fmla="*/ 28 h 114"/>
              <a:gd name="T16" fmla="*/ 113 w 114"/>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5"/>
                </a:moveTo>
                <a:cubicBezTo>
                  <a:pt x="113" y="100"/>
                  <a:pt x="100" y="113"/>
                  <a:pt x="85" y="113"/>
                </a:cubicBezTo>
                <a:lnTo>
                  <a:pt x="29" y="113"/>
                </a:lnTo>
                <a:cubicBezTo>
                  <a:pt x="13" y="113"/>
                  <a:pt x="0" y="100"/>
                  <a:pt x="0" y="85"/>
                </a:cubicBezTo>
                <a:lnTo>
                  <a:pt x="0" y="28"/>
                </a:lnTo>
                <a:cubicBezTo>
                  <a:pt x="0" y="13"/>
                  <a:pt x="13" y="0"/>
                  <a:pt x="29" y="0"/>
                </a:cubicBezTo>
                <a:lnTo>
                  <a:pt x="85" y="0"/>
                </a:lnTo>
                <a:cubicBezTo>
                  <a:pt x="100" y="0"/>
                  <a:pt x="113" y="13"/>
                  <a:pt x="113" y="28"/>
                </a:cubicBezTo>
                <a:lnTo>
                  <a:pt x="113" y="85"/>
                </a:lnTo>
              </a:path>
            </a:pathLst>
          </a:custGeom>
          <a:solidFill>
            <a:schemeClr val="tx1">
              <a:lumMod val="90000"/>
              <a:lumOff val="10000"/>
            </a:schemeClr>
          </a:solidFill>
          <a:ln>
            <a:noFill/>
          </a:ln>
          <a:effectLst/>
          <a:extLst/>
        </p:spPr>
        <p:txBody>
          <a:bodyPr wrap="none" anchor="ctr"/>
          <a:lstStyle/>
          <a:p>
            <a:endParaRPr lang="en-US"/>
          </a:p>
        </p:txBody>
      </p:sp>
      <p:sp>
        <p:nvSpPr>
          <p:cNvPr id="73" name="Freeform 65"/>
          <p:cNvSpPr>
            <a:spLocks noChangeArrowheads="1"/>
          </p:cNvSpPr>
          <p:nvPr/>
        </p:nvSpPr>
        <p:spPr bwMode="auto">
          <a:xfrm>
            <a:off x="4408160" y="3016878"/>
            <a:ext cx="41275" cy="41275"/>
          </a:xfrm>
          <a:custGeom>
            <a:avLst/>
            <a:gdLst>
              <a:gd name="T0" fmla="*/ 113 w 114"/>
              <a:gd name="T1" fmla="*/ 84 h 113"/>
              <a:gd name="T2" fmla="*/ 84 w 114"/>
              <a:gd name="T3" fmla="*/ 112 h 113"/>
              <a:gd name="T4" fmla="*/ 28 w 114"/>
              <a:gd name="T5" fmla="*/ 112 h 113"/>
              <a:gd name="T6" fmla="*/ 0 w 114"/>
              <a:gd name="T7" fmla="*/ 84 h 113"/>
              <a:gd name="T8" fmla="*/ 0 w 114"/>
              <a:gd name="T9" fmla="*/ 28 h 113"/>
              <a:gd name="T10" fmla="*/ 28 w 114"/>
              <a:gd name="T11" fmla="*/ 0 h 113"/>
              <a:gd name="T12" fmla="*/ 84 w 114"/>
              <a:gd name="T13" fmla="*/ 0 h 113"/>
              <a:gd name="T14" fmla="*/ 113 w 114"/>
              <a:gd name="T15" fmla="*/ 28 h 113"/>
              <a:gd name="T16" fmla="*/ 113 w 114"/>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3">
                <a:moveTo>
                  <a:pt x="113" y="84"/>
                </a:moveTo>
                <a:cubicBezTo>
                  <a:pt x="113" y="100"/>
                  <a:pt x="100" y="112"/>
                  <a:pt x="84" y="112"/>
                </a:cubicBezTo>
                <a:lnTo>
                  <a:pt x="28" y="112"/>
                </a:lnTo>
                <a:cubicBezTo>
                  <a:pt x="13" y="112"/>
                  <a:pt x="0" y="100"/>
                  <a:pt x="0" y="84"/>
                </a:cubicBezTo>
                <a:lnTo>
                  <a:pt x="0" y="28"/>
                </a:lnTo>
                <a:cubicBezTo>
                  <a:pt x="0" y="12"/>
                  <a:pt x="13" y="0"/>
                  <a:pt x="28" y="0"/>
                </a:cubicBezTo>
                <a:lnTo>
                  <a:pt x="84" y="0"/>
                </a:lnTo>
                <a:cubicBezTo>
                  <a:pt x="100" y="0"/>
                  <a:pt x="113" y="12"/>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74" name="Freeform 66"/>
          <p:cNvSpPr>
            <a:spLocks noChangeArrowheads="1"/>
          </p:cNvSpPr>
          <p:nvPr/>
        </p:nvSpPr>
        <p:spPr bwMode="auto">
          <a:xfrm>
            <a:off x="4408160" y="3078791"/>
            <a:ext cx="41275" cy="41275"/>
          </a:xfrm>
          <a:custGeom>
            <a:avLst/>
            <a:gdLst>
              <a:gd name="T0" fmla="*/ 113 w 114"/>
              <a:gd name="T1" fmla="*/ 84 h 114"/>
              <a:gd name="T2" fmla="*/ 84 w 114"/>
              <a:gd name="T3" fmla="*/ 113 h 114"/>
              <a:gd name="T4" fmla="*/ 28 w 114"/>
              <a:gd name="T5" fmla="*/ 113 h 114"/>
              <a:gd name="T6" fmla="*/ 0 w 114"/>
              <a:gd name="T7" fmla="*/ 84 h 114"/>
              <a:gd name="T8" fmla="*/ 0 w 114"/>
              <a:gd name="T9" fmla="*/ 28 h 114"/>
              <a:gd name="T10" fmla="*/ 28 w 114"/>
              <a:gd name="T11" fmla="*/ 0 h 114"/>
              <a:gd name="T12" fmla="*/ 84 w 114"/>
              <a:gd name="T13" fmla="*/ 0 h 114"/>
              <a:gd name="T14" fmla="*/ 113 w 114"/>
              <a:gd name="T15" fmla="*/ 28 h 114"/>
              <a:gd name="T16" fmla="*/ 113 w 114"/>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4"/>
                </a:moveTo>
                <a:cubicBezTo>
                  <a:pt x="113" y="100"/>
                  <a:pt x="100" y="113"/>
                  <a:pt x="84" y="113"/>
                </a:cubicBezTo>
                <a:lnTo>
                  <a:pt x="28" y="113"/>
                </a:lnTo>
                <a:cubicBezTo>
                  <a:pt x="13" y="113"/>
                  <a:pt x="0" y="100"/>
                  <a:pt x="0" y="84"/>
                </a:cubicBezTo>
                <a:lnTo>
                  <a:pt x="0" y="28"/>
                </a:lnTo>
                <a:cubicBezTo>
                  <a:pt x="0" y="13"/>
                  <a:pt x="13" y="0"/>
                  <a:pt x="28" y="0"/>
                </a:cubicBezTo>
                <a:lnTo>
                  <a:pt x="84" y="0"/>
                </a:lnTo>
                <a:cubicBezTo>
                  <a:pt x="100" y="0"/>
                  <a:pt x="113" y="13"/>
                  <a:pt x="113" y="28"/>
                </a:cubicBez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75" name="Freeform 67"/>
          <p:cNvSpPr>
            <a:spLocks noChangeArrowheads="1"/>
          </p:cNvSpPr>
          <p:nvPr/>
        </p:nvSpPr>
        <p:spPr bwMode="auto">
          <a:xfrm>
            <a:off x="4408160" y="3139116"/>
            <a:ext cx="41275" cy="41275"/>
          </a:xfrm>
          <a:custGeom>
            <a:avLst/>
            <a:gdLst>
              <a:gd name="T0" fmla="*/ 113 w 114"/>
              <a:gd name="T1" fmla="*/ 85 h 114"/>
              <a:gd name="T2" fmla="*/ 84 w 114"/>
              <a:gd name="T3" fmla="*/ 113 h 114"/>
              <a:gd name="T4" fmla="*/ 28 w 114"/>
              <a:gd name="T5" fmla="*/ 113 h 114"/>
              <a:gd name="T6" fmla="*/ 0 w 114"/>
              <a:gd name="T7" fmla="*/ 85 h 114"/>
              <a:gd name="T8" fmla="*/ 0 w 114"/>
              <a:gd name="T9" fmla="*/ 28 h 114"/>
              <a:gd name="T10" fmla="*/ 28 w 114"/>
              <a:gd name="T11" fmla="*/ 0 h 114"/>
              <a:gd name="T12" fmla="*/ 84 w 114"/>
              <a:gd name="T13" fmla="*/ 0 h 114"/>
              <a:gd name="T14" fmla="*/ 113 w 114"/>
              <a:gd name="T15" fmla="*/ 28 h 114"/>
              <a:gd name="T16" fmla="*/ 113 w 114"/>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14">
                <a:moveTo>
                  <a:pt x="113" y="85"/>
                </a:moveTo>
                <a:cubicBezTo>
                  <a:pt x="113" y="100"/>
                  <a:pt x="100" y="113"/>
                  <a:pt x="84" y="113"/>
                </a:cubicBezTo>
                <a:lnTo>
                  <a:pt x="28" y="113"/>
                </a:lnTo>
                <a:cubicBezTo>
                  <a:pt x="13" y="113"/>
                  <a:pt x="0" y="100"/>
                  <a:pt x="0" y="85"/>
                </a:cubicBezTo>
                <a:lnTo>
                  <a:pt x="0" y="28"/>
                </a:lnTo>
                <a:cubicBezTo>
                  <a:pt x="0" y="13"/>
                  <a:pt x="13" y="0"/>
                  <a:pt x="28" y="0"/>
                </a:cubicBezTo>
                <a:lnTo>
                  <a:pt x="84" y="0"/>
                </a:lnTo>
                <a:cubicBezTo>
                  <a:pt x="100" y="0"/>
                  <a:pt x="113" y="13"/>
                  <a:pt x="113" y="28"/>
                </a:cubicBezTo>
                <a:lnTo>
                  <a:pt x="113" y="85"/>
                </a:lnTo>
              </a:path>
            </a:pathLst>
          </a:custGeom>
          <a:solidFill>
            <a:schemeClr val="tx1">
              <a:lumMod val="90000"/>
              <a:lumOff val="10000"/>
            </a:schemeClr>
          </a:solidFill>
          <a:ln>
            <a:noFill/>
          </a:ln>
          <a:effectLst/>
          <a:extLst/>
        </p:spPr>
        <p:txBody>
          <a:bodyPr wrap="none" anchor="ctr"/>
          <a:lstStyle/>
          <a:p>
            <a:endParaRPr lang="en-US"/>
          </a:p>
        </p:txBody>
      </p:sp>
      <p:sp>
        <p:nvSpPr>
          <p:cNvPr id="76" name="Freeform 68"/>
          <p:cNvSpPr>
            <a:spLocks noChangeArrowheads="1"/>
          </p:cNvSpPr>
          <p:nvPr/>
        </p:nvSpPr>
        <p:spPr bwMode="auto">
          <a:xfrm>
            <a:off x="4470072" y="3016878"/>
            <a:ext cx="101600" cy="41275"/>
          </a:xfrm>
          <a:custGeom>
            <a:avLst/>
            <a:gdLst>
              <a:gd name="T0" fmla="*/ 282 w 283"/>
              <a:gd name="T1" fmla="*/ 84 h 113"/>
              <a:gd name="T2" fmla="*/ 254 w 283"/>
              <a:gd name="T3" fmla="*/ 112 h 113"/>
              <a:gd name="T4" fmla="*/ 28 w 283"/>
              <a:gd name="T5" fmla="*/ 112 h 113"/>
              <a:gd name="T6" fmla="*/ 0 w 283"/>
              <a:gd name="T7" fmla="*/ 84 h 113"/>
              <a:gd name="T8" fmla="*/ 0 w 283"/>
              <a:gd name="T9" fmla="*/ 28 h 113"/>
              <a:gd name="T10" fmla="*/ 28 w 283"/>
              <a:gd name="T11" fmla="*/ 0 h 113"/>
              <a:gd name="T12" fmla="*/ 254 w 283"/>
              <a:gd name="T13" fmla="*/ 0 h 113"/>
              <a:gd name="T14" fmla="*/ 282 w 283"/>
              <a:gd name="T15" fmla="*/ 28 h 113"/>
              <a:gd name="T16" fmla="*/ 282 w 283"/>
              <a:gd name="T17"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3">
                <a:moveTo>
                  <a:pt x="282" y="84"/>
                </a:moveTo>
                <a:cubicBezTo>
                  <a:pt x="282" y="100"/>
                  <a:pt x="270" y="112"/>
                  <a:pt x="254" y="112"/>
                </a:cubicBezTo>
                <a:lnTo>
                  <a:pt x="28" y="112"/>
                </a:lnTo>
                <a:cubicBezTo>
                  <a:pt x="13" y="112"/>
                  <a:pt x="0" y="100"/>
                  <a:pt x="0" y="84"/>
                </a:cubicBezTo>
                <a:lnTo>
                  <a:pt x="0" y="28"/>
                </a:lnTo>
                <a:cubicBezTo>
                  <a:pt x="0" y="12"/>
                  <a:pt x="13" y="0"/>
                  <a:pt x="28" y="0"/>
                </a:cubicBezTo>
                <a:lnTo>
                  <a:pt x="254" y="0"/>
                </a:lnTo>
                <a:cubicBezTo>
                  <a:pt x="270" y="0"/>
                  <a:pt x="282" y="12"/>
                  <a:pt x="282" y="28"/>
                </a:cubicBezTo>
                <a:lnTo>
                  <a:pt x="282" y="84"/>
                </a:lnTo>
              </a:path>
            </a:pathLst>
          </a:custGeom>
          <a:solidFill>
            <a:schemeClr val="tx1">
              <a:lumMod val="90000"/>
              <a:lumOff val="10000"/>
            </a:schemeClr>
          </a:solidFill>
          <a:ln>
            <a:noFill/>
          </a:ln>
          <a:effectLst/>
          <a:extLst/>
        </p:spPr>
        <p:txBody>
          <a:bodyPr wrap="none" anchor="ctr"/>
          <a:lstStyle/>
          <a:p>
            <a:endParaRPr lang="en-US"/>
          </a:p>
        </p:txBody>
      </p:sp>
      <p:sp>
        <p:nvSpPr>
          <p:cNvPr id="77" name="Freeform 69"/>
          <p:cNvSpPr>
            <a:spLocks noChangeArrowheads="1"/>
          </p:cNvSpPr>
          <p:nvPr/>
        </p:nvSpPr>
        <p:spPr bwMode="auto">
          <a:xfrm>
            <a:off x="4470072" y="3078791"/>
            <a:ext cx="101600" cy="41275"/>
          </a:xfrm>
          <a:custGeom>
            <a:avLst/>
            <a:gdLst>
              <a:gd name="T0" fmla="*/ 282 w 283"/>
              <a:gd name="T1" fmla="*/ 84 h 114"/>
              <a:gd name="T2" fmla="*/ 254 w 283"/>
              <a:gd name="T3" fmla="*/ 113 h 114"/>
              <a:gd name="T4" fmla="*/ 28 w 283"/>
              <a:gd name="T5" fmla="*/ 113 h 114"/>
              <a:gd name="T6" fmla="*/ 0 w 283"/>
              <a:gd name="T7" fmla="*/ 84 h 114"/>
              <a:gd name="T8" fmla="*/ 0 w 283"/>
              <a:gd name="T9" fmla="*/ 28 h 114"/>
              <a:gd name="T10" fmla="*/ 28 w 283"/>
              <a:gd name="T11" fmla="*/ 0 h 114"/>
              <a:gd name="T12" fmla="*/ 254 w 283"/>
              <a:gd name="T13" fmla="*/ 0 h 114"/>
              <a:gd name="T14" fmla="*/ 282 w 283"/>
              <a:gd name="T15" fmla="*/ 28 h 114"/>
              <a:gd name="T16" fmla="*/ 282 w 283"/>
              <a:gd name="T17"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4">
                <a:moveTo>
                  <a:pt x="282" y="84"/>
                </a:moveTo>
                <a:cubicBezTo>
                  <a:pt x="282" y="100"/>
                  <a:pt x="270" y="113"/>
                  <a:pt x="254" y="113"/>
                </a:cubicBezTo>
                <a:lnTo>
                  <a:pt x="28" y="113"/>
                </a:lnTo>
                <a:cubicBezTo>
                  <a:pt x="13" y="113"/>
                  <a:pt x="0" y="100"/>
                  <a:pt x="0" y="84"/>
                </a:cubicBezTo>
                <a:lnTo>
                  <a:pt x="0" y="28"/>
                </a:lnTo>
                <a:cubicBezTo>
                  <a:pt x="0" y="13"/>
                  <a:pt x="13" y="0"/>
                  <a:pt x="28" y="0"/>
                </a:cubicBezTo>
                <a:lnTo>
                  <a:pt x="254" y="0"/>
                </a:lnTo>
                <a:cubicBezTo>
                  <a:pt x="270" y="0"/>
                  <a:pt x="282" y="13"/>
                  <a:pt x="282" y="28"/>
                </a:cubicBezTo>
                <a:lnTo>
                  <a:pt x="282" y="84"/>
                </a:lnTo>
              </a:path>
            </a:pathLst>
          </a:custGeom>
          <a:solidFill>
            <a:schemeClr val="tx1">
              <a:lumMod val="90000"/>
              <a:lumOff val="10000"/>
            </a:schemeClr>
          </a:solidFill>
          <a:ln>
            <a:noFill/>
          </a:ln>
          <a:effectLst/>
          <a:extLst/>
        </p:spPr>
        <p:txBody>
          <a:bodyPr wrap="none" anchor="ctr"/>
          <a:lstStyle/>
          <a:p>
            <a:endParaRPr lang="en-US"/>
          </a:p>
        </p:txBody>
      </p:sp>
      <p:sp>
        <p:nvSpPr>
          <p:cNvPr id="78" name="Freeform 70"/>
          <p:cNvSpPr>
            <a:spLocks noChangeArrowheads="1"/>
          </p:cNvSpPr>
          <p:nvPr/>
        </p:nvSpPr>
        <p:spPr bwMode="auto">
          <a:xfrm>
            <a:off x="4470072" y="3139116"/>
            <a:ext cx="101600" cy="41275"/>
          </a:xfrm>
          <a:custGeom>
            <a:avLst/>
            <a:gdLst>
              <a:gd name="T0" fmla="*/ 282 w 283"/>
              <a:gd name="T1" fmla="*/ 85 h 114"/>
              <a:gd name="T2" fmla="*/ 254 w 283"/>
              <a:gd name="T3" fmla="*/ 113 h 114"/>
              <a:gd name="T4" fmla="*/ 28 w 283"/>
              <a:gd name="T5" fmla="*/ 113 h 114"/>
              <a:gd name="T6" fmla="*/ 0 w 283"/>
              <a:gd name="T7" fmla="*/ 85 h 114"/>
              <a:gd name="T8" fmla="*/ 0 w 283"/>
              <a:gd name="T9" fmla="*/ 28 h 114"/>
              <a:gd name="T10" fmla="*/ 28 w 283"/>
              <a:gd name="T11" fmla="*/ 0 h 114"/>
              <a:gd name="T12" fmla="*/ 254 w 283"/>
              <a:gd name="T13" fmla="*/ 0 h 114"/>
              <a:gd name="T14" fmla="*/ 282 w 283"/>
              <a:gd name="T15" fmla="*/ 28 h 114"/>
              <a:gd name="T16" fmla="*/ 282 w 283"/>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4">
                <a:moveTo>
                  <a:pt x="282" y="85"/>
                </a:moveTo>
                <a:cubicBezTo>
                  <a:pt x="282" y="100"/>
                  <a:pt x="270" y="113"/>
                  <a:pt x="254" y="113"/>
                </a:cubicBezTo>
                <a:lnTo>
                  <a:pt x="28" y="113"/>
                </a:lnTo>
                <a:cubicBezTo>
                  <a:pt x="13" y="113"/>
                  <a:pt x="0" y="100"/>
                  <a:pt x="0" y="85"/>
                </a:cubicBezTo>
                <a:lnTo>
                  <a:pt x="0" y="28"/>
                </a:lnTo>
                <a:cubicBezTo>
                  <a:pt x="0" y="13"/>
                  <a:pt x="13" y="0"/>
                  <a:pt x="28" y="0"/>
                </a:cubicBezTo>
                <a:lnTo>
                  <a:pt x="254" y="0"/>
                </a:lnTo>
                <a:cubicBezTo>
                  <a:pt x="270" y="0"/>
                  <a:pt x="282" y="13"/>
                  <a:pt x="282" y="28"/>
                </a:cubicBezTo>
                <a:lnTo>
                  <a:pt x="282" y="85"/>
                </a:lnTo>
              </a:path>
            </a:pathLst>
          </a:custGeom>
          <a:solidFill>
            <a:schemeClr val="tx1">
              <a:lumMod val="90000"/>
              <a:lumOff val="10000"/>
            </a:schemeClr>
          </a:solidFill>
          <a:ln>
            <a:noFill/>
          </a:ln>
          <a:effectLst/>
          <a:extLst/>
        </p:spPr>
        <p:txBody>
          <a:bodyPr wrap="none" anchor="ctr"/>
          <a:lstStyle/>
          <a:p>
            <a:endParaRPr lang="en-US"/>
          </a:p>
        </p:txBody>
      </p:sp>
      <p:sp>
        <p:nvSpPr>
          <p:cNvPr id="79" name="Freeform 71"/>
          <p:cNvSpPr>
            <a:spLocks noChangeArrowheads="1"/>
          </p:cNvSpPr>
          <p:nvPr/>
        </p:nvSpPr>
        <p:spPr bwMode="auto">
          <a:xfrm>
            <a:off x="3758872" y="3016878"/>
            <a:ext cx="71438" cy="71438"/>
          </a:xfrm>
          <a:custGeom>
            <a:avLst/>
            <a:gdLst>
              <a:gd name="T0" fmla="*/ 197 w 198"/>
              <a:gd name="T1" fmla="*/ 169 h 198"/>
              <a:gd name="T2" fmla="*/ 169 w 198"/>
              <a:gd name="T3" fmla="*/ 197 h 198"/>
              <a:gd name="T4" fmla="*/ 28 w 198"/>
              <a:gd name="T5" fmla="*/ 197 h 198"/>
              <a:gd name="T6" fmla="*/ 0 w 198"/>
              <a:gd name="T7" fmla="*/ 169 h 198"/>
              <a:gd name="T8" fmla="*/ 0 w 198"/>
              <a:gd name="T9" fmla="*/ 28 h 198"/>
              <a:gd name="T10" fmla="*/ 28 w 198"/>
              <a:gd name="T11" fmla="*/ 0 h 198"/>
              <a:gd name="T12" fmla="*/ 169 w 198"/>
              <a:gd name="T13" fmla="*/ 0 h 198"/>
              <a:gd name="T14" fmla="*/ 197 w 198"/>
              <a:gd name="T15" fmla="*/ 28 h 198"/>
              <a:gd name="T16" fmla="*/ 197 w 198"/>
              <a:gd name="T17" fmla="*/ 16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98">
                <a:moveTo>
                  <a:pt x="197" y="169"/>
                </a:moveTo>
                <a:cubicBezTo>
                  <a:pt x="197" y="184"/>
                  <a:pt x="185" y="197"/>
                  <a:pt x="169" y="197"/>
                </a:cubicBezTo>
                <a:lnTo>
                  <a:pt x="28" y="197"/>
                </a:lnTo>
                <a:cubicBezTo>
                  <a:pt x="12" y="197"/>
                  <a:pt x="0" y="184"/>
                  <a:pt x="0" y="169"/>
                </a:cubicBezTo>
                <a:lnTo>
                  <a:pt x="0" y="28"/>
                </a:lnTo>
                <a:cubicBezTo>
                  <a:pt x="0" y="12"/>
                  <a:pt x="12" y="0"/>
                  <a:pt x="28" y="0"/>
                </a:cubicBezTo>
                <a:lnTo>
                  <a:pt x="169" y="0"/>
                </a:lnTo>
                <a:cubicBezTo>
                  <a:pt x="185" y="0"/>
                  <a:pt x="197" y="12"/>
                  <a:pt x="197" y="28"/>
                </a:cubicBezTo>
                <a:lnTo>
                  <a:pt x="197" y="169"/>
                </a:lnTo>
              </a:path>
            </a:pathLst>
          </a:custGeom>
          <a:solidFill>
            <a:schemeClr val="tx1">
              <a:lumMod val="90000"/>
              <a:lumOff val="10000"/>
            </a:schemeClr>
          </a:solidFill>
          <a:ln>
            <a:noFill/>
          </a:ln>
          <a:effectLst/>
          <a:extLst/>
        </p:spPr>
        <p:txBody>
          <a:bodyPr wrap="none" anchor="ctr"/>
          <a:lstStyle/>
          <a:p>
            <a:endParaRPr lang="en-US"/>
          </a:p>
        </p:txBody>
      </p:sp>
      <p:sp>
        <p:nvSpPr>
          <p:cNvPr id="80" name="Freeform 72"/>
          <p:cNvSpPr>
            <a:spLocks noChangeArrowheads="1"/>
          </p:cNvSpPr>
          <p:nvPr/>
        </p:nvSpPr>
        <p:spPr bwMode="auto">
          <a:xfrm>
            <a:off x="3849360" y="3016878"/>
            <a:ext cx="71437" cy="71438"/>
          </a:xfrm>
          <a:custGeom>
            <a:avLst/>
            <a:gdLst>
              <a:gd name="T0" fmla="*/ 197 w 198"/>
              <a:gd name="T1" fmla="*/ 169 h 198"/>
              <a:gd name="T2" fmla="*/ 169 w 198"/>
              <a:gd name="T3" fmla="*/ 197 h 198"/>
              <a:gd name="T4" fmla="*/ 28 w 198"/>
              <a:gd name="T5" fmla="*/ 197 h 198"/>
              <a:gd name="T6" fmla="*/ 0 w 198"/>
              <a:gd name="T7" fmla="*/ 169 h 198"/>
              <a:gd name="T8" fmla="*/ 0 w 198"/>
              <a:gd name="T9" fmla="*/ 28 h 198"/>
              <a:gd name="T10" fmla="*/ 28 w 198"/>
              <a:gd name="T11" fmla="*/ 0 h 198"/>
              <a:gd name="T12" fmla="*/ 169 w 198"/>
              <a:gd name="T13" fmla="*/ 0 h 198"/>
              <a:gd name="T14" fmla="*/ 197 w 198"/>
              <a:gd name="T15" fmla="*/ 28 h 198"/>
              <a:gd name="T16" fmla="*/ 197 w 198"/>
              <a:gd name="T17" fmla="*/ 16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98">
                <a:moveTo>
                  <a:pt x="197" y="169"/>
                </a:moveTo>
                <a:cubicBezTo>
                  <a:pt x="197" y="184"/>
                  <a:pt x="185" y="197"/>
                  <a:pt x="169" y="197"/>
                </a:cubicBezTo>
                <a:lnTo>
                  <a:pt x="28" y="197"/>
                </a:lnTo>
                <a:cubicBezTo>
                  <a:pt x="12" y="197"/>
                  <a:pt x="0" y="184"/>
                  <a:pt x="0" y="169"/>
                </a:cubicBezTo>
                <a:lnTo>
                  <a:pt x="0" y="28"/>
                </a:lnTo>
                <a:cubicBezTo>
                  <a:pt x="0" y="12"/>
                  <a:pt x="12" y="0"/>
                  <a:pt x="28" y="0"/>
                </a:cubicBezTo>
                <a:lnTo>
                  <a:pt x="169" y="0"/>
                </a:lnTo>
                <a:cubicBezTo>
                  <a:pt x="185" y="0"/>
                  <a:pt x="197" y="12"/>
                  <a:pt x="197" y="28"/>
                </a:cubicBezTo>
                <a:lnTo>
                  <a:pt x="197" y="169"/>
                </a:lnTo>
              </a:path>
            </a:pathLst>
          </a:custGeom>
          <a:solidFill>
            <a:schemeClr val="tx1">
              <a:lumMod val="90000"/>
              <a:lumOff val="10000"/>
            </a:schemeClr>
          </a:solidFill>
          <a:ln>
            <a:noFill/>
          </a:ln>
          <a:effectLst/>
          <a:extLst/>
        </p:spPr>
        <p:txBody>
          <a:bodyPr wrap="none" anchor="ctr"/>
          <a:lstStyle/>
          <a:p>
            <a:endParaRPr lang="en-US"/>
          </a:p>
        </p:txBody>
      </p:sp>
      <p:sp>
        <p:nvSpPr>
          <p:cNvPr id="81" name="Freeform 73"/>
          <p:cNvSpPr>
            <a:spLocks noChangeArrowheads="1"/>
          </p:cNvSpPr>
          <p:nvPr/>
        </p:nvSpPr>
        <p:spPr bwMode="auto">
          <a:xfrm>
            <a:off x="3758872" y="3108953"/>
            <a:ext cx="71438" cy="71438"/>
          </a:xfrm>
          <a:custGeom>
            <a:avLst/>
            <a:gdLst>
              <a:gd name="T0" fmla="*/ 197 w 198"/>
              <a:gd name="T1" fmla="*/ 170 h 199"/>
              <a:gd name="T2" fmla="*/ 169 w 198"/>
              <a:gd name="T3" fmla="*/ 198 h 199"/>
              <a:gd name="T4" fmla="*/ 28 w 198"/>
              <a:gd name="T5" fmla="*/ 198 h 199"/>
              <a:gd name="T6" fmla="*/ 0 w 198"/>
              <a:gd name="T7" fmla="*/ 170 h 199"/>
              <a:gd name="T8" fmla="*/ 0 w 198"/>
              <a:gd name="T9" fmla="*/ 29 h 199"/>
              <a:gd name="T10" fmla="*/ 28 w 198"/>
              <a:gd name="T11" fmla="*/ 0 h 199"/>
              <a:gd name="T12" fmla="*/ 169 w 198"/>
              <a:gd name="T13" fmla="*/ 0 h 199"/>
              <a:gd name="T14" fmla="*/ 197 w 198"/>
              <a:gd name="T15" fmla="*/ 29 h 199"/>
              <a:gd name="T16" fmla="*/ 197 w 198"/>
              <a:gd name="T17" fmla="*/ 1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99">
                <a:moveTo>
                  <a:pt x="197" y="170"/>
                </a:moveTo>
                <a:cubicBezTo>
                  <a:pt x="197" y="185"/>
                  <a:pt x="185" y="198"/>
                  <a:pt x="169" y="198"/>
                </a:cubicBezTo>
                <a:lnTo>
                  <a:pt x="28" y="198"/>
                </a:lnTo>
                <a:cubicBezTo>
                  <a:pt x="12" y="198"/>
                  <a:pt x="0" y="185"/>
                  <a:pt x="0" y="170"/>
                </a:cubicBezTo>
                <a:lnTo>
                  <a:pt x="0" y="29"/>
                </a:lnTo>
                <a:cubicBezTo>
                  <a:pt x="0" y="13"/>
                  <a:pt x="12" y="0"/>
                  <a:pt x="28" y="0"/>
                </a:cubicBezTo>
                <a:lnTo>
                  <a:pt x="169" y="0"/>
                </a:lnTo>
                <a:cubicBezTo>
                  <a:pt x="185" y="0"/>
                  <a:pt x="197" y="13"/>
                  <a:pt x="197" y="29"/>
                </a:cubicBezTo>
                <a:lnTo>
                  <a:pt x="197" y="170"/>
                </a:lnTo>
              </a:path>
            </a:pathLst>
          </a:custGeom>
          <a:solidFill>
            <a:schemeClr val="tx1">
              <a:lumMod val="90000"/>
              <a:lumOff val="10000"/>
            </a:schemeClr>
          </a:solidFill>
          <a:ln>
            <a:noFill/>
          </a:ln>
          <a:effectLst/>
          <a:extLst/>
        </p:spPr>
        <p:txBody>
          <a:bodyPr wrap="none" anchor="ctr"/>
          <a:lstStyle/>
          <a:p>
            <a:endParaRPr lang="en-US"/>
          </a:p>
        </p:txBody>
      </p:sp>
      <p:sp>
        <p:nvSpPr>
          <p:cNvPr id="82" name="Freeform 74"/>
          <p:cNvSpPr>
            <a:spLocks noChangeArrowheads="1"/>
          </p:cNvSpPr>
          <p:nvPr/>
        </p:nvSpPr>
        <p:spPr bwMode="auto">
          <a:xfrm>
            <a:off x="3849360" y="3108953"/>
            <a:ext cx="71437" cy="71438"/>
          </a:xfrm>
          <a:custGeom>
            <a:avLst/>
            <a:gdLst>
              <a:gd name="T0" fmla="*/ 197 w 198"/>
              <a:gd name="T1" fmla="*/ 170 h 199"/>
              <a:gd name="T2" fmla="*/ 169 w 198"/>
              <a:gd name="T3" fmla="*/ 198 h 199"/>
              <a:gd name="T4" fmla="*/ 28 w 198"/>
              <a:gd name="T5" fmla="*/ 198 h 199"/>
              <a:gd name="T6" fmla="*/ 0 w 198"/>
              <a:gd name="T7" fmla="*/ 170 h 199"/>
              <a:gd name="T8" fmla="*/ 0 w 198"/>
              <a:gd name="T9" fmla="*/ 29 h 199"/>
              <a:gd name="T10" fmla="*/ 28 w 198"/>
              <a:gd name="T11" fmla="*/ 0 h 199"/>
              <a:gd name="T12" fmla="*/ 169 w 198"/>
              <a:gd name="T13" fmla="*/ 0 h 199"/>
              <a:gd name="T14" fmla="*/ 197 w 198"/>
              <a:gd name="T15" fmla="*/ 29 h 199"/>
              <a:gd name="T16" fmla="*/ 197 w 198"/>
              <a:gd name="T17" fmla="*/ 17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99">
                <a:moveTo>
                  <a:pt x="197" y="170"/>
                </a:moveTo>
                <a:cubicBezTo>
                  <a:pt x="197" y="185"/>
                  <a:pt x="185" y="198"/>
                  <a:pt x="169" y="198"/>
                </a:cubicBezTo>
                <a:lnTo>
                  <a:pt x="28" y="198"/>
                </a:lnTo>
                <a:cubicBezTo>
                  <a:pt x="12" y="198"/>
                  <a:pt x="0" y="185"/>
                  <a:pt x="0" y="170"/>
                </a:cubicBezTo>
                <a:lnTo>
                  <a:pt x="0" y="29"/>
                </a:lnTo>
                <a:cubicBezTo>
                  <a:pt x="0" y="13"/>
                  <a:pt x="12" y="0"/>
                  <a:pt x="28" y="0"/>
                </a:cubicBezTo>
                <a:lnTo>
                  <a:pt x="169" y="0"/>
                </a:lnTo>
                <a:cubicBezTo>
                  <a:pt x="185" y="0"/>
                  <a:pt x="197" y="13"/>
                  <a:pt x="197" y="29"/>
                </a:cubicBezTo>
                <a:lnTo>
                  <a:pt x="197" y="170"/>
                </a:lnTo>
              </a:path>
            </a:pathLst>
          </a:custGeom>
          <a:solidFill>
            <a:schemeClr val="tx1">
              <a:lumMod val="90000"/>
              <a:lumOff val="10000"/>
            </a:schemeClr>
          </a:solidFill>
          <a:ln>
            <a:noFill/>
          </a:ln>
          <a:effectLst/>
          <a:extLst/>
        </p:spPr>
        <p:txBody>
          <a:bodyPr wrap="none" anchor="ctr"/>
          <a:lstStyle/>
          <a:p>
            <a:endParaRPr lang="en-US"/>
          </a:p>
        </p:txBody>
      </p:sp>
      <p:sp>
        <p:nvSpPr>
          <p:cNvPr id="83" name="Freeform 75"/>
          <p:cNvSpPr>
            <a:spLocks noChangeArrowheads="1"/>
          </p:cNvSpPr>
          <p:nvPr/>
        </p:nvSpPr>
        <p:spPr bwMode="auto">
          <a:xfrm>
            <a:off x="512435" y="4013828"/>
            <a:ext cx="111125" cy="119063"/>
          </a:xfrm>
          <a:custGeom>
            <a:avLst/>
            <a:gdLst>
              <a:gd name="T0" fmla="*/ 116 w 307"/>
              <a:gd name="T1" fmla="*/ 0 h 330"/>
              <a:gd name="T2" fmla="*/ 155 w 307"/>
              <a:gd name="T3" fmla="*/ 173 h 330"/>
              <a:gd name="T4" fmla="*/ 306 w 307"/>
              <a:gd name="T5" fmla="*/ 259 h 330"/>
              <a:gd name="T6" fmla="*/ 169 w 307"/>
              <a:gd name="T7" fmla="*/ 329 h 330"/>
              <a:gd name="T8" fmla="*/ 0 w 307"/>
              <a:gd name="T9" fmla="*/ 159 h 330"/>
              <a:gd name="T10" fmla="*/ 116 w 307"/>
              <a:gd name="T11" fmla="*/ 0 h 330"/>
            </a:gdLst>
            <a:ahLst/>
            <a:cxnLst>
              <a:cxn ang="0">
                <a:pos x="T0" y="T1"/>
              </a:cxn>
              <a:cxn ang="0">
                <a:pos x="T2" y="T3"/>
              </a:cxn>
              <a:cxn ang="0">
                <a:pos x="T4" y="T5"/>
              </a:cxn>
              <a:cxn ang="0">
                <a:pos x="T6" y="T7"/>
              </a:cxn>
              <a:cxn ang="0">
                <a:pos x="T8" y="T9"/>
              </a:cxn>
              <a:cxn ang="0">
                <a:pos x="T10" y="T11"/>
              </a:cxn>
            </a:cxnLst>
            <a:rect l="0" t="0" r="r" b="b"/>
            <a:pathLst>
              <a:path w="307" h="330">
                <a:moveTo>
                  <a:pt x="116" y="0"/>
                </a:moveTo>
                <a:lnTo>
                  <a:pt x="155" y="173"/>
                </a:lnTo>
                <a:lnTo>
                  <a:pt x="306" y="259"/>
                </a:lnTo>
                <a:cubicBezTo>
                  <a:pt x="275" y="301"/>
                  <a:pt x="225" y="329"/>
                  <a:pt x="169" y="329"/>
                </a:cubicBezTo>
                <a:cubicBezTo>
                  <a:pt x="76" y="329"/>
                  <a:pt x="0" y="253"/>
                  <a:pt x="0" y="159"/>
                </a:cubicBezTo>
                <a:cubicBezTo>
                  <a:pt x="0" y="84"/>
                  <a:pt x="49" y="22"/>
                  <a:pt x="116" y="0"/>
                </a:cubicBezTo>
              </a:path>
            </a:pathLst>
          </a:custGeom>
          <a:solidFill>
            <a:schemeClr val="tx1">
              <a:lumMod val="90000"/>
              <a:lumOff val="10000"/>
            </a:schemeClr>
          </a:solidFill>
          <a:ln>
            <a:noFill/>
          </a:ln>
          <a:effectLst/>
          <a:extLst/>
        </p:spPr>
        <p:txBody>
          <a:bodyPr wrap="none" anchor="ctr"/>
          <a:lstStyle/>
          <a:p>
            <a:endParaRPr lang="en-US"/>
          </a:p>
        </p:txBody>
      </p:sp>
      <p:sp>
        <p:nvSpPr>
          <p:cNvPr id="84" name="Freeform 76"/>
          <p:cNvSpPr>
            <a:spLocks noChangeArrowheads="1"/>
          </p:cNvSpPr>
          <p:nvPr/>
        </p:nvSpPr>
        <p:spPr bwMode="auto">
          <a:xfrm>
            <a:off x="564823" y="3983666"/>
            <a:ext cx="44450" cy="73025"/>
          </a:xfrm>
          <a:custGeom>
            <a:avLst/>
            <a:gdLst>
              <a:gd name="T0" fmla="*/ 124 w 125"/>
              <a:gd name="T1" fmla="*/ 12 h 201"/>
              <a:gd name="T2" fmla="*/ 43 w 125"/>
              <a:gd name="T3" fmla="*/ 200 h 201"/>
              <a:gd name="T4" fmla="*/ 0 w 125"/>
              <a:gd name="T5" fmla="*/ 9 h 201"/>
              <a:gd name="T6" fmla="*/ 59 w 125"/>
              <a:gd name="T7" fmla="*/ 0 h 201"/>
              <a:gd name="T8" fmla="*/ 124 w 125"/>
              <a:gd name="T9" fmla="*/ 12 h 201"/>
            </a:gdLst>
            <a:ahLst/>
            <a:cxnLst>
              <a:cxn ang="0">
                <a:pos x="T0" y="T1"/>
              </a:cxn>
              <a:cxn ang="0">
                <a:pos x="T2" y="T3"/>
              </a:cxn>
              <a:cxn ang="0">
                <a:pos x="T4" y="T5"/>
              </a:cxn>
              <a:cxn ang="0">
                <a:pos x="T6" y="T7"/>
              </a:cxn>
              <a:cxn ang="0">
                <a:pos x="T8" y="T9"/>
              </a:cxn>
            </a:cxnLst>
            <a:rect l="0" t="0" r="r" b="b"/>
            <a:pathLst>
              <a:path w="125" h="201">
                <a:moveTo>
                  <a:pt x="124" y="12"/>
                </a:moveTo>
                <a:lnTo>
                  <a:pt x="43" y="200"/>
                </a:lnTo>
                <a:lnTo>
                  <a:pt x="0" y="9"/>
                </a:lnTo>
                <a:cubicBezTo>
                  <a:pt x="19" y="3"/>
                  <a:pt x="38" y="0"/>
                  <a:pt x="59" y="0"/>
                </a:cubicBezTo>
                <a:cubicBezTo>
                  <a:pt x="82" y="0"/>
                  <a:pt x="104" y="4"/>
                  <a:pt x="124" y="12"/>
                </a:cubicBezTo>
              </a:path>
            </a:pathLst>
          </a:custGeom>
          <a:solidFill>
            <a:schemeClr val="tx1">
              <a:lumMod val="90000"/>
              <a:lumOff val="10000"/>
            </a:schemeClr>
          </a:solidFill>
          <a:ln>
            <a:noFill/>
          </a:ln>
          <a:effectLst/>
          <a:extLst/>
        </p:spPr>
        <p:txBody>
          <a:bodyPr wrap="none" anchor="ctr"/>
          <a:lstStyle/>
          <a:p>
            <a:endParaRPr lang="en-US"/>
          </a:p>
        </p:txBody>
      </p:sp>
      <p:sp>
        <p:nvSpPr>
          <p:cNvPr id="85" name="Freeform 77"/>
          <p:cNvSpPr>
            <a:spLocks noChangeArrowheads="1"/>
          </p:cNvSpPr>
          <p:nvPr/>
        </p:nvSpPr>
        <p:spPr bwMode="auto">
          <a:xfrm>
            <a:off x="588635" y="4004303"/>
            <a:ext cx="73025" cy="103188"/>
          </a:xfrm>
          <a:custGeom>
            <a:avLst/>
            <a:gdLst>
              <a:gd name="T0" fmla="*/ 84 w 204"/>
              <a:gd name="T1" fmla="*/ 0 h 285"/>
              <a:gd name="T2" fmla="*/ 203 w 204"/>
              <a:gd name="T3" fmla="*/ 173 h 285"/>
              <a:gd name="T4" fmla="*/ 167 w 204"/>
              <a:gd name="T5" fmla="*/ 284 h 285"/>
              <a:gd name="T6" fmla="*/ 0 w 204"/>
              <a:gd name="T7" fmla="*/ 189 h 285"/>
              <a:gd name="T8" fmla="*/ 84 w 204"/>
              <a:gd name="T9" fmla="*/ 0 h 285"/>
            </a:gdLst>
            <a:ahLst/>
            <a:cxnLst>
              <a:cxn ang="0">
                <a:pos x="T0" y="T1"/>
              </a:cxn>
              <a:cxn ang="0">
                <a:pos x="T2" y="T3"/>
              </a:cxn>
              <a:cxn ang="0">
                <a:pos x="T4" y="T5"/>
              </a:cxn>
              <a:cxn ang="0">
                <a:pos x="T6" y="T7"/>
              </a:cxn>
              <a:cxn ang="0">
                <a:pos x="T8" y="T9"/>
              </a:cxn>
            </a:cxnLst>
            <a:rect l="0" t="0" r="r" b="b"/>
            <a:pathLst>
              <a:path w="204" h="285">
                <a:moveTo>
                  <a:pt x="84" y="0"/>
                </a:moveTo>
                <a:cubicBezTo>
                  <a:pt x="154" y="27"/>
                  <a:pt x="203" y="94"/>
                  <a:pt x="203" y="173"/>
                </a:cubicBezTo>
                <a:cubicBezTo>
                  <a:pt x="203" y="215"/>
                  <a:pt x="189" y="253"/>
                  <a:pt x="167" y="284"/>
                </a:cubicBezTo>
                <a:lnTo>
                  <a:pt x="0" y="189"/>
                </a:lnTo>
                <a:lnTo>
                  <a:pt x="84" y="0"/>
                </a:lnTo>
              </a:path>
            </a:pathLst>
          </a:custGeom>
          <a:solidFill>
            <a:schemeClr val="tx1">
              <a:lumMod val="90000"/>
              <a:lumOff val="10000"/>
            </a:schemeClr>
          </a:solidFill>
          <a:ln>
            <a:noFill/>
          </a:ln>
          <a:effectLst/>
          <a:extLst/>
        </p:spPr>
        <p:txBody>
          <a:bodyPr wrap="none" anchor="ctr"/>
          <a:lstStyle/>
          <a:p>
            <a:endParaRPr lang="en-US"/>
          </a:p>
        </p:txBody>
      </p:sp>
      <p:sp>
        <p:nvSpPr>
          <p:cNvPr id="86" name="Freeform 78"/>
          <p:cNvSpPr>
            <a:spLocks noChangeArrowheads="1"/>
          </p:cNvSpPr>
          <p:nvPr/>
        </p:nvSpPr>
        <p:spPr bwMode="auto">
          <a:xfrm>
            <a:off x="7422284" y="3605840"/>
            <a:ext cx="122238" cy="112713"/>
          </a:xfrm>
          <a:custGeom>
            <a:avLst/>
            <a:gdLst>
              <a:gd name="T0" fmla="*/ 282 w 340"/>
              <a:gd name="T1" fmla="*/ 0 h 312"/>
              <a:gd name="T2" fmla="*/ 339 w 340"/>
              <a:gd name="T3" fmla="*/ 57 h 312"/>
              <a:gd name="T4" fmla="*/ 339 w 340"/>
              <a:gd name="T5" fmla="*/ 170 h 312"/>
              <a:gd name="T6" fmla="*/ 282 w 340"/>
              <a:gd name="T7" fmla="*/ 226 h 312"/>
              <a:gd name="T8" fmla="*/ 141 w 340"/>
              <a:gd name="T9" fmla="*/ 226 h 312"/>
              <a:gd name="T10" fmla="*/ 57 w 340"/>
              <a:gd name="T11" fmla="*/ 311 h 312"/>
              <a:gd name="T12" fmla="*/ 57 w 340"/>
              <a:gd name="T13" fmla="*/ 226 h 312"/>
              <a:gd name="T14" fmla="*/ 0 w 340"/>
              <a:gd name="T15" fmla="*/ 170 h 312"/>
              <a:gd name="T16" fmla="*/ 0 w 340"/>
              <a:gd name="T17" fmla="*/ 57 h 312"/>
              <a:gd name="T18" fmla="*/ 57 w 340"/>
              <a:gd name="T19" fmla="*/ 0 h 312"/>
              <a:gd name="T20" fmla="*/ 282 w 340"/>
              <a:gd name="T2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12">
                <a:moveTo>
                  <a:pt x="282" y="0"/>
                </a:moveTo>
                <a:cubicBezTo>
                  <a:pt x="311" y="0"/>
                  <a:pt x="339" y="29"/>
                  <a:pt x="339" y="57"/>
                </a:cubicBezTo>
                <a:lnTo>
                  <a:pt x="339" y="170"/>
                </a:lnTo>
                <a:cubicBezTo>
                  <a:pt x="339" y="198"/>
                  <a:pt x="311" y="226"/>
                  <a:pt x="282" y="226"/>
                </a:cubicBezTo>
                <a:lnTo>
                  <a:pt x="141" y="226"/>
                </a:lnTo>
                <a:lnTo>
                  <a:pt x="57" y="311"/>
                </a:lnTo>
                <a:lnTo>
                  <a:pt x="57" y="226"/>
                </a:lnTo>
                <a:cubicBezTo>
                  <a:pt x="28" y="226"/>
                  <a:pt x="0" y="198"/>
                  <a:pt x="0" y="170"/>
                </a:cubicBezTo>
                <a:lnTo>
                  <a:pt x="0" y="57"/>
                </a:lnTo>
                <a:cubicBezTo>
                  <a:pt x="0" y="29"/>
                  <a:pt x="28" y="0"/>
                  <a:pt x="57" y="0"/>
                </a:cubicBezTo>
                <a:lnTo>
                  <a:pt x="282" y="0"/>
                </a:lnTo>
              </a:path>
            </a:pathLst>
          </a:custGeom>
          <a:solidFill>
            <a:schemeClr val="tx1">
              <a:lumMod val="90000"/>
              <a:lumOff val="10000"/>
            </a:schemeClr>
          </a:solidFill>
          <a:ln>
            <a:noFill/>
          </a:ln>
          <a:effectLst/>
          <a:extLst/>
        </p:spPr>
        <p:txBody>
          <a:bodyPr wrap="none" anchor="ctr"/>
          <a:lstStyle/>
          <a:p>
            <a:endParaRPr lang="en-US"/>
          </a:p>
        </p:txBody>
      </p:sp>
      <p:sp>
        <p:nvSpPr>
          <p:cNvPr id="87" name="Freeform 79"/>
          <p:cNvSpPr>
            <a:spLocks noChangeArrowheads="1"/>
          </p:cNvSpPr>
          <p:nvPr/>
        </p:nvSpPr>
        <p:spPr bwMode="auto">
          <a:xfrm>
            <a:off x="8295516" y="3973046"/>
            <a:ext cx="163513" cy="142875"/>
          </a:xfrm>
          <a:custGeom>
            <a:avLst/>
            <a:gdLst>
              <a:gd name="T0" fmla="*/ 452 w 453"/>
              <a:gd name="T1" fmla="*/ 169 h 396"/>
              <a:gd name="T2" fmla="*/ 423 w 453"/>
              <a:gd name="T3" fmla="*/ 395 h 396"/>
              <a:gd name="T4" fmla="*/ 282 w 453"/>
              <a:gd name="T5" fmla="*/ 367 h 396"/>
              <a:gd name="T6" fmla="*/ 240 w 453"/>
              <a:gd name="T7" fmla="*/ 197 h 396"/>
              <a:gd name="T8" fmla="*/ 240 w 453"/>
              <a:gd name="T9" fmla="*/ 225 h 396"/>
              <a:gd name="T10" fmla="*/ 198 w 453"/>
              <a:gd name="T11" fmla="*/ 211 h 396"/>
              <a:gd name="T12" fmla="*/ 169 w 453"/>
              <a:gd name="T13" fmla="*/ 197 h 396"/>
              <a:gd name="T14" fmla="*/ 141 w 453"/>
              <a:gd name="T15" fmla="*/ 395 h 396"/>
              <a:gd name="T16" fmla="*/ 0 w 453"/>
              <a:gd name="T17" fmla="*/ 367 h 396"/>
              <a:gd name="T18" fmla="*/ 28 w 453"/>
              <a:gd name="T19" fmla="*/ 141 h 396"/>
              <a:gd name="T20" fmla="*/ 42 w 453"/>
              <a:gd name="T21" fmla="*/ 56 h 396"/>
              <a:gd name="T22" fmla="*/ 56 w 453"/>
              <a:gd name="T23" fmla="*/ 28 h 396"/>
              <a:gd name="T24" fmla="*/ 28 w 453"/>
              <a:gd name="T25" fmla="*/ 0 h 396"/>
              <a:gd name="T26" fmla="*/ 141 w 453"/>
              <a:gd name="T27" fmla="*/ 28 h 396"/>
              <a:gd name="T28" fmla="*/ 113 w 453"/>
              <a:gd name="T29" fmla="*/ 56 h 396"/>
              <a:gd name="T30" fmla="*/ 141 w 453"/>
              <a:gd name="T31" fmla="*/ 70 h 396"/>
              <a:gd name="T32" fmla="*/ 169 w 453"/>
              <a:gd name="T33" fmla="*/ 141 h 396"/>
              <a:gd name="T34" fmla="*/ 198 w 453"/>
              <a:gd name="T35" fmla="*/ 84 h 396"/>
              <a:gd name="T36" fmla="*/ 282 w 453"/>
              <a:gd name="T37" fmla="*/ 113 h 396"/>
              <a:gd name="T38" fmla="*/ 310 w 453"/>
              <a:gd name="T39" fmla="*/ 141 h 396"/>
              <a:gd name="T40" fmla="*/ 325 w 453"/>
              <a:gd name="T41" fmla="*/ 56 h 396"/>
              <a:gd name="T42" fmla="*/ 339 w 453"/>
              <a:gd name="T43" fmla="*/ 28 h 396"/>
              <a:gd name="T44" fmla="*/ 310 w 453"/>
              <a:gd name="T45" fmla="*/ 0 h 396"/>
              <a:gd name="T46" fmla="*/ 423 w 453"/>
              <a:gd name="T47" fmla="*/ 28 h 396"/>
              <a:gd name="T48" fmla="*/ 395 w 453"/>
              <a:gd name="T49" fmla="*/ 56 h 396"/>
              <a:gd name="T50" fmla="*/ 423 w 453"/>
              <a:gd name="T51" fmla="*/ 70 h 396"/>
              <a:gd name="T52" fmla="*/ 141 w 453"/>
              <a:gd name="T53" fmla="*/ 359 h 396"/>
              <a:gd name="T54" fmla="*/ 134 w 453"/>
              <a:gd name="T55" fmla="*/ 338 h 396"/>
              <a:gd name="T56" fmla="*/ 28 w 453"/>
              <a:gd name="T57" fmla="*/ 345 h 396"/>
              <a:gd name="T58" fmla="*/ 35 w 453"/>
              <a:gd name="T59" fmla="*/ 367 h 396"/>
              <a:gd name="T60" fmla="*/ 141 w 453"/>
              <a:gd name="T61" fmla="*/ 359 h 396"/>
              <a:gd name="T62" fmla="*/ 423 w 453"/>
              <a:gd name="T63" fmla="*/ 345 h 396"/>
              <a:gd name="T64" fmla="*/ 317 w 453"/>
              <a:gd name="T65" fmla="*/ 338 h 396"/>
              <a:gd name="T66" fmla="*/ 310 w 453"/>
              <a:gd name="T67" fmla="*/ 359 h 396"/>
              <a:gd name="T68" fmla="*/ 416 w 453"/>
              <a:gd name="T69" fmla="*/ 367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396">
                <a:moveTo>
                  <a:pt x="423" y="141"/>
                </a:moveTo>
                <a:cubicBezTo>
                  <a:pt x="439" y="141"/>
                  <a:pt x="452" y="153"/>
                  <a:pt x="452" y="169"/>
                </a:cubicBezTo>
                <a:lnTo>
                  <a:pt x="452" y="367"/>
                </a:lnTo>
                <a:cubicBezTo>
                  <a:pt x="452" y="382"/>
                  <a:pt x="439" y="395"/>
                  <a:pt x="423" y="395"/>
                </a:cubicBezTo>
                <a:lnTo>
                  <a:pt x="310" y="395"/>
                </a:lnTo>
                <a:cubicBezTo>
                  <a:pt x="295" y="395"/>
                  <a:pt x="282" y="382"/>
                  <a:pt x="282" y="367"/>
                </a:cubicBezTo>
                <a:lnTo>
                  <a:pt x="282" y="197"/>
                </a:lnTo>
                <a:lnTo>
                  <a:pt x="240" y="197"/>
                </a:lnTo>
                <a:cubicBezTo>
                  <a:pt x="248" y="197"/>
                  <a:pt x="254" y="204"/>
                  <a:pt x="254" y="211"/>
                </a:cubicBezTo>
                <a:cubicBezTo>
                  <a:pt x="254" y="219"/>
                  <a:pt x="248" y="225"/>
                  <a:pt x="240" y="225"/>
                </a:cubicBezTo>
                <a:lnTo>
                  <a:pt x="212" y="225"/>
                </a:lnTo>
                <a:cubicBezTo>
                  <a:pt x="204" y="225"/>
                  <a:pt x="198" y="219"/>
                  <a:pt x="198" y="211"/>
                </a:cubicBezTo>
                <a:cubicBezTo>
                  <a:pt x="198" y="204"/>
                  <a:pt x="204" y="197"/>
                  <a:pt x="212" y="197"/>
                </a:cubicBezTo>
                <a:lnTo>
                  <a:pt x="169" y="197"/>
                </a:lnTo>
                <a:lnTo>
                  <a:pt x="169" y="367"/>
                </a:lnTo>
                <a:cubicBezTo>
                  <a:pt x="169" y="382"/>
                  <a:pt x="157" y="395"/>
                  <a:pt x="141" y="395"/>
                </a:cubicBezTo>
                <a:lnTo>
                  <a:pt x="28" y="395"/>
                </a:lnTo>
                <a:cubicBezTo>
                  <a:pt x="13" y="395"/>
                  <a:pt x="0" y="382"/>
                  <a:pt x="0" y="367"/>
                </a:cubicBezTo>
                <a:lnTo>
                  <a:pt x="0" y="169"/>
                </a:lnTo>
                <a:cubicBezTo>
                  <a:pt x="0" y="153"/>
                  <a:pt x="13" y="141"/>
                  <a:pt x="28" y="141"/>
                </a:cubicBezTo>
                <a:lnTo>
                  <a:pt x="28" y="70"/>
                </a:lnTo>
                <a:cubicBezTo>
                  <a:pt x="28" y="62"/>
                  <a:pt x="35" y="56"/>
                  <a:pt x="42" y="56"/>
                </a:cubicBezTo>
                <a:lnTo>
                  <a:pt x="56" y="56"/>
                </a:lnTo>
                <a:lnTo>
                  <a:pt x="56" y="28"/>
                </a:lnTo>
                <a:lnTo>
                  <a:pt x="28" y="28"/>
                </a:lnTo>
                <a:lnTo>
                  <a:pt x="28" y="0"/>
                </a:lnTo>
                <a:lnTo>
                  <a:pt x="141" y="0"/>
                </a:lnTo>
                <a:lnTo>
                  <a:pt x="141" y="28"/>
                </a:lnTo>
                <a:lnTo>
                  <a:pt x="113" y="28"/>
                </a:lnTo>
                <a:lnTo>
                  <a:pt x="113" y="56"/>
                </a:lnTo>
                <a:lnTo>
                  <a:pt x="127" y="56"/>
                </a:lnTo>
                <a:cubicBezTo>
                  <a:pt x="135" y="56"/>
                  <a:pt x="141" y="62"/>
                  <a:pt x="141" y="70"/>
                </a:cubicBezTo>
                <a:lnTo>
                  <a:pt x="141" y="141"/>
                </a:lnTo>
                <a:lnTo>
                  <a:pt x="169" y="141"/>
                </a:lnTo>
                <a:lnTo>
                  <a:pt x="169" y="113"/>
                </a:lnTo>
                <a:cubicBezTo>
                  <a:pt x="169" y="97"/>
                  <a:pt x="182" y="84"/>
                  <a:pt x="198" y="84"/>
                </a:cubicBezTo>
                <a:lnTo>
                  <a:pt x="254" y="84"/>
                </a:lnTo>
                <a:cubicBezTo>
                  <a:pt x="270" y="84"/>
                  <a:pt x="282" y="97"/>
                  <a:pt x="282" y="113"/>
                </a:cubicBezTo>
                <a:lnTo>
                  <a:pt x="282" y="141"/>
                </a:lnTo>
                <a:lnTo>
                  <a:pt x="310" y="141"/>
                </a:lnTo>
                <a:lnTo>
                  <a:pt x="310" y="70"/>
                </a:lnTo>
                <a:cubicBezTo>
                  <a:pt x="310" y="62"/>
                  <a:pt x="317" y="56"/>
                  <a:pt x="325" y="56"/>
                </a:cubicBezTo>
                <a:lnTo>
                  <a:pt x="339" y="56"/>
                </a:lnTo>
                <a:lnTo>
                  <a:pt x="339" y="28"/>
                </a:lnTo>
                <a:lnTo>
                  <a:pt x="310" y="28"/>
                </a:lnTo>
                <a:lnTo>
                  <a:pt x="310" y="0"/>
                </a:lnTo>
                <a:lnTo>
                  <a:pt x="423" y="0"/>
                </a:lnTo>
                <a:lnTo>
                  <a:pt x="423" y="28"/>
                </a:lnTo>
                <a:lnTo>
                  <a:pt x="395" y="28"/>
                </a:lnTo>
                <a:lnTo>
                  <a:pt x="395" y="56"/>
                </a:lnTo>
                <a:lnTo>
                  <a:pt x="409" y="56"/>
                </a:lnTo>
                <a:cubicBezTo>
                  <a:pt x="417" y="56"/>
                  <a:pt x="423" y="62"/>
                  <a:pt x="423" y="70"/>
                </a:cubicBezTo>
                <a:lnTo>
                  <a:pt x="423" y="141"/>
                </a:lnTo>
                <a:close/>
                <a:moveTo>
                  <a:pt x="141" y="359"/>
                </a:moveTo>
                <a:lnTo>
                  <a:pt x="141" y="345"/>
                </a:lnTo>
                <a:cubicBezTo>
                  <a:pt x="141" y="341"/>
                  <a:pt x="138" y="338"/>
                  <a:pt x="134" y="338"/>
                </a:cubicBezTo>
                <a:lnTo>
                  <a:pt x="35" y="338"/>
                </a:lnTo>
                <a:cubicBezTo>
                  <a:pt x="31" y="338"/>
                  <a:pt x="28" y="341"/>
                  <a:pt x="28" y="345"/>
                </a:cubicBezTo>
                <a:lnTo>
                  <a:pt x="28" y="359"/>
                </a:lnTo>
                <a:cubicBezTo>
                  <a:pt x="28" y="363"/>
                  <a:pt x="31" y="367"/>
                  <a:pt x="35" y="367"/>
                </a:cubicBezTo>
                <a:lnTo>
                  <a:pt x="134" y="367"/>
                </a:lnTo>
                <a:cubicBezTo>
                  <a:pt x="138" y="367"/>
                  <a:pt x="141" y="363"/>
                  <a:pt x="141" y="359"/>
                </a:cubicBezTo>
                <a:close/>
                <a:moveTo>
                  <a:pt x="423" y="359"/>
                </a:moveTo>
                <a:lnTo>
                  <a:pt x="423" y="345"/>
                </a:lnTo>
                <a:cubicBezTo>
                  <a:pt x="423" y="341"/>
                  <a:pt x="420" y="338"/>
                  <a:pt x="416" y="338"/>
                </a:cubicBezTo>
                <a:lnTo>
                  <a:pt x="317" y="338"/>
                </a:lnTo>
                <a:cubicBezTo>
                  <a:pt x="314" y="338"/>
                  <a:pt x="310" y="341"/>
                  <a:pt x="310" y="345"/>
                </a:cubicBezTo>
                <a:lnTo>
                  <a:pt x="310" y="359"/>
                </a:lnTo>
                <a:cubicBezTo>
                  <a:pt x="310" y="363"/>
                  <a:pt x="314" y="367"/>
                  <a:pt x="317" y="367"/>
                </a:cubicBezTo>
                <a:lnTo>
                  <a:pt x="416" y="367"/>
                </a:lnTo>
                <a:cubicBezTo>
                  <a:pt x="420" y="367"/>
                  <a:pt x="423" y="363"/>
                  <a:pt x="423" y="359"/>
                </a:cubicBezTo>
                <a:close/>
              </a:path>
            </a:pathLst>
          </a:custGeom>
          <a:solidFill>
            <a:schemeClr val="tx1">
              <a:lumMod val="90000"/>
              <a:lumOff val="10000"/>
            </a:schemeClr>
          </a:solidFill>
          <a:ln>
            <a:noFill/>
          </a:ln>
          <a:effectLst/>
          <a:extLst/>
        </p:spPr>
        <p:txBody>
          <a:bodyPr wrap="none" anchor="ctr"/>
          <a:lstStyle/>
          <a:p>
            <a:endParaRPr lang="en-US"/>
          </a:p>
        </p:txBody>
      </p:sp>
      <p:sp>
        <p:nvSpPr>
          <p:cNvPr id="88" name="Freeform 80"/>
          <p:cNvSpPr>
            <a:spLocks noChangeArrowheads="1"/>
          </p:cNvSpPr>
          <p:nvPr/>
        </p:nvSpPr>
        <p:spPr bwMode="auto">
          <a:xfrm>
            <a:off x="4401810" y="2356478"/>
            <a:ext cx="163513" cy="80963"/>
          </a:xfrm>
          <a:custGeom>
            <a:avLst/>
            <a:gdLst>
              <a:gd name="T0" fmla="*/ 0 w 453"/>
              <a:gd name="T1" fmla="*/ 113 h 227"/>
              <a:gd name="T2" fmla="*/ 226 w 453"/>
              <a:gd name="T3" fmla="*/ 0 h 227"/>
              <a:gd name="T4" fmla="*/ 452 w 453"/>
              <a:gd name="T5" fmla="*/ 113 h 227"/>
              <a:gd name="T6" fmla="*/ 226 w 453"/>
              <a:gd name="T7" fmla="*/ 226 h 227"/>
              <a:gd name="T8" fmla="*/ 0 w 453"/>
              <a:gd name="T9" fmla="*/ 113 h 227"/>
            </a:gdLst>
            <a:ahLst/>
            <a:cxnLst>
              <a:cxn ang="0">
                <a:pos x="T0" y="T1"/>
              </a:cxn>
              <a:cxn ang="0">
                <a:pos x="T2" y="T3"/>
              </a:cxn>
              <a:cxn ang="0">
                <a:pos x="T4" y="T5"/>
              </a:cxn>
              <a:cxn ang="0">
                <a:pos x="T6" y="T7"/>
              </a:cxn>
              <a:cxn ang="0">
                <a:pos x="T8" y="T9"/>
              </a:cxn>
            </a:cxnLst>
            <a:rect l="0" t="0" r="r" b="b"/>
            <a:pathLst>
              <a:path w="453" h="227">
                <a:moveTo>
                  <a:pt x="0" y="113"/>
                </a:moveTo>
                <a:lnTo>
                  <a:pt x="226" y="0"/>
                </a:lnTo>
                <a:lnTo>
                  <a:pt x="452" y="113"/>
                </a:lnTo>
                <a:lnTo>
                  <a:pt x="226" y="226"/>
                </a:lnTo>
                <a:lnTo>
                  <a:pt x="0" y="113"/>
                </a:lnTo>
              </a:path>
            </a:pathLst>
          </a:custGeom>
          <a:solidFill>
            <a:schemeClr val="tx1">
              <a:lumMod val="90000"/>
              <a:lumOff val="10000"/>
            </a:schemeClr>
          </a:solidFill>
          <a:ln>
            <a:noFill/>
          </a:ln>
          <a:effectLst/>
          <a:extLst/>
        </p:spPr>
        <p:txBody>
          <a:bodyPr wrap="none" anchor="ctr"/>
          <a:lstStyle/>
          <a:p>
            <a:endParaRPr lang="en-US"/>
          </a:p>
        </p:txBody>
      </p:sp>
      <p:sp>
        <p:nvSpPr>
          <p:cNvPr id="89" name="Freeform 81"/>
          <p:cNvSpPr>
            <a:spLocks noChangeArrowheads="1"/>
          </p:cNvSpPr>
          <p:nvPr/>
        </p:nvSpPr>
        <p:spPr bwMode="auto">
          <a:xfrm>
            <a:off x="4401810" y="2426328"/>
            <a:ext cx="163513" cy="52388"/>
          </a:xfrm>
          <a:custGeom>
            <a:avLst/>
            <a:gdLst>
              <a:gd name="T0" fmla="*/ 226 w 453"/>
              <a:gd name="T1" fmla="*/ 72 h 144"/>
              <a:gd name="T2" fmla="*/ 372 w 453"/>
              <a:gd name="T3" fmla="*/ 0 h 144"/>
              <a:gd name="T4" fmla="*/ 452 w 453"/>
              <a:gd name="T5" fmla="*/ 30 h 144"/>
              <a:gd name="T6" fmla="*/ 226 w 453"/>
              <a:gd name="T7" fmla="*/ 143 h 144"/>
              <a:gd name="T8" fmla="*/ 0 w 453"/>
              <a:gd name="T9" fmla="*/ 30 h 144"/>
              <a:gd name="T10" fmla="*/ 87 w 453"/>
              <a:gd name="T11" fmla="*/ 2 h 144"/>
              <a:gd name="T12" fmla="*/ 226 w 453"/>
              <a:gd name="T13" fmla="*/ 72 h 144"/>
            </a:gdLst>
            <a:ahLst/>
            <a:cxnLst>
              <a:cxn ang="0">
                <a:pos x="T0" y="T1"/>
              </a:cxn>
              <a:cxn ang="0">
                <a:pos x="T2" y="T3"/>
              </a:cxn>
              <a:cxn ang="0">
                <a:pos x="T4" y="T5"/>
              </a:cxn>
              <a:cxn ang="0">
                <a:pos x="T6" y="T7"/>
              </a:cxn>
              <a:cxn ang="0">
                <a:pos x="T8" y="T9"/>
              </a:cxn>
              <a:cxn ang="0">
                <a:pos x="T10" y="T11"/>
              </a:cxn>
              <a:cxn ang="0">
                <a:pos x="T12" y="T13"/>
              </a:cxn>
            </a:cxnLst>
            <a:rect l="0" t="0" r="r" b="b"/>
            <a:pathLst>
              <a:path w="453" h="144">
                <a:moveTo>
                  <a:pt x="226" y="72"/>
                </a:moveTo>
                <a:lnTo>
                  <a:pt x="372" y="0"/>
                </a:lnTo>
                <a:lnTo>
                  <a:pt x="452" y="30"/>
                </a:lnTo>
                <a:lnTo>
                  <a:pt x="226" y="143"/>
                </a:lnTo>
                <a:lnTo>
                  <a:pt x="0" y="30"/>
                </a:lnTo>
                <a:lnTo>
                  <a:pt x="87" y="2"/>
                </a:lnTo>
                <a:lnTo>
                  <a:pt x="226" y="72"/>
                </a:lnTo>
              </a:path>
            </a:pathLst>
          </a:custGeom>
          <a:solidFill>
            <a:schemeClr val="tx1">
              <a:lumMod val="90000"/>
              <a:lumOff val="10000"/>
            </a:schemeClr>
          </a:solidFill>
          <a:ln>
            <a:noFill/>
          </a:ln>
          <a:effectLst/>
          <a:extLst/>
        </p:spPr>
        <p:txBody>
          <a:bodyPr wrap="none" anchor="ctr"/>
          <a:lstStyle/>
          <a:p>
            <a:endParaRPr lang="en-US"/>
          </a:p>
        </p:txBody>
      </p:sp>
      <p:sp>
        <p:nvSpPr>
          <p:cNvPr id="90" name="Freeform 82"/>
          <p:cNvSpPr>
            <a:spLocks noChangeArrowheads="1"/>
          </p:cNvSpPr>
          <p:nvPr/>
        </p:nvSpPr>
        <p:spPr bwMode="auto">
          <a:xfrm>
            <a:off x="4401810" y="2467603"/>
            <a:ext cx="163513" cy="52388"/>
          </a:xfrm>
          <a:custGeom>
            <a:avLst/>
            <a:gdLst>
              <a:gd name="T0" fmla="*/ 226 w 453"/>
              <a:gd name="T1" fmla="*/ 71 h 144"/>
              <a:gd name="T2" fmla="*/ 372 w 453"/>
              <a:gd name="T3" fmla="*/ 0 h 144"/>
              <a:gd name="T4" fmla="*/ 452 w 453"/>
              <a:gd name="T5" fmla="*/ 30 h 144"/>
              <a:gd name="T6" fmla="*/ 226 w 453"/>
              <a:gd name="T7" fmla="*/ 143 h 144"/>
              <a:gd name="T8" fmla="*/ 0 w 453"/>
              <a:gd name="T9" fmla="*/ 30 h 144"/>
              <a:gd name="T10" fmla="*/ 87 w 453"/>
              <a:gd name="T11" fmla="*/ 2 h 144"/>
              <a:gd name="T12" fmla="*/ 226 w 453"/>
              <a:gd name="T13" fmla="*/ 71 h 144"/>
            </a:gdLst>
            <a:ahLst/>
            <a:cxnLst>
              <a:cxn ang="0">
                <a:pos x="T0" y="T1"/>
              </a:cxn>
              <a:cxn ang="0">
                <a:pos x="T2" y="T3"/>
              </a:cxn>
              <a:cxn ang="0">
                <a:pos x="T4" y="T5"/>
              </a:cxn>
              <a:cxn ang="0">
                <a:pos x="T6" y="T7"/>
              </a:cxn>
              <a:cxn ang="0">
                <a:pos x="T8" y="T9"/>
              </a:cxn>
              <a:cxn ang="0">
                <a:pos x="T10" y="T11"/>
              </a:cxn>
              <a:cxn ang="0">
                <a:pos x="T12" y="T13"/>
              </a:cxn>
            </a:cxnLst>
            <a:rect l="0" t="0" r="r" b="b"/>
            <a:pathLst>
              <a:path w="453" h="144">
                <a:moveTo>
                  <a:pt x="226" y="71"/>
                </a:moveTo>
                <a:lnTo>
                  <a:pt x="372" y="0"/>
                </a:lnTo>
                <a:lnTo>
                  <a:pt x="452" y="30"/>
                </a:lnTo>
                <a:lnTo>
                  <a:pt x="226" y="143"/>
                </a:lnTo>
                <a:lnTo>
                  <a:pt x="0" y="30"/>
                </a:lnTo>
                <a:lnTo>
                  <a:pt x="87" y="2"/>
                </a:lnTo>
                <a:lnTo>
                  <a:pt x="226" y="71"/>
                </a:lnTo>
              </a:path>
            </a:pathLst>
          </a:custGeom>
          <a:solidFill>
            <a:schemeClr val="tx1">
              <a:lumMod val="90000"/>
              <a:lumOff val="10000"/>
            </a:schemeClr>
          </a:solidFill>
          <a:ln>
            <a:noFill/>
          </a:ln>
          <a:effectLst/>
          <a:extLst/>
        </p:spPr>
        <p:txBody>
          <a:bodyPr wrap="none" anchor="ctr"/>
          <a:lstStyle/>
          <a:p>
            <a:endParaRPr lang="en-US"/>
          </a:p>
        </p:txBody>
      </p:sp>
      <p:sp>
        <p:nvSpPr>
          <p:cNvPr id="91" name="Freeform 83"/>
          <p:cNvSpPr>
            <a:spLocks noChangeArrowheads="1"/>
          </p:cNvSpPr>
          <p:nvPr/>
        </p:nvSpPr>
        <p:spPr bwMode="auto">
          <a:xfrm>
            <a:off x="5098723" y="3953927"/>
            <a:ext cx="128587" cy="128588"/>
          </a:xfrm>
          <a:custGeom>
            <a:avLst/>
            <a:gdLst>
              <a:gd name="T0" fmla="*/ 209 w 356"/>
              <a:gd name="T1" fmla="*/ 45 h 355"/>
              <a:gd name="T2" fmla="*/ 349 w 356"/>
              <a:gd name="T3" fmla="*/ 185 h 355"/>
              <a:gd name="T4" fmla="*/ 346 w 356"/>
              <a:gd name="T5" fmla="*/ 190 h 355"/>
              <a:gd name="T6" fmla="*/ 259 w 356"/>
              <a:gd name="T7" fmla="*/ 215 h 355"/>
              <a:gd name="T8" fmla="*/ 160 w 356"/>
              <a:gd name="T9" fmla="*/ 314 h 355"/>
              <a:gd name="T10" fmla="*/ 80 w 356"/>
              <a:gd name="T11" fmla="*/ 314 h 355"/>
              <a:gd name="T12" fmla="*/ 20 w 356"/>
              <a:gd name="T13" fmla="*/ 255 h 355"/>
              <a:gd name="T14" fmla="*/ 15 w 356"/>
              <a:gd name="T15" fmla="*/ 188 h 355"/>
              <a:gd name="T16" fmla="*/ 30 w 356"/>
              <a:gd name="T17" fmla="*/ 165 h 355"/>
              <a:gd name="T18" fmla="*/ 70 w 356"/>
              <a:gd name="T19" fmla="*/ 125 h 355"/>
              <a:gd name="T20" fmla="*/ 84 w 356"/>
              <a:gd name="T21" fmla="*/ 101 h 355"/>
              <a:gd name="T22" fmla="*/ 95 w 356"/>
              <a:gd name="T23" fmla="*/ 68 h 355"/>
              <a:gd name="T24" fmla="*/ 110 w 356"/>
              <a:gd name="T25" fmla="*/ 45 h 355"/>
              <a:gd name="T26" fmla="*/ 150 w 356"/>
              <a:gd name="T27" fmla="*/ 5 h 355"/>
              <a:gd name="T28" fmla="*/ 170 w 356"/>
              <a:gd name="T29" fmla="*/ 5 h 355"/>
              <a:gd name="T30" fmla="*/ 189 w 356"/>
              <a:gd name="T31" fmla="*/ 25 h 355"/>
              <a:gd name="T32" fmla="*/ 209 w 356"/>
              <a:gd name="T33" fmla="*/ 45 h 355"/>
              <a:gd name="T34" fmla="*/ 90 w 356"/>
              <a:gd name="T35" fmla="*/ 225 h 355"/>
              <a:gd name="T36" fmla="*/ 189 w 356"/>
              <a:gd name="T37" fmla="*/ 125 h 355"/>
              <a:gd name="T38" fmla="*/ 189 w 356"/>
              <a:gd name="T39" fmla="*/ 105 h 355"/>
              <a:gd name="T40" fmla="*/ 170 w 356"/>
              <a:gd name="T41" fmla="*/ 85 h 355"/>
              <a:gd name="T42" fmla="*/ 150 w 356"/>
              <a:gd name="T43" fmla="*/ 85 h 355"/>
              <a:gd name="T44" fmla="*/ 50 w 356"/>
              <a:gd name="T45" fmla="*/ 185 h 355"/>
              <a:gd name="T46" fmla="*/ 50 w 356"/>
              <a:gd name="T47" fmla="*/ 205 h 355"/>
              <a:gd name="T48" fmla="*/ 70 w 356"/>
              <a:gd name="T49" fmla="*/ 225 h 355"/>
              <a:gd name="T50" fmla="*/ 90 w 356"/>
              <a:gd name="T51" fmla="*/ 22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6" h="355">
                <a:moveTo>
                  <a:pt x="209" y="45"/>
                </a:moveTo>
                <a:lnTo>
                  <a:pt x="349" y="185"/>
                </a:lnTo>
                <a:cubicBezTo>
                  <a:pt x="355" y="190"/>
                  <a:pt x="353" y="193"/>
                  <a:pt x="346" y="190"/>
                </a:cubicBezTo>
                <a:cubicBezTo>
                  <a:pt x="346" y="190"/>
                  <a:pt x="299" y="175"/>
                  <a:pt x="259" y="215"/>
                </a:cubicBezTo>
                <a:cubicBezTo>
                  <a:pt x="219" y="255"/>
                  <a:pt x="187" y="287"/>
                  <a:pt x="160" y="314"/>
                </a:cubicBezTo>
                <a:cubicBezTo>
                  <a:pt x="120" y="354"/>
                  <a:pt x="100" y="333"/>
                  <a:pt x="80" y="314"/>
                </a:cubicBezTo>
                <a:cubicBezTo>
                  <a:pt x="60" y="294"/>
                  <a:pt x="40" y="275"/>
                  <a:pt x="20" y="255"/>
                </a:cubicBezTo>
                <a:cubicBezTo>
                  <a:pt x="0" y="235"/>
                  <a:pt x="15" y="188"/>
                  <a:pt x="15" y="188"/>
                </a:cubicBezTo>
                <a:cubicBezTo>
                  <a:pt x="18" y="181"/>
                  <a:pt x="24" y="170"/>
                  <a:pt x="30" y="165"/>
                </a:cubicBezTo>
                <a:lnTo>
                  <a:pt x="70" y="125"/>
                </a:lnTo>
                <a:cubicBezTo>
                  <a:pt x="75" y="119"/>
                  <a:pt x="82" y="109"/>
                  <a:pt x="84" y="101"/>
                </a:cubicBezTo>
                <a:lnTo>
                  <a:pt x="95" y="68"/>
                </a:lnTo>
                <a:cubicBezTo>
                  <a:pt x="98" y="61"/>
                  <a:pt x="104" y="51"/>
                  <a:pt x="110" y="45"/>
                </a:cubicBezTo>
                <a:lnTo>
                  <a:pt x="150" y="5"/>
                </a:lnTo>
                <a:cubicBezTo>
                  <a:pt x="155" y="0"/>
                  <a:pt x="164" y="0"/>
                  <a:pt x="170" y="5"/>
                </a:cubicBezTo>
                <a:lnTo>
                  <a:pt x="189" y="25"/>
                </a:lnTo>
                <a:cubicBezTo>
                  <a:pt x="195" y="31"/>
                  <a:pt x="204" y="40"/>
                  <a:pt x="209" y="45"/>
                </a:cubicBezTo>
                <a:close/>
                <a:moveTo>
                  <a:pt x="90" y="225"/>
                </a:moveTo>
                <a:lnTo>
                  <a:pt x="189" y="125"/>
                </a:lnTo>
                <a:cubicBezTo>
                  <a:pt x="195" y="119"/>
                  <a:pt x="195" y="110"/>
                  <a:pt x="189" y="105"/>
                </a:cubicBezTo>
                <a:lnTo>
                  <a:pt x="170" y="85"/>
                </a:lnTo>
                <a:cubicBezTo>
                  <a:pt x="164" y="79"/>
                  <a:pt x="155" y="79"/>
                  <a:pt x="150" y="85"/>
                </a:cubicBezTo>
                <a:lnTo>
                  <a:pt x="50" y="185"/>
                </a:lnTo>
                <a:cubicBezTo>
                  <a:pt x="44" y="190"/>
                  <a:pt x="44" y="199"/>
                  <a:pt x="50" y="205"/>
                </a:cubicBezTo>
                <a:lnTo>
                  <a:pt x="70" y="225"/>
                </a:lnTo>
                <a:cubicBezTo>
                  <a:pt x="75" y="230"/>
                  <a:pt x="84" y="230"/>
                  <a:pt x="90" y="225"/>
                </a:cubicBezTo>
                <a:close/>
              </a:path>
            </a:pathLst>
          </a:custGeom>
          <a:solidFill>
            <a:schemeClr val="tx1">
              <a:lumMod val="90000"/>
              <a:lumOff val="10000"/>
            </a:schemeClr>
          </a:solidFill>
          <a:ln>
            <a:noFill/>
          </a:ln>
          <a:effectLst/>
          <a:extLst/>
        </p:spPr>
        <p:txBody>
          <a:bodyPr wrap="none" anchor="ctr"/>
          <a:lstStyle/>
          <a:p>
            <a:endParaRPr lang="en-US"/>
          </a:p>
        </p:txBody>
      </p:sp>
      <p:sp>
        <p:nvSpPr>
          <p:cNvPr id="92" name="Freeform 84"/>
          <p:cNvSpPr>
            <a:spLocks noChangeArrowheads="1"/>
          </p:cNvSpPr>
          <p:nvPr/>
        </p:nvSpPr>
        <p:spPr bwMode="auto">
          <a:xfrm>
            <a:off x="5197148" y="3961865"/>
            <a:ext cx="61912" cy="122237"/>
          </a:xfrm>
          <a:custGeom>
            <a:avLst/>
            <a:gdLst>
              <a:gd name="T0" fmla="*/ 0 w 171"/>
              <a:gd name="T1" fmla="*/ 29 h 340"/>
              <a:gd name="T2" fmla="*/ 142 w 171"/>
              <a:gd name="T3" fmla="*/ 85 h 340"/>
              <a:gd name="T4" fmla="*/ 85 w 171"/>
              <a:gd name="T5" fmla="*/ 339 h 340"/>
              <a:gd name="T6" fmla="*/ 85 w 171"/>
              <a:gd name="T7" fmla="*/ 141 h 340"/>
              <a:gd name="T8" fmla="*/ 0 w 171"/>
              <a:gd name="T9" fmla="*/ 29 h 340"/>
            </a:gdLst>
            <a:ahLst/>
            <a:cxnLst>
              <a:cxn ang="0">
                <a:pos x="T0" y="T1"/>
              </a:cxn>
              <a:cxn ang="0">
                <a:pos x="T2" y="T3"/>
              </a:cxn>
              <a:cxn ang="0">
                <a:pos x="T4" y="T5"/>
              </a:cxn>
              <a:cxn ang="0">
                <a:pos x="T6" y="T7"/>
              </a:cxn>
              <a:cxn ang="0">
                <a:pos x="T8" y="T9"/>
              </a:cxn>
            </a:cxnLst>
            <a:rect l="0" t="0" r="r" b="b"/>
            <a:pathLst>
              <a:path w="171" h="340">
                <a:moveTo>
                  <a:pt x="0" y="29"/>
                </a:moveTo>
                <a:cubicBezTo>
                  <a:pt x="0" y="29"/>
                  <a:pt x="113" y="0"/>
                  <a:pt x="142" y="85"/>
                </a:cubicBezTo>
                <a:cubicBezTo>
                  <a:pt x="170" y="170"/>
                  <a:pt x="142" y="283"/>
                  <a:pt x="85" y="339"/>
                </a:cubicBezTo>
                <a:cubicBezTo>
                  <a:pt x="85" y="198"/>
                  <a:pt x="85" y="141"/>
                  <a:pt x="85" y="141"/>
                </a:cubicBez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93" name="Freeform 85"/>
          <p:cNvSpPr>
            <a:spLocks noChangeArrowheads="1"/>
          </p:cNvSpPr>
          <p:nvPr/>
        </p:nvSpPr>
        <p:spPr bwMode="auto">
          <a:xfrm>
            <a:off x="6622576" y="4329504"/>
            <a:ext cx="160337" cy="122237"/>
          </a:xfrm>
          <a:custGeom>
            <a:avLst/>
            <a:gdLst>
              <a:gd name="T0" fmla="*/ 328 w 444"/>
              <a:gd name="T1" fmla="*/ 317 h 340"/>
              <a:gd name="T2" fmla="*/ 282 w 444"/>
              <a:gd name="T3" fmla="*/ 339 h 340"/>
              <a:gd name="T4" fmla="*/ 28 w 444"/>
              <a:gd name="T5" fmla="*/ 339 h 340"/>
              <a:gd name="T6" fmla="*/ 0 w 444"/>
              <a:gd name="T7" fmla="*/ 311 h 340"/>
              <a:gd name="T8" fmla="*/ 0 w 444"/>
              <a:gd name="T9" fmla="*/ 29 h 340"/>
              <a:gd name="T10" fmla="*/ 28 w 444"/>
              <a:gd name="T11" fmla="*/ 0 h 340"/>
              <a:gd name="T12" fmla="*/ 282 w 444"/>
              <a:gd name="T13" fmla="*/ 0 h 340"/>
              <a:gd name="T14" fmla="*/ 328 w 444"/>
              <a:gd name="T15" fmla="*/ 22 h 340"/>
              <a:gd name="T16" fmla="*/ 433 w 444"/>
              <a:gd name="T17" fmla="*/ 148 h 340"/>
              <a:gd name="T18" fmla="*/ 433 w 444"/>
              <a:gd name="T19" fmla="*/ 191 h 340"/>
              <a:gd name="T20" fmla="*/ 328 w 444"/>
              <a:gd name="T21" fmla="*/ 31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340">
                <a:moveTo>
                  <a:pt x="328" y="317"/>
                </a:moveTo>
                <a:cubicBezTo>
                  <a:pt x="318" y="329"/>
                  <a:pt x="297" y="339"/>
                  <a:pt x="282" y="339"/>
                </a:cubicBezTo>
                <a:lnTo>
                  <a:pt x="28" y="339"/>
                </a:lnTo>
                <a:cubicBezTo>
                  <a:pt x="12" y="339"/>
                  <a:pt x="0" y="326"/>
                  <a:pt x="0" y="311"/>
                </a:cubicBezTo>
                <a:lnTo>
                  <a:pt x="0" y="29"/>
                </a:lnTo>
                <a:cubicBezTo>
                  <a:pt x="0" y="13"/>
                  <a:pt x="12" y="0"/>
                  <a:pt x="28" y="0"/>
                </a:cubicBezTo>
                <a:lnTo>
                  <a:pt x="282" y="0"/>
                </a:lnTo>
                <a:cubicBezTo>
                  <a:pt x="297" y="0"/>
                  <a:pt x="318" y="10"/>
                  <a:pt x="328" y="22"/>
                </a:cubicBezTo>
                <a:lnTo>
                  <a:pt x="433" y="148"/>
                </a:lnTo>
                <a:cubicBezTo>
                  <a:pt x="443" y="160"/>
                  <a:pt x="443" y="179"/>
                  <a:pt x="433" y="191"/>
                </a:cubicBezTo>
                <a:lnTo>
                  <a:pt x="328" y="317"/>
                </a:lnTo>
              </a:path>
            </a:pathLst>
          </a:custGeom>
          <a:solidFill>
            <a:schemeClr val="tx1">
              <a:lumMod val="90000"/>
              <a:lumOff val="10000"/>
            </a:schemeClr>
          </a:solidFill>
          <a:ln>
            <a:noFill/>
          </a:ln>
          <a:effectLst/>
          <a:extLst/>
        </p:spPr>
        <p:txBody>
          <a:bodyPr wrap="none" anchor="ctr"/>
          <a:lstStyle/>
          <a:p>
            <a:endParaRPr lang="en-US"/>
          </a:p>
        </p:txBody>
      </p:sp>
      <p:sp>
        <p:nvSpPr>
          <p:cNvPr id="94" name="Freeform 86"/>
          <p:cNvSpPr>
            <a:spLocks noChangeArrowheads="1"/>
          </p:cNvSpPr>
          <p:nvPr/>
        </p:nvSpPr>
        <p:spPr bwMode="auto">
          <a:xfrm>
            <a:off x="7600476" y="4329504"/>
            <a:ext cx="160337" cy="122237"/>
          </a:xfrm>
          <a:custGeom>
            <a:avLst/>
            <a:gdLst>
              <a:gd name="T0" fmla="*/ 115 w 444"/>
              <a:gd name="T1" fmla="*/ 22 h 340"/>
              <a:gd name="T2" fmla="*/ 161 w 444"/>
              <a:gd name="T3" fmla="*/ 0 h 340"/>
              <a:gd name="T4" fmla="*/ 415 w 444"/>
              <a:gd name="T5" fmla="*/ 0 h 340"/>
              <a:gd name="T6" fmla="*/ 443 w 444"/>
              <a:gd name="T7" fmla="*/ 29 h 340"/>
              <a:gd name="T8" fmla="*/ 443 w 444"/>
              <a:gd name="T9" fmla="*/ 311 h 340"/>
              <a:gd name="T10" fmla="*/ 415 w 444"/>
              <a:gd name="T11" fmla="*/ 339 h 340"/>
              <a:gd name="T12" fmla="*/ 161 w 444"/>
              <a:gd name="T13" fmla="*/ 339 h 340"/>
              <a:gd name="T14" fmla="*/ 115 w 444"/>
              <a:gd name="T15" fmla="*/ 317 h 340"/>
              <a:gd name="T16" fmla="*/ 10 w 444"/>
              <a:gd name="T17" fmla="*/ 191 h 340"/>
              <a:gd name="T18" fmla="*/ 10 w 444"/>
              <a:gd name="T19" fmla="*/ 148 h 340"/>
              <a:gd name="T20" fmla="*/ 115 w 444"/>
              <a:gd name="T21"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340">
                <a:moveTo>
                  <a:pt x="115" y="22"/>
                </a:moveTo>
                <a:cubicBezTo>
                  <a:pt x="125" y="10"/>
                  <a:pt x="146" y="0"/>
                  <a:pt x="161" y="0"/>
                </a:cubicBezTo>
                <a:lnTo>
                  <a:pt x="415" y="0"/>
                </a:lnTo>
                <a:cubicBezTo>
                  <a:pt x="431" y="0"/>
                  <a:pt x="443" y="13"/>
                  <a:pt x="443" y="29"/>
                </a:cubicBezTo>
                <a:lnTo>
                  <a:pt x="443" y="311"/>
                </a:lnTo>
                <a:cubicBezTo>
                  <a:pt x="443" y="326"/>
                  <a:pt x="431" y="339"/>
                  <a:pt x="415" y="339"/>
                </a:cubicBezTo>
                <a:lnTo>
                  <a:pt x="161" y="339"/>
                </a:lnTo>
                <a:cubicBezTo>
                  <a:pt x="146" y="339"/>
                  <a:pt x="125" y="329"/>
                  <a:pt x="115" y="317"/>
                </a:cubicBezTo>
                <a:lnTo>
                  <a:pt x="10" y="191"/>
                </a:lnTo>
                <a:cubicBezTo>
                  <a:pt x="0" y="180"/>
                  <a:pt x="0" y="160"/>
                  <a:pt x="10" y="148"/>
                </a:cubicBezTo>
                <a:lnTo>
                  <a:pt x="115" y="22"/>
                </a:lnTo>
              </a:path>
            </a:pathLst>
          </a:custGeom>
          <a:solidFill>
            <a:schemeClr val="tx1">
              <a:lumMod val="90000"/>
              <a:lumOff val="10000"/>
            </a:schemeClr>
          </a:solidFill>
          <a:ln>
            <a:noFill/>
          </a:ln>
          <a:effectLst/>
          <a:extLst/>
        </p:spPr>
        <p:txBody>
          <a:bodyPr wrap="none" anchor="ctr"/>
          <a:lstStyle/>
          <a:p>
            <a:endParaRPr lang="en-US"/>
          </a:p>
        </p:txBody>
      </p:sp>
      <p:sp>
        <p:nvSpPr>
          <p:cNvPr id="95" name="Freeform 87"/>
          <p:cNvSpPr>
            <a:spLocks noChangeArrowheads="1"/>
          </p:cNvSpPr>
          <p:nvPr/>
        </p:nvSpPr>
        <p:spPr bwMode="auto">
          <a:xfrm>
            <a:off x="6986113" y="4331091"/>
            <a:ext cx="122238" cy="160338"/>
          </a:xfrm>
          <a:custGeom>
            <a:avLst/>
            <a:gdLst>
              <a:gd name="T0" fmla="*/ 317 w 340"/>
              <a:gd name="T1" fmla="*/ 115 h 445"/>
              <a:gd name="T2" fmla="*/ 339 w 340"/>
              <a:gd name="T3" fmla="*/ 161 h 445"/>
              <a:gd name="T4" fmla="*/ 339 w 340"/>
              <a:gd name="T5" fmla="*/ 415 h 445"/>
              <a:gd name="T6" fmla="*/ 311 w 340"/>
              <a:gd name="T7" fmla="*/ 444 h 445"/>
              <a:gd name="T8" fmla="*/ 29 w 340"/>
              <a:gd name="T9" fmla="*/ 444 h 445"/>
              <a:gd name="T10" fmla="*/ 0 w 340"/>
              <a:gd name="T11" fmla="*/ 415 h 445"/>
              <a:gd name="T12" fmla="*/ 0 w 340"/>
              <a:gd name="T13" fmla="*/ 161 h 445"/>
              <a:gd name="T14" fmla="*/ 22 w 340"/>
              <a:gd name="T15" fmla="*/ 115 h 445"/>
              <a:gd name="T16" fmla="*/ 148 w 340"/>
              <a:gd name="T17" fmla="*/ 10 h 445"/>
              <a:gd name="T18" fmla="*/ 191 w 340"/>
              <a:gd name="T19" fmla="*/ 10 h 445"/>
              <a:gd name="T20" fmla="*/ 317 w 340"/>
              <a:gd name="T21" fmla="*/ 11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445">
                <a:moveTo>
                  <a:pt x="317" y="115"/>
                </a:moveTo>
                <a:cubicBezTo>
                  <a:pt x="329" y="125"/>
                  <a:pt x="339" y="146"/>
                  <a:pt x="339" y="161"/>
                </a:cubicBezTo>
                <a:lnTo>
                  <a:pt x="339" y="415"/>
                </a:lnTo>
                <a:cubicBezTo>
                  <a:pt x="339" y="431"/>
                  <a:pt x="326" y="444"/>
                  <a:pt x="311" y="444"/>
                </a:cubicBezTo>
                <a:lnTo>
                  <a:pt x="29" y="444"/>
                </a:lnTo>
                <a:cubicBezTo>
                  <a:pt x="13" y="444"/>
                  <a:pt x="0" y="431"/>
                  <a:pt x="0" y="415"/>
                </a:cubicBezTo>
                <a:lnTo>
                  <a:pt x="0" y="161"/>
                </a:lnTo>
                <a:cubicBezTo>
                  <a:pt x="0" y="146"/>
                  <a:pt x="10" y="125"/>
                  <a:pt x="22" y="115"/>
                </a:cubicBezTo>
                <a:lnTo>
                  <a:pt x="148" y="10"/>
                </a:lnTo>
                <a:cubicBezTo>
                  <a:pt x="160" y="0"/>
                  <a:pt x="179" y="0"/>
                  <a:pt x="191" y="10"/>
                </a:cubicBezTo>
                <a:lnTo>
                  <a:pt x="317" y="115"/>
                </a:lnTo>
              </a:path>
            </a:pathLst>
          </a:custGeom>
          <a:solidFill>
            <a:schemeClr val="tx1">
              <a:lumMod val="90000"/>
              <a:lumOff val="10000"/>
            </a:schemeClr>
          </a:solidFill>
          <a:ln>
            <a:noFill/>
          </a:ln>
          <a:effectLst/>
          <a:extLst/>
        </p:spPr>
        <p:txBody>
          <a:bodyPr wrap="none" anchor="ctr"/>
          <a:lstStyle/>
          <a:p>
            <a:endParaRPr lang="en-US"/>
          </a:p>
        </p:txBody>
      </p:sp>
      <p:sp>
        <p:nvSpPr>
          <p:cNvPr id="96" name="Freeform 88"/>
          <p:cNvSpPr>
            <a:spLocks noChangeArrowheads="1"/>
          </p:cNvSpPr>
          <p:nvPr/>
        </p:nvSpPr>
        <p:spPr bwMode="auto">
          <a:xfrm>
            <a:off x="7311551" y="4327916"/>
            <a:ext cx="122237" cy="160338"/>
          </a:xfrm>
          <a:custGeom>
            <a:avLst/>
            <a:gdLst>
              <a:gd name="T0" fmla="*/ 22 w 340"/>
              <a:gd name="T1" fmla="*/ 329 h 445"/>
              <a:gd name="T2" fmla="*/ 0 w 340"/>
              <a:gd name="T3" fmla="*/ 282 h 445"/>
              <a:gd name="T4" fmla="*/ 0 w 340"/>
              <a:gd name="T5" fmla="*/ 28 h 445"/>
              <a:gd name="T6" fmla="*/ 29 w 340"/>
              <a:gd name="T7" fmla="*/ 0 h 445"/>
              <a:gd name="T8" fmla="*/ 311 w 340"/>
              <a:gd name="T9" fmla="*/ 0 h 445"/>
              <a:gd name="T10" fmla="*/ 339 w 340"/>
              <a:gd name="T11" fmla="*/ 28 h 445"/>
              <a:gd name="T12" fmla="*/ 339 w 340"/>
              <a:gd name="T13" fmla="*/ 282 h 445"/>
              <a:gd name="T14" fmla="*/ 317 w 340"/>
              <a:gd name="T15" fmla="*/ 329 h 445"/>
              <a:gd name="T16" fmla="*/ 191 w 340"/>
              <a:gd name="T17" fmla="*/ 434 h 445"/>
              <a:gd name="T18" fmla="*/ 148 w 340"/>
              <a:gd name="T19" fmla="*/ 434 h 445"/>
              <a:gd name="T20" fmla="*/ 22 w 340"/>
              <a:gd name="T21" fmla="*/ 3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445">
                <a:moveTo>
                  <a:pt x="22" y="329"/>
                </a:moveTo>
                <a:cubicBezTo>
                  <a:pt x="10" y="319"/>
                  <a:pt x="0" y="298"/>
                  <a:pt x="0" y="282"/>
                </a:cubicBezTo>
                <a:lnTo>
                  <a:pt x="0" y="28"/>
                </a:lnTo>
                <a:cubicBezTo>
                  <a:pt x="0" y="13"/>
                  <a:pt x="13" y="0"/>
                  <a:pt x="29" y="0"/>
                </a:cubicBezTo>
                <a:lnTo>
                  <a:pt x="311" y="0"/>
                </a:lnTo>
                <a:cubicBezTo>
                  <a:pt x="326" y="0"/>
                  <a:pt x="339" y="13"/>
                  <a:pt x="339" y="28"/>
                </a:cubicBezTo>
                <a:lnTo>
                  <a:pt x="339" y="282"/>
                </a:lnTo>
                <a:cubicBezTo>
                  <a:pt x="339" y="298"/>
                  <a:pt x="329" y="319"/>
                  <a:pt x="317" y="329"/>
                </a:cubicBezTo>
                <a:lnTo>
                  <a:pt x="191" y="434"/>
                </a:lnTo>
                <a:cubicBezTo>
                  <a:pt x="179" y="444"/>
                  <a:pt x="160" y="444"/>
                  <a:pt x="148" y="434"/>
                </a:cubicBezTo>
                <a:lnTo>
                  <a:pt x="22" y="329"/>
                </a:lnTo>
              </a:path>
            </a:pathLst>
          </a:custGeom>
          <a:solidFill>
            <a:schemeClr val="tx1">
              <a:lumMod val="90000"/>
              <a:lumOff val="10000"/>
            </a:schemeClr>
          </a:solidFill>
          <a:ln>
            <a:noFill/>
          </a:ln>
          <a:effectLst/>
          <a:extLst/>
        </p:spPr>
        <p:txBody>
          <a:bodyPr wrap="none" anchor="ctr"/>
          <a:lstStyle/>
          <a:p>
            <a:endParaRPr lang="en-US"/>
          </a:p>
        </p:txBody>
      </p:sp>
      <p:sp>
        <p:nvSpPr>
          <p:cNvPr id="97" name="Freeform 89"/>
          <p:cNvSpPr>
            <a:spLocks noChangeArrowheads="1"/>
          </p:cNvSpPr>
          <p:nvPr/>
        </p:nvSpPr>
        <p:spPr bwMode="auto">
          <a:xfrm>
            <a:off x="826760" y="1705603"/>
            <a:ext cx="142875" cy="163513"/>
          </a:xfrm>
          <a:custGeom>
            <a:avLst/>
            <a:gdLst>
              <a:gd name="T0" fmla="*/ 338 w 396"/>
              <a:gd name="T1" fmla="*/ 0 h 453"/>
              <a:gd name="T2" fmla="*/ 395 w 396"/>
              <a:gd name="T3" fmla="*/ 0 h 453"/>
              <a:gd name="T4" fmla="*/ 395 w 396"/>
              <a:gd name="T5" fmla="*/ 452 h 453"/>
              <a:gd name="T6" fmla="*/ 28 w 396"/>
              <a:gd name="T7" fmla="*/ 452 h 453"/>
              <a:gd name="T8" fmla="*/ 28 w 396"/>
              <a:gd name="T9" fmla="*/ 339 h 453"/>
              <a:gd name="T10" fmla="*/ 0 w 396"/>
              <a:gd name="T11" fmla="*/ 339 h 453"/>
              <a:gd name="T12" fmla="*/ 0 w 396"/>
              <a:gd name="T13" fmla="*/ 254 h 453"/>
              <a:gd name="T14" fmla="*/ 28 w 396"/>
              <a:gd name="T15" fmla="*/ 254 h 453"/>
              <a:gd name="T16" fmla="*/ 28 w 396"/>
              <a:gd name="T17" fmla="*/ 198 h 453"/>
              <a:gd name="T18" fmla="*/ 0 w 396"/>
              <a:gd name="T19" fmla="*/ 198 h 453"/>
              <a:gd name="T20" fmla="*/ 0 w 396"/>
              <a:gd name="T21" fmla="*/ 113 h 453"/>
              <a:gd name="T22" fmla="*/ 28 w 396"/>
              <a:gd name="T23" fmla="*/ 113 h 453"/>
              <a:gd name="T24" fmla="*/ 28 w 396"/>
              <a:gd name="T25" fmla="*/ 0 h 453"/>
              <a:gd name="T26" fmla="*/ 338 w 396"/>
              <a:gd name="T27" fmla="*/ 0 h 453"/>
              <a:gd name="T28" fmla="*/ 56 w 396"/>
              <a:gd name="T29" fmla="*/ 311 h 453"/>
              <a:gd name="T30" fmla="*/ 56 w 396"/>
              <a:gd name="T31" fmla="*/ 282 h 453"/>
              <a:gd name="T32" fmla="*/ 28 w 396"/>
              <a:gd name="T33" fmla="*/ 282 h 453"/>
              <a:gd name="T34" fmla="*/ 28 w 396"/>
              <a:gd name="T35" fmla="*/ 311 h 453"/>
              <a:gd name="T36" fmla="*/ 56 w 396"/>
              <a:gd name="T37" fmla="*/ 311 h 453"/>
              <a:gd name="T38" fmla="*/ 56 w 396"/>
              <a:gd name="T39" fmla="*/ 169 h 453"/>
              <a:gd name="T40" fmla="*/ 56 w 396"/>
              <a:gd name="T41" fmla="*/ 141 h 453"/>
              <a:gd name="T42" fmla="*/ 28 w 396"/>
              <a:gd name="T43" fmla="*/ 141 h 453"/>
              <a:gd name="T44" fmla="*/ 28 w 396"/>
              <a:gd name="T45" fmla="*/ 169 h 453"/>
              <a:gd name="T46" fmla="*/ 56 w 396"/>
              <a:gd name="T47" fmla="*/ 169 h 453"/>
              <a:gd name="T48" fmla="*/ 310 w 396"/>
              <a:gd name="T49" fmla="*/ 282 h 453"/>
              <a:gd name="T50" fmla="*/ 307 w 396"/>
              <a:gd name="T51" fmla="*/ 258 h 453"/>
              <a:gd name="T52" fmla="*/ 268 w 396"/>
              <a:gd name="T53" fmla="*/ 237 h 453"/>
              <a:gd name="T54" fmla="*/ 247 w 396"/>
              <a:gd name="T55" fmla="*/ 228 h 453"/>
              <a:gd name="T56" fmla="*/ 247 w 396"/>
              <a:gd name="T57" fmla="*/ 211 h 453"/>
              <a:gd name="T58" fmla="*/ 255 w 396"/>
              <a:gd name="T59" fmla="*/ 191 h 453"/>
              <a:gd name="T60" fmla="*/ 263 w 396"/>
              <a:gd name="T61" fmla="*/ 182 h 453"/>
              <a:gd name="T62" fmla="*/ 258 w 396"/>
              <a:gd name="T63" fmla="*/ 169 h 453"/>
              <a:gd name="T64" fmla="*/ 259 w 396"/>
              <a:gd name="T65" fmla="*/ 151 h 453"/>
              <a:gd name="T66" fmla="*/ 225 w 396"/>
              <a:gd name="T67" fmla="*/ 125 h 453"/>
              <a:gd name="T68" fmla="*/ 192 w 396"/>
              <a:gd name="T69" fmla="*/ 151 h 453"/>
              <a:gd name="T70" fmla="*/ 193 w 396"/>
              <a:gd name="T71" fmla="*/ 169 h 453"/>
              <a:gd name="T72" fmla="*/ 188 w 396"/>
              <a:gd name="T73" fmla="*/ 182 h 453"/>
              <a:gd name="T74" fmla="*/ 196 w 396"/>
              <a:gd name="T75" fmla="*/ 191 h 453"/>
              <a:gd name="T76" fmla="*/ 204 w 396"/>
              <a:gd name="T77" fmla="*/ 211 h 453"/>
              <a:gd name="T78" fmla="*/ 204 w 396"/>
              <a:gd name="T79" fmla="*/ 228 h 453"/>
              <a:gd name="T80" fmla="*/ 183 w 396"/>
              <a:gd name="T81" fmla="*/ 237 h 453"/>
              <a:gd name="T82" fmla="*/ 144 w 396"/>
              <a:gd name="T83" fmla="*/ 257 h 453"/>
              <a:gd name="T84" fmla="*/ 141 w 396"/>
              <a:gd name="T85" fmla="*/ 271 h 453"/>
              <a:gd name="T86" fmla="*/ 141 w 396"/>
              <a:gd name="T87" fmla="*/ 281 h 453"/>
              <a:gd name="T88" fmla="*/ 141 w 396"/>
              <a:gd name="T89" fmla="*/ 282 h 453"/>
              <a:gd name="T90" fmla="*/ 225 w 396"/>
              <a:gd name="T91" fmla="*/ 282 h 453"/>
              <a:gd name="T92" fmla="*/ 310 w 396"/>
              <a:gd name="T93" fmla="*/ 2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453">
                <a:moveTo>
                  <a:pt x="338" y="0"/>
                </a:moveTo>
                <a:lnTo>
                  <a:pt x="395" y="0"/>
                </a:lnTo>
                <a:lnTo>
                  <a:pt x="395" y="452"/>
                </a:lnTo>
                <a:lnTo>
                  <a:pt x="28" y="452"/>
                </a:lnTo>
                <a:lnTo>
                  <a:pt x="28" y="339"/>
                </a:lnTo>
                <a:lnTo>
                  <a:pt x="0" y="339"/>
                </a:lnTo>
                <a:lnTo>
                  <a:pt x="0" y="254"/>
                </a:lnTo>
                <a:lnTo>
                  <a:pt x="28" y="254"/>
                </a:lnTo>
                <a:lnTo>
                  <a:pt x="28" y="198"/>
                </a:lnTo>
                <a:lnTo>
                  <a:pt x="0" y="198"/>
                </a:lnTo>
                <a:lnTo>
                  <a:pt x="0" y="113"/>
                </a:lnTo>
                <a:lnTo>
                  <a:pt x="28" y="113"/>
                </a:lnTo>
                <a:lnTo>
                  <a:pt x="28" y="0"/>
                </a:lnTo>
                <a:lnTo>
                  <a:pt x="338" y="0"/>
                </a:lnTo>
                <a:close/>
                <a:moveTo>
                  <a:pt x="56" y="311"/>
                </a:moveTo>
                <a:lnTo>
                  <a:pt x="56" y="282"/>
                </a:lnTo>
                <a:lnTo>
                  <a:pt x="28" y="282"/>
                </a:lnTo>
                <a:lnTo>
                  <a:pt x="28" y="311"/>
                </a:lnTo>
                <a:lnTo>
                  <a:pt x="56" y="311"/>
                </a:lnTo>
                <a:close/>
                <a:moveTo>
                  <a:pt x="56" y="169"/>
                </a:moveTo>
                <a:lnTo>
                  <a:pt x="56" y="141"/>
                </a:lnTo>
                <a:lnTo>
                  <a:pt x="28" y="141"/>
                </a:lnTo>
                <a:lnTo>
                  <a:pt x="28" y="169"/>
                </a:lnTo>
                <a:lnTo>
                  <a:pt x="56" y="169"/>
                </a:lnTo>
                <a:close/>
                <a:moveTo>
                  <a:pt x="310" y="282"/>
                </a:moveTo>
                <a:cubicBezTo>
                  <a:pt x="310" y="282"/>
                  <a:pt x="311" y="265"/>
                  <a:pt x="307" y="258"/>
                </a:cubicBezTo>
                <a:cubicBezTo>
                  <a:pt x="302" y="250"/>
                  <a:pt x="285" y="244"/>
                  <a:pt x="268" y="237"/>
                </a:cubicBezTo>
                <a:cubicBezTo>
                  <a:pt x="251" y="230"/>
                  <a:pt x="247" y="228"/>
                  <a:pt x="247" y="228"/>
                </a:cubicBezTo>
                <a:lnTo>
                  <a:pt x="247" y="211"/>
                </a:lnTo>
                <a:cubicBezTo>
                  <a:pt x="247" y="211"/>
                  <a:pt x="253" y="207"/>
                  <a:pt x="255" y="191"/>
                </a:cubicBezTo>
                <a:cubicBezTo>
                  <a:pt x="259" y="192"/>
                  <a:pt x="263" y="185"/>
                  <a:pt x="263" y="182"/>
                </a:cubicBezTo>
                <a:cubicBezTo>
                  <a:pt x="263" y="178"/>
                  <a:pt x="263" y="168"/>
                  <a:pt x="258" y="169"/>
                </a:cubicBezTo>
                <a:cubicBezTo>
                  <a:pt x="259" y="162"/>
                  <a:pt x="260" y="155"/>
                  <a:pt x="259" y="151"/>
                </a:cubicBezTo>
                <a:cubicBezTo>
                  <a:pt x="258" y="138"/>
                  <a:pt x="244" y="125"/>
                  <a:pt x="225" y="125"/>
                </a:cubicBezTo>
                <a:cubicBezTo>
                  <a:pt x="205" y="125"/>
                  <a:pt x="193" y="138"/>
                  <a:pt x="192" y="151"/>
                </a:cubicBezTo>
                <a:cubicBezTo>
                  <a:pt x="191" y="155"/>
                  <a:pt x="192" y="162"/>
                  <a:pt x="193" y="169"/>
                </a:cubicBezTo>
                <a:cubicBezTo>
                  <a:pt x="188" y="168"/>
                  <a:pt x="187" y="178"/>
                  <a:pt x="188" y="182"/>
                </a:cubicBezTo>
                <a:cubicBezTo>
                  <a:pt x="188" y="185"/>
                  <a:pt x="192" y="192"/>
                  <a:pt x="196" y="191"/>
                </a:cubicBezTo>
                <a:cubicBezTo>
                  <a:pt x="198" y="207"/>
                  <a:pt x="204" y="211"/>
                  <a:pt x="204" y="211"/>
                </a:cubicBezTo>
                <a:lnTo>
                  <a:pt x="204" y="228"/>
                </a:lnTo>
                <a:cubicBezTo>
                  <a:pt x="204" y="228"/>
                  <a:pt x="200" y="230"/>
                  <a:pt x="183" y="237"/>
                </a:cubicBezTo>
                <a:cubicBezTo>
                  <a:pt x="166" y="244"/>
                  <a:pt x="149" y="249"/>
                  <a:pt x="144" y="257"/>
                </a:cubicBezTo>
                <a:cubicBezTo>
                  <a:pt x="142" y="260"/>
                  <a:pt x="141" y="266"/>
                  <a:pt x="141" y="271"/>
                </a:cubicBezTo>
                <a:lnTo>
                  <a:pt x="141" y="281"/>
                </a:lnTo>
                <a:lnTo>
                  <a:pt x="141" y="282"/>
                </a:lnTo>
                <a:lnTo>
                  <a:pt x="225" y="282"/>
                </a:lnTo>
                <a:lnTo>
                  <a:pt x="310" y="282"/>
                </a:lnTo>
                <a:close/>
              </a:path>
            </a:pathLst>
          </a:custGeom>
          <a:solidFill>
            <a:schemeClr val="tx1">
              <a:lumMod val="90000"/>
              <a:lumOff val="10000"/>
            </a:schemeClr>
          </a:solidFill>
          <a:ln>
            <a:noFill/>
          </a:ln>
          <a:effectLst/>
          <a:extLst/>
        </p:spPr>
        <p:txBody>
          <a:bodyPr wrap="none" anchor="ctr"/>
          <a:lstStyle/>
          <a:p>
            <a:endParaRPr lang="en-US"/>
          </a:p>
        </p:txBody>
      </p:sp>
      <p:sp>
        <p:nvSpPr>
          <p:cNvPr id="98" name="Freeform 90"/>
          <p:cNvSpPr>
            <a:spLocks noChangeArrowheads="1"/>
          </p:cNvSpPr>
          <p:nvPr/>
        </p:nvSpPr>
        <p:spPr bwMode="auto">
          <a:xfrm>
            <a:off x="979160" y="1705603"/>
            <a:ext cx="11113" cy="163513"/>
          </a:xfrm>
          <a:custGeom>
            <a:avLst/>
            <a:gdLst>
              <a:gd name="T0" fmla="*/ 28 w 29"/>
              <a:gd name="T1" fmla="*/ 452 h 453"/>
              <a:gd name="T2" fmla="*/ 0 w 29"/>
              <a:gd name="T3" fmla="*/ 452 h 453"/>
              <a:gd name="T4" fmla="*/ 0 w 29"/>
              <a:gd name="T5" fmla="*/ 0 h 453"/>
              <a:gd name="T6" fmla="*/ 28 w 29"/>
              <a:gd name="T7" fmla="*/ 0 h 453"/>
              <a:gd name="T8" fmla="*/ 28 w 29"/>
              <a:gd name="T9" fmla="*/ 452 h 453"/>
            </a:gdLst>
            <a:ahLst/>
            <a:cxnLst>
              <a:cxn ang="0">
                <a:pos x="T0" y="T1"/>
              </a:cxn>
              <a:cxn ang="0">
                <a:pos x="T2" y="T3"/>
              </a:cxn>
              <a:cxn ang="0">
                <a:pos x="T4" y="T5"/>
              </a:cxn>
              <a:cxn ang="0">
                <a:pos x="T6" y="T7"/>
              </a:cxn>
              <a:cxn ang="0">
                <a:pos x="T8" y="T9"/>
              </a:cxn>
            </a:cxnLst>
            <a:rect l="0" t="0" r="r" b="b"/>
            <a:pathLst>
              <a:path w="29" h="453">
                <a:moveTo>
                  <a:pt x="28" y="452"/>
                </a:moveTo>
                <a:lnTo>
                  <a:pt x="0" y="452"/>
                </a:lnTo>
                <a:lnTo>
                  <a:pt x="0" y="0"/>
                </a:lnTo>
                <a:lnTo>
                  <a:pt x="28" y="0"/>
                </a:lnTo>
                <a:lnTo>
                  <a:pt x="28" y="452"/>
                </a:lnTo>
              </a:path>
            </a:pathLst>
          </a:custGeom>
          <a:solidFill>
            <a:schemeClr val="tx1">
              <a:lumMod val="90000"/>
              <a:lumOff val="10000"/>
            </a:schemeClr>
          </a:solidFill>
          <a:ln>
            <a:noFill/>
          </a:ln>
          <a:effectLst/>
          <a:extLst/>
        </p:spPr>
        <p:txBody>
          <a:bodyPr wrap="none" anchor="ctr"/>
          <a:lstStyle/>
          <a:p>
            <a:endParaRPr lang="en-US"/>
          </a:p>
        </p:txBody>
      </p:sp>
      <p:sp>
        <p:nvSpPr>
          <p:cNvPr id="99" name="Freeform 91"/>
          <p:cNvSpPr>
            <a:spLocks noChangeArrowheads="1"/>
          </p:cNvSpPr>
          <p:nvPr/>
        </p:nvSpPr>
        <p:spPr bwMode="auto">
          <a:xfrm>
            <a:off x="1476048" y="4956803"/>
            <a:ext cx="163512" cy="163513"/>
          </a:xfrm>
          <a:custGeom>
            <a:avLst/>
            <a:gdLst>
              <a:gd name="T0" fmla="*/ 423 w 452"/>
              <a:gd name="T1" fmla="*/ 423 h 452"/>
              <a:gd name="T2" fmla="*/ 423 w 452"/>
              <a:gd name="T3" fmla="*/ 28 h 452"/>
              <a:gd name="T4" fmla="*/ 28 w 452"/>
              <a:gd name="T5" fmla="*/ 28 h 452"/>
              <a:gd name="T6" fmla="*/ 28 w 452"/>
              <a:gd name="T7" fmla="*/ 423 h 452"/>
              <a:gd name="T8" fmla="*/ 423 w 452"/>
              <a:gd name="T9" fmla="*/ 423 h 452"/>
              <a:gd name="T10" fmla="*/ 451 w 452"/>
              <a:gd name="T11" fmla="*/ 0 h 452"/>
              <a:gd name="T12" fmla="*/ 451 w 452"/>
              <a:gd name="T13" fmla="*/ 451 h 452"/>
              <a:gd name="T14" fmla="*/ 0 w 452"/>
              <a:gd name="T15" fmla="*/ 451 h 452"/>
              <a:gd name="T16" fmla="*/ 0 w 452"/>
              <a:gd name="T17" fmla="*/ 0 h 452"/>
              <a:gd name="T18" fmla="*/ 451 w 452"/>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423" y="423"/>
                </a:moveTo>
                <a:lnTo>
                  <a:pt x="423" y="28"/>
                </a:lnTo>
                <a:lnTo>
                  <a:pt x="28" y="28"/>
                </a:lnTo>
                <a:lnTo>
                  <a:pt x="28" y="423"/>
                </a:lnTo>
                <a:lnTo>
                  <a:pt x="423" y="423"/>
                </a:lnTo>
                <a:close/>
                <a:moveTo>
                  <a:pt x="451" y="0"/>
                </a:moveTo>
                <a:lnTo>
                  <a:pt x="451" y="451"/>
                </a:lnTo>
                <a:lnTo>
                  <a:pt x="0" y="451"/>
                </a:lnTo>
                <a:lnTo>
                  <a:pt x="0" y="0"/>
                </a:lnTo>
                <a:lnTo>
                  <a:pt x="451" y="0"/>
                </a:lnTo>
                <a:close/>
              </a:path>
            </a:pathLst>
          </a:custGeom>
          <a:solidFill>
            <a:schemeClr val="tx1">
              <a:lumMod val="90000"/>
              <a:lumOff val="10000"/>
            </a:schemeClr>
          </a:solidFill>
          <a:ln>
            <a:noFill/>
          </a:ln>
          <a:effectLst/>
          <a:extLst/>
        </p:spPr>
        <p:txBody>
          <a:bodyPr wrap="none" anchor="ctr"/>
          <a:lstStyle/>
          <a:p>
            <a:endParaRPr lang="en-US"/>
          </a:p>
        </p:txBody>
      </p:sp>
      <p:sp>
        <p:nvSpPr>
          <p:cNvPr id="100" name="Freeform 92"/>
          <p:cNvSpPr>
            <a:spLocks noChangeArrowheads="1"/>
          </p:cNvSpPr>
          <p:nvPr/>
        </p:nvSpPr>
        <p:spPr bwMode="auto">
          <a:xfrm>
            <a:off x="1515735" y="4998078"/>
            <a:ext cx="82550" cy="92075"/>
          </a:xfrm>
          <a:custGeom>
            <a:avLst/>
            <a:gdLst>
              <a:gd name="T0" fmla="*/ 132 w 231"/>
              <a:gd name="T1" fmla="*/ 0 h 257"/>
              <a:gd name="T2" fmla="*/ 202 w 231"/>
              <a:gd name="T3" fmla="*/ 23 h 257"/>
              <a:gd name="T4" fmla="*/ 218 w 231"/>
              <a:gd name="T5" fmla="*/ 64 h 257"/>
              <a:gd name="T6" fmla="*/ 218 w 231"/>
              <a:gd name="T7" fmla="*/ 65 h 257"/>
              <a:gd name="T8" fmla="*/ 179 w 231"/>
              <a:gd name="T9" fmla="*/ 122 h 257"/>
              <a:gd name="T10" fmla="*/ 230 w 231"/>
              <a:gd name="T11" fmla="*/ 185 h 257"/>
              <a:gd name="T12" fmla="*/ 230 w 231"/>
              <a:gd name="T13" fmla="*/ 186 h 257"/>
              <a:gd name="T14" fmla="*/ 133 w 231"/>
              <a:gd name="T15" fmla="*/ 256 h 257"/>
              <a:gd name="T16" fmla="*/ 0 w 231"/>
              <a:gd name="T17" fmla="*/ 256 h 257"/>
              <a:gd name="T18" fmla="*/ 0 w 231"/>
              <a:gd name="T19" fmla="*/ 0 h 257"/>
              <a:gd name="T20" fmla="*/ 132 w 231"/>
              <a:gd name="T21" fmla="*/ 0 h 257"/>
              <a:gd name="T22" fmla="*/ 114 w 231"/>
              <a:gd name="T23" fmla="*/ 102 h 257"/>
              <a:gd name="T24" fmla="*/ 148 w 231"/>
              <a:gd name="T25" fmla="*/ 80 h 257"/>
              <a:gd name="T26" fmla="*/ 148 w 231"/>
              <a:gd name="T27" fmla="*/ 79 h 257"/>
              <a:gd name="T28" fmla="*/ 116 w 231"/>
              <a:gd name="T29" fmla="*/ 57 h 257"/>
              <a:gd name="T30" fmla="*/ 70 w 231"/>
              <a:gd name="T31" fmla="*/ 57 h 257"/>
              <a:gd name="T32" fmla="*/ 70 w 231"/>
              <a:gd name="T33" fmla="*/ 102 h 257"/>
              <a:gd name="T34" fmla="*/ 114 w 231"/>
              <a:gd name="T35" fmla="*/ 102 h 257"/>
              <a:gd name="T36" fmla="*/ 125 w 231"/>
              <a:gd name="T37" fmla="*/ 199 h 257"/>
              <a:gd name="T38" fmla="*/ 159 w 231"/>
              <a:gd name="T39" fmla="*/ 176 h 257"/>
              <a:gd name="T40" fmla="*/ 159 w 231"/>
              <a:gd name="T41" fmla="*/ 175 h 257"/>
              <a:gd name="T42" fmla="*/ 124 w 231"/>
              <a:gd name="T43" fmla="*/ 152 h 257"/>
              <a:gd name="T44" fmla="*/ 70 w 231"/>
              <a:gd name="T45" fmla="*/ 152 h 257"/>
              <a:gd name="T46" fmla="*/ 70 w 231"/>
              <a:gd name="T47" fmla="*/ 199 h 257"/>
              <a:gd name="T48" fmla="*/ 125 w 231"/>
              <a:gd name="T4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257">
                <a:moveTo>
                  <a:pt x="132" y="0"/>
                </a:moveTo>
                <a:cubicBezTo>
                  <a:pt x="164" y="0"/>
                  <a:pt x="187" y="8"/>
                  <a:pt x="202" y="23"/>
                </a:cubicBezTo>
                <a:cubicBezTo>
                  <a:pt x="212" y="33"/>
                  <a:pt x="218" y="47"/>
                  <a:pt x="218" y="64"/>
                </a:cubicBezTo>
                <a:lnTo>
                  <a:pt x="218" y="65"/>
                </a:lnTo>
                <a:cubicBezTo>
                  <a:pt x="218" y="95"/>
                  <a:pt x="202" y="112"/>
                  <a:pt x="179" y="122"/>
                </a:cubicBezTo>
                <a:cubicBezTo>
                  <a:pt x="210" y="132"/>
                  <a:pt x="230" y="150"/>
                  <a:pt x="230" y="185"/>
                </a:cubicBezTo>
                <a:lnTo>
                  <a:pt x="230" y="186"/>
                </a:lnTo>
                <a:cubicBezTo>
                  <a:pt x="230" y="230"/>
                  <a:pt x="194" y="256"/>
                  <a:pt x="133" y="256"/>
                </a:cubicBezTo>
                <a:lnTo>
                  <a:pt x="0" y="256"/>
                </a:lnTo>
                <a:lnTo>
                  <a:pt x="0" y="0"/>
                </a:lnTo>
                <a:lnTo>
                  <a:pt x="132" y="0"/>
                </a:lnTo>
                <a:close/>
                <a:moveTo>
                  <a:pt x="114" y="102"/>
                </a:moveTo>
                <a:cubicBezTo>
                  <a:pt x="136" y="102"/>
                  <a:pt x="148" y="95"/>
                  <a:pt x="148" y="80"/>
                </a:cubicBezTo>
                <a:lnTo>
                  <a:pt x="148" y="79"/>
                </a:lnTo>
                <a:cubicBezTo>
                  <a:pt x="148" y="65"/>
                  <a:pt x="137" y="57"/>
                  <a:pt x="116" y="57"/>
                </a:cubicBezTo>
                <a:lnTo>
                  <a:pt x="70" y="57"/>
                </a:lnTo>
                <a:lnTo>
                  <a:pt x="70" y="102"/>
                </a:lnTo>
                <a:lnTo>
                  <a:pt x="114" y="102"/>
                </a:lnTo>
                <a:close/>
                <a:moveTo>
                  <a:pt x="125" y="199"/>
                </a:moveTo>
                <a:cubicBezTo>
                  <a:pt x="146" y="199"/>
                  <a:pt x="159" y="191"/>
                  <a:pt x="159" y="176"/>
                </a:cubicBezTo>
                <a:lnTo>
                  <a:pt x="159" y="175"/>
                </a:lnTo>
                <a:cubicBezTo>
                  <a:pt x="159" y="161"/>
                  <a:pt x="148" y="152"/>
                  <a:pt x="124" y="152"/>
                </a:cubicBezTo>
                <a:lnTo>
                  <a:pt x="70" y="152"/>
                </a:lnTo>
                <a:lnTo>
                  <a:pt x="70" y="199"/>
                </a:lnTo>
                <a:lnTo>
                  <a:pt x="125" y="199"/>
                </a:lnTo>
                <a:close/>
              </a:path>
            </a:pathLst>
          </a:custGeom>
          <a:solidFill>
            <a:schemeClr val="tx1">
              <a:lumMod val="90000"/>
              <a:lumOff val="10000"/>
            </a:schemeClr>
          </a:solidFill>
          <a:ln>
            <a:noFill/>
          </a:ln>
          <a:effectLst/>
          <a:extLst/>
        </p:spPr>
        <p:txBody>
          <a:bodyPr wrap="none" anchor="ctr"/>
          <a:lstStyle/>
          <a:p>
            <a:endParaRPr lang="en-US"/>
          </a:p>
        </p:txBody>
      </p:sp>
      <p:sp>
        <p:nvSpPr>
          <p:cNvPr id="101" name="Freeform 93"/>
          <p:cNvSpPr>
            <a:spLocks noChangeArrowheads="1"/>
          </p:cNvSpPr>
          <p:nvPr/>
        </p:nvSpPr>
        <p:spPr bwMode="auto">
          <a:xfrm>
            <a:off x="1150610" y="4956803"/>
            <a:ext cx="163513" cy="163513"/>
          </a:xfrm>
          <a:custGeom>
            <a:avLst/>
            <a:gdLst>
              <a:gd name="T0" fmla="*/ 423 w 452"/>
              <a:gd name="T1" fmla="*/ 423 h 452"/>
              <a:gd name="T2" fmla="*/ 423 w 452"/>
              <a:gd name="T3" fmla="*/ 28 h 452"/>
              <a:gd name="T4" fmla="*/ 28 w 452"/>
              <a:gd name="T5" fmla="*/ 28 h 452"/>
              <a:gd name="T6" fmla="*/ 28 w 452"/>
              <a:gd name="T7" fmla="*/ 423 h 452"/>
              <a:gd name="T8" fmla="*/ 423 w 452"/>
              <a:gd name="T9" fmla="*/ 423 h 452"/>
              <a:gd name="T10" fmla="*/ 451 w 452"/>
              <a:gd name="T11" fmla="*/ 0 h 452"/>
              <a:gd name="T12" fmla="*/ 451 w 452"/>
              <a:gd name="T13" fmla="*/ 451 h 452"/>
              <a:gd name="T14" fmla="*/ 0 w 452"/>
              <a:gd name="T15" fmla="*/ 451 h 452"/>
              <a:gd name="T16" fmla="*/ 0 w 452"/>
              <a:gd name="T17" fmla="*/ 0 h 452"/>
              <a:gd name="T18" fmla="*/ 451 w 452"/>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423" y="423"/>
                </a:moveTo>
                <a:lnTo>
                  <a:pt x="423" y="28"/>
                </a:lnTo>
                <a:lnTo>
                  <a:pt x="28" y="28"/>
                </a:lnTo>
                <a:lnTo>
                  <a:pt x="28" y="423"/>
                </a:lnTo>
                <a:lnTo>
                  <a:pt x="423" y="423"/>
                </a:lnTo>
                <a:close/>
                <a:moveTo>
                  <a:pt x="451" y="0"/>
                </a:moveTo>
                <a:lnTo>
                  <a:pt x="451" y="451"/>
                </a:lnTo>
                <a:lnTo>
                  <a:pt x="0" y="451"/>
                </a:lnTo>
                <a:lnTo>
                  <a:pt x="0" y="0"/>
                </a:lnTo>
                <a:lnTo>
                  <a:pt x="451" y="0"/>
                </a:lnTo>
                <a:close/>
              </a:path>
            </a:pathLst>
          </a:custGeom>
          <a:solidFill>
            <a:schemeClr val="tx1">
              <a:lumMod val="90000"/>
              <a:lumOff val="10000"/>
            </a:schemeClr>
          </a:solidFill>
          <a:ln>
            <a:noFill/>
          </a:ln>
          <a:effectLst/>
          <a:extLst/>
        </p:spPr>
        <p:txBody>
          <a:bodyPr wrap="none" anchor="ctr"/>
          <a:lstStyle/>
          <a:p>
            <a:endParaRPr lang="en-US"/>
          </a:p>
        </p:txBody>
      </p:sp>
      <p:sp>
        <p:nvSpPr>
          <p:cNvPr id="102" name="Freeform 94"/>
          <p:cNvSpPr>
            <a:spLocks noChangeArrowheads="1"/>
          </p:cNvSpPr>
          <p:nvPr/>
        </p:nvSpPr>
        <p:spPr bwMode="auto">
          <a:xfrm>
            <a:off x="1226810" y="4986966"/>
            <a:ext cx="36513" cy="20637"/>
          </a:xfrm>
          <a:custGeom>
            <a:avLst/>
            <a:gdLst>
              <a:gd name="T0" fmla="*/ 85 w 101"/>
              <a:gd name="T1" fmla="*/ 57 h 58"/>
              <a:gd name="T2" fmla="*/ 0 w 101"/>
              <a:gd name="T3" fmla="*/ 57 h 58"/>
              <a:gd name="T4" fmla="*/ 16 w 101"/>
              <a:gd name="T5" fmla="*/ 0 h 58"/>
              <a:gd name="T6" fmla="*/ 100 w 101"/>
              <a:gd name="T7" fmla="*/ 0 h 58"/>
              <a:gd name="T8" fmla="*/ 85 w 101"/>
              <a:gd name="T9" fmla="*/ 57 h 58"/>
            </a:gdLst>
            <a:ahLst/>
            <a:cxnLst>
              <a:cxn ang="0">
                <a:pos x="T0" y="T1"/>
              </a:cxn>
              <a:cxn ang="0">
                <a:pos x="T2" y="T3"/>
              </a:cxn>
              <a:cxn ang="0">
                <a:pos x="T4" y="T5"/>
              </a:cxn>
              <a:cxn ang="0">
                <a:pos x="T6" y="T7"/>
              </a:cxn>
              <a:cxn ang="0">
                <a:pos x="T8" y="T9"/>
              </a:cxn>
            </a:cxnLst>
            <a:rect l="0" t="0" r="r" b="b"/>
            <a:pathLst>
              <a:path w="101" h="58">
                <a:moveTo>
                  <a:pt x="85" y="57"/>
                </a:moveTo>
                <a:lnTo>
                  <a:pt x="0" y="57"/>
                </a:lnTo>
                <a:lnTo>
                  <a:pt x="16" y="0"/>
                </a:lnTo>
                <a:lnTo>
                  <a:pt x="100" y="0"/>
                </a:lnTo>
                <a:lnTo>
                  <a:pt x="85" y="57"/>
                </a:lnTo>
              </a:path>
            </a:pathLst>
          </a:custGeom>
          <a:solidFill>
            <a:schemeClr val="tx1">
              <a:lumMod val="90000"/>
              <a:lumOff val="10000"/>
            </a:schemeClr>
          </a:solidFill>
          <a:ln>
            <a:noFill/>
          </a:ln>
          <a:effectLst/>
          <a:extLst/>
        </p:spPr>
        <p:txBody>
          <a:bodyPr wrap="none" anchor="ctr"/>
          <a:lstStyle/>
          <a:p>
            <a:endParaRPr lang="en-US"/>
          </a:p>
        </p:txBody>
      </p:sp>
      <p:sp>
        <p:nvSpPr>
          <p:cNvPr id="103" name="Freeform 95"/>
          <p:cNvSpPr>
            <a:spLocks noChangeArrowheads="1"/>
          </p:cNvSpPr>
          <p:nvPr/>
        </p:nvSpPr>
        <p:spPr bwMode="auto">
          <a:xfrm>
            <a:off x="1201410" y="5018716"/>
            <a:ext cx="52388" cy="71437"/>
          </a:xfrm>
          <a:custGeom>
            <a:avLst/>
            <a:gdLst>
              <a:gd name="T0" fmla="*/ 61 w 147"/>
              <a:gd name="T1" fmla="*/ 0 h 199"/>
              <a:gd name="T2" fmla="*/ 146 w 147"/>
              <a:gd name="T3" fmla="*/ 0 h 199"/>
              <a:gd name="T4" fmla="*/ 85 w 147"/>
              <a:gd name="T5" fmla="*/ 198 h 199"/>
              <a:gd name="T6" fmla="*/ 0 w 147"/>
              <a:gd name="T7" fmla="*/ 198 h 199"/>
              <a:gd name="T8" fmla="*/ 61 w 147"/>
              <a:gd name="T9" fmla="*/ 0 h 199"/>
            </a:gdLst>
            <a:ahLst/>
            <a:cxnLst>
              <a:cxn ang="0">
                <a:pos x="T0" y="T1"/>
              </a:cxn>
              <a:cxn ang="0">
                <a:pos x="T2" y="T3"/>
              </a:cxn>
              <a:cxn ang="0">
                <a:pos x="T4" y="T5"/>
              </a:cxn>
              <a:cxn ang="0">
                <a:pos x="T6" y="T7"/>
              </a:cxn>
              <a:cxn ang="0">
                <a:pos x="T8" y="T9"/>
              </a:cxn>
            </a:cxnLst>
            <a:rect l="0" t="0" r="r" b="b"/>
            <a:pathLst>
              <a:path w="147" h="199">
                <a:moveTo>
                  <a:pt x="61" y="0"/>
                </a:moveTo>
                <a:lnTo>
                  <a:pt x="146" y="0"/>
                </a:lnTo>
                <a:lnTo>
                  <a:pt x="85" y="198"/>
                </a:lnTo>
                <a:lnTo>
                  <a:pt x="0" y="198"/>
                </a:lnTo>
                <a:lnTo>
                  <a:pt x="61" y="0"/>
                </a:lnTo>
              </a:path>
            </a:pathLst>
          </a:custGeom>
          <a:solidFill>
            <a:schemeClr val="tx1">
              <a:lumMod val="90000"/>
              <a:lumOff val="10000"/>
            </a:schemeClr>
          </a:solidFill>
          <a:ln>
            <a:noFill/>
          </a:ln>
          <a:effectLst/>
          <a:extLst/>
        </p:spPr>
        <p:txBody>
          <a:bodyPr wrap="none" anchor="ctr"/>
          <a:lstStyle/>
          <a:p>
            <a:endParaRPr lang="en-US"/>
          </a:p>
        </p:txBody>
      </p:sp>
      <p:sp>
        <p:nvSpPr>
          <p:cNvPr id="104" name="Freeform 96"/>
          <p:cNvSpPr>
            <a:spLocks noChangeArrowheads="1"/>
          </p:cNvSpPr>
          <p:nvPr/>
        </p:nvSpPr>
        <p:spPr bwMode="auto">
          <a:xfrm>
            <a:off x="826760" y="4956803"/>
            <a:ext cx="163513" cy="163513"/>
          </a:xfrm>
          <a:custGeom>
            <a:avLst/>
            <a:gdLst>
              <a:gd name="T0" fmla="*/ 423 w 452"/>
              <a:gd name="T1" fmla="*/ 423 h 452"/>
              <a:gd name="T2" fmla="*/ 423 w 452"/>
              <a:gd name="T3" fmla="*/ 28 h 452"/>
              <a:gd name="T4" fmla="*/ 28 w 452"/>
              <a:gd name="T5" fmla="*/ 28 h 452"/>
              <a:gd name="T6" fmla="*/ 28 w 452"/>
              <a:gd name="T7" fmla="*/ 423 h 452"/>
              <a:gd name="T8" fmla="*/ 423 w 452"/>
              <a:gd name="T9" fmla="*/ 423 h 452"/>
              <a:gd name="T10" fmla="*/ 451 w 452"/>
              <a:gd name="T11" fmla="*/ 0 h 452"/>
              <a:gd name="T12" fmla="*/ 451 w 452"/>
              <a:gd name="T13" fmla="*/ 451 h 452"/>
              <a:gd name="T14" fmla="*/ 0 w 452"/>
              <a:gd name="T15" fmla="*/ 451 h 452"/>
              <a:gd name="T16" fmla="*/ 0 w 452"/>
              <a:gd name="T17" fmla="*/ 0 h 452"/>
              <a:gd name="T18" fmla="*/ 451 w 452"/>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423" y="423"/>
                </a:moveTo>
                <a:lnTo>
                  <a:pt x="423" y="28"/>
                </a:lnTo>
                <a:lnTo>
                  <a:pt x="28" y="28"/>
                </a:lnTo>
                <a:lnTo>
                  <a:pt x="28" y="423"/>
                </a:lnTo>
                <a:lnTo>
                  <a:pt x="423" y="423"/>
                </a:lnTo>
                <a:close/>
                <a:moveTo>
                  <a:pt x="451" y="0"/>
                </a:moveTo>
                <a:lnTo>
                  <a:pt x="451" y="451"/>
                </a:lnTo>
                <a:lnTo>
                  <a:pt x="0" y="451"/>
                </a:lnTo>
                <a:lnTo>
                  <a:pt x="0" y="0"/>
                </a:lnTo>
                <a:lnTo>
                  <a:pt x="451" y="0"/>
                </a:lnTo>
                <a:close/>
              </a:path>
            </a:pathLst>
          </a:custGeom>
          <a:solidFill>
            <a:schemeClr val="tx1">
              <a:lumMod val="90000"/>
              <a:lumOff val="10000"/>
            </a:schemeClr>
          </a:solidFill>
          <a:ln>
            <a:noFill/>
          </a:ln>
          <a:effectLst/>
          <a:extLst/>
        </p:spPr>
        <p:txBody>
          <a:bodyPr wrap="none" anchor="ctr"/>
          <a:lstStyle/>
          <a:p>
            <a:endParaRPr lang="en-US"/>
          </a:p>
        </p:txBody>
      </p:sp>
      <p:sp>
        <p:nvSpPr>
          <p:cNvPr id="105" name="Freeform 97"/>
          <p:cNvSpPr>
            <a:spLocks noChangeArrowheads="1"/>
          </p:cNvSpPr>
          <p:nvPr/>
        </p:nvSpPr>
        <p:spPr bwMode="auto">
          <a:xfrm>
            <a:off x="866448" y="4988553"/>
            <a:ext cx="74612" cy="80963"/>
          </a:xfrm>
          <a:custGeom>
            <a:avLst/>
            <a:gdLst>
              <a:gd name="T0" fmla="*/ 0 w 207"/>
              <a:gd name="T1" fmla="*/ 124 h 226"/>
              <a:gd name="T2" fmla="*/ 0 w 207"/>
              <a:gd name="T3" fmla="*/ 0 h 226"/>
              <a:gd name="T4" fmla="*/ 62 w 207"/>
              <a:gd name="T5" fmla="*/ 0 h 226"/>
              <a:gd name="T6" fmla="*/ 62 w 207"/>
              <a:gd name="T7" fmla="*/ 123 h 226"/>
              <a:gd name="T8" fmla="*/ 103 w 207"/>
              <a:gd name="T9" fmla="*/ 170 h 226"/>
              <a:gd name="T10" fmla="*/ 143 w 207"/>
              <a:gd name="T11" fmla="*/ 124 h 226"/>
              <a:gd name="T12" fmla="*/ 143 w 207"/>
              <a:gd name="T13" fmla="*/ 0 h 226"/>
              <a:gd name="T14" fmla="*/ 206 w 207"/>
              <a:gd name="T15" fmla="*/ 0 h 226"/>
              <a:gd name="T16" fmla="*/ 206 w 207"/>
              <a:gd name="T17" fmla="*/ 123 h 226"/>
              <a:gd name="T18" fmla="*/ 102 w 207"/>
              <a:gd name="T19" fmla="*/ 225 h 226"/>
              <a:gd name="T20" fmla="*/ 0 w 207"/>
              <a:gd name="T21" fmla="*/ 12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226">
                <a:moveTo>
                  <a:pt x="0" y="124"/>
                </a:moveTo>
                <a:lnTo>
                  <a:pt x="0" y="0"/>
                </a:lnTo>
                <a:lnTo>
                  <a:pt x="62" y="0"/>
                </a:lnTo>
                <a:lnTo>
                  <a:pt x="62" y="123"/>
                </a:lnTo>
                <a:cubicBezTo>
                  <a:pt x="62" y="155"/>
                  <a:pt x="78" y="170"/>
                  <a:pt x="103" y="170"/>
                </a:cubicBezTo>
                <a:cubicBezTo>
                  <a:pt x="127" y="170"/>
                  <a:pt x="143" y="155"/>
                  <a:pt x="143" y="124"/>
                </a:cubicBezTo>
                <a:lnTo>
                  <a:pt x="143" y="0"/>
                </a:lnTo>
                <a:lnTo>
                  <a:pt x="206" y="0"/>
                </a:lnTo>
                <a:lnTo>
                  <a:pt x="206" y="123"/>
                </a:lnTo>
                <a:cubicBezTo>
                  <a:pt x="206" y="194"/>
                  <a:pt x="165" y="225"/>
                  <a:pt x="102" y="225"/>
                </a:cubicBezTo>
                <a:cubicBezTo>
                  <a:pt x="39" y="225"/>
                  <a:pt x="0" y="193"/>
                  <a:pt x="0" y="124"/>
                </a:cubicBezTo>
              </a:path>
            </a:pathLst>
          </a:custGeom>
          <a:solidFill>
            <a:schemeClr val="tx1">
              <a:lumMod val="90000"/>
              <a:lumOff val="10000"/>
            </a:schemeClr>
          </a:solidFill>
          <a:ln>
            <a:noFill/>
          </a:ln>
          <a:effectLst/>
          <a:extLst/>
        </p:spPr>
        <p:txBody>
          <a:bodyPr wrap="none" anchor="ctr"/>
          <a:lstStyle/>
          <a:p>
            <a:endParaRPr lang="en-US"/>
          </a:p>
        </p:txBody>
      </p:sp>
      <p:sp>
        <p:nvSpPr>
          <p:cNvPr id="106" name="Freeform 98"/>
          <p:cNvSpPr>
            <a:spLocks noChangeArrowheads="1"/>
          </p:cNvSpPr>
          <p:nvPr/>
        </p:nvSpPr>
        <p:spPr bwMode="auto">
          <a:xfrm>
            <a:off x="866448" y="5079041"/>
            <a:ext cx="80962" cy="11112"/>
          </a:xfrm>
          <a:custGeom>
            <a:avLst/>
            <a:gdLst>
              <a:gd name="T0" fmla="*/ 225 w 226"/>
              <a:gd name="T1" fmla="*/ 29 h 30"/>
              <a:gd name="T2" fmla="*/ 0 w 226"/>
              <a:gd name="T3" fmla="*/ 29 h 30"/>
              <a:gd name="T4" fmla="*/ 0 w 226"/>
              <a:gd name="T5" fmla="*/ 0 h 30"/>
              <a:gd name="T6" fmla="*/ 225 w 226"/>
              <a:gd name="T7" fmla="*/ 0 h 30"/>
              <a:gd name="T8" fmla="*/ 225 w 226"/>
              <a:gd name="T9" fmla="*/ 29 h 30"/>
            </a:gdLst>
            <a:ahLst/>
            <a:cxnLst>
              <a:cxn ang="0">
                <a:pos x="T0" y="T1"/>
              </a:cxn>
              <a:cxn ang="0">
                <a:pos x="T2" y="T3"/>
              </a:cxn>
              <a:cxn ang="0">
                <a:pos x="T4" y="T5"/>
              </a:cxn>
              <a:cxn ang="0">
                <a:pos x="T6" y="T7"/>
              </a:cxn>
              <a:cxn ang="0">
                <a:pos x="T8" y="T9"/>
              </a:cxn>
            </a:cxnLst>
            <a:rect l="0" t="0" r="r" b="b"/>
            <a:pathLst>
              <a:path w="226" h="30">
                <a:moveTo>
                  <a:pt x="225" y="29"/>
                </a:moveTo>
                <a:lnTo>
                  <a:pt x="0" y="29"/>
                </a:lnTo>
                <a:lnTo>
                  <a:pt x="0" y="0"/>
                </a:lnTo>
                <a:lnTo>
                  <a:pt x="225" y="0"/>
                </a:lnTo>
                <a:lnTo>
                  <a:pt x="225" y="29"/>
                </a:lnTo>
              </a:path>
            </a:pathLst>
          </a:custGeom>
          <a:solidFill>
            <a:schemeClr val="tx1">
              <a:lumMod val="90000"/>
              <a:lumOff val="10000"/>
            </a:schemeClr>
          </a:solidFill>
          <a:ln>
            <a:noFill/>
          </a:ln>
          <a:effectLst/>
          <a:extLst/>
        </p:spPr>
        <p:txBody>
          <a:bodyPr wrap="none" anchor="ctr"/>
          <a:lstStyle/>
          <a:p>
            <a:endParaRPr lang="en-US"/>
          </a:p>
        </p:txBody>
      </p:sp>
      <p:sp>
        <p:nvSpPr>
          <p:cNvPr id="107" name="Freeform 99"/>
          <p:cNvSpPr>
            <a:spLocks noChangeArrowheads="1"/>
          </p:cNvSpPr>
          <p:nvPr/>
        </p:nvSpPr>
        <p:spPr bwMode="auto">
          <a:xfrm>
            <a:off x="1801485" y="4956803"/>
            <a:ext cx="163513" cy="163513"/>
          </a:xfrm>
          <a:custGeom>
            <a:avLst/>
            <a:gdLst>
              <a:gd name="T0" fmla="*/ 423 w 452"/>
              <a:gd name="T1" fmla="*/ 423 h 452"/>
              <a:gd name="T2" fmla="*/ 423 w 452"/>
              <a:gd name="T3" fmla="*/ 28 h 452"/>
              <a:gd name="T4" fmla="*/ 28 w 452"/>
              <a:gd name="T5" fmla="*/ 28 h 452"/>
              <a:gd name="T6" fmla="*/ 28 w 452"/>
              <a:gd name="T7" fmla="*/ 423 h 452"/>
              <a:gd name="T8" fmla="*/ 423 w 452"/>
              <a:gd name="T9" fmla="*/ 423 h 452"/>
              <a:gd name="T10" fmla="*/ 451 w 452"/>
              <a:gd name="T11" fmla="*/ 0 h 452"/>
              <a:gd name="T12" fmla="*/ 451 w 452"/>
              <a:gd name="T13" fmla="*/ 451 h 452"/>
              <a:gd name="T14" fmla="*/ 0 w 452"/>
              <a:gd name="T15" fmla="*/ 451 h 452"/>
              <a:gd name="T16" fmla="*/ 0 w 452"/>
              <a:gd name="T17" fmla="*/ 0 h 452"/>
              <a:gd name="T18" fmla="*/ 451 w 452"/>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423" y="423"/>
                </a:moveTo>
                <a:lnTo>
                  <a:pt x="423" y="28"/>
                </a:lnTo>
                <a:lnTo>
                  <a:pt x="28" y="28"/>
                </a:lnTo>
                <a:lnTo>
                  <a:pt x="28" y="423"/>
                </a:lnTo>
                <a:lnTo>
                  <a:pt x="423" y="423"/>
                </a:lnTo>
                <a:close/>
                <a:moveTo>
                  <a:pt x="451" y="0"/>
                </a:moveTo>
                <a:lnTo>
                  <a:pt x="451" y="451"/>
                </a:lnTo>
                <a:lnTo>
                  <a:pt x="0" y="451"/>
                </a:lnTo>
                <a:lnTo>
                  <a:pt x="0" y="0"/>
                </a:lnTo>
                <a:lnTo>
                  <a:pt x="451" y="0"/>
                </a:lnTo>
                <a:close/>
              </a:path>
            </a:pathLst>
          </a:custGeom>
          <a:solidFill>
            <a:schemeClr val="tx1">
              <a:lumMod val="90000"/>
              <a:lumOff val="10000"/>
            </a:schemeClr>
          </a:solidFill>
          <a:ln>
            <a:noFill/>
          </a:ln>
          <a:effectLst/>
          <a:extLst/>
        </p:spPr>
        <p:txBody>
          <a:bodyPr wrap="none" anchor="ctr"/>
          <a:lstStyle/>
          <a:p>
            <a:endParaRPr lang="en-US"/>
          </a:p>
        </p:txBody>
      </p:sp>
      <p:sp>
        <p:nvSpPr>
          <p:cNvPr id="108" name="Freeform 100"/>
          <p:cNvSpPr>
            <a:spLocks noChangeArrowheads="1"/>
          </p:cNvSpPr>
          <p:nvPr/>
        </p:nvSpPr>
        <p:spPr bwMode="auto">
          <a:xfrm>
            <a:off x="1844348" y="4996491"/>
            <a:ext cx="80962" cy="96837"/>
          </a:xfrm>
          <a:custGeom>
            <a:avLst/>
            <a:gdLst>
              <a:gd name="T0" fmla="*/ 0 w 226"/>
              <a:gd name="T1" fmla="*/ 223 h 267"/>
              <a:gd name="T2" fmla="*/ 40 w 226"/>
              <a:gd name="T3" fmla="*/ 176 h 267"/>
              <a:gd name="T4" fmla="*/ 123 w 226"/>
              <a:gd name="T5" fmla="*/ 207 h 267"/>
              <a:gd name="T6" fmla="*/ 153 w 226"/>
              <a:gd name="T7" fmla="*/ 189 h 267"/>
              <a:gd name="T8" fmla="*/ 153 w 226"/>
              <a:gd name="T9" fmla="*/ 188 h 267"/>
              <a:gd name="T10" fmla="*/ 109 w 226"/>
              <a:gd name="T11" fmla="*/ 164 h 267"/>
              <a:gd name="T12" fmla="*/ 12 w 226"/>
              <a:gd name="T13" fmla="*/ 83 h 267"/>
              <a:gd name="T14" fmla="*/ 12 w 226"/>
              <a:gd name="T15" fmla="*/ 82 h 267"/>
              <a:gd name="T16" fmla="*/ 112 w 226"/>
              <a:gd name="T17" fmla="*/ 0 h 267"/>
              <a:gd name="T18" fmla="*/ 218 w 226"/>
              <a:gd name="T19" fmla="*/ 34 h 267"/>
              <a:gd name="T20" fmla="*/ 182 w 226"/>
              <a:gd name="T21" fmla="*/ 85 h 267"/>
              <a:gd name="T22" fmla="*/ 110 w 226"/>
              <a:gd name="T23" fmla="*/ 59 h 267"/>
              <a:gd name="T24" fmla="*/ 84 w 226"/>
              <a:gd name="T25" fmla="*/ 76 h 267"/>
              <a:gd name="T26" fmla="*/ 84 w 226"/>
              <a:gd name="T27" fmla="*/ 76 h 267"/>
              <a:gd name="T28" fmla="*/ 129 w 226"/>
              <a:gd name="T29" fmla="*/ 101 h 267"/>
              <a:gd name="T30" fmla="*/ 225 w 226"/>
              <a:gd name="T31" fmla="*/ 181 h 267"/>
              <a:gd name="T32" fmla="*/ 225 w 226"/>
              <a:gd name="T33" fmla="*/ 182 h 267"/>
              <a:gd name="T34" fmla="*/ 121 w 226"/>
              <a:gd name="T35" fmla="*/ 266 h 267"/>
              <a:gd name="T36" fmla="*/ 0 w 226"/>
              <a:gd name="T37" fmla="*/ 22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267">
                <a:moveTo>
                  <a:pt x="0" y="223"/>
                </a:moveTo>
                <a:lnTo>
                  <a:pt x="40" y="176"/>
                </a:lnTo>
                <a:cubicBezTo>
                  <a:pt x="65" y="196"/>
                  <a:pt x="94" y="207"/>
                  <a:pt x="123" y="207"/>
                </a:cubicBezTo>
                <a:cubicBezTo>
                  <a:pt x="142" y="207"/>
                  <a:pt x="153" y="200"/>
                  <a:pt x="153" y="189"/>
                </a:cubicBezTo>
                <a:lnTo>
                  <a:pt x="153" y="188"/>
                </a:lnTo>
                <a:cubicBezTo>
                  <a:pt x="153" y="178"/>
                  <a:pt x="144" y="172"/>
                  <a:pt x="109" y="164"/>
                </a:cubicBezTo>
                <a:cubicBezTo>
                  <a:pt x="55" y="151"/>
                  <a:pt x="12" y="136"/>
                  <a:pt x="12" y="83"/>
                </a:cubicBezTo>
                <a:lnTo>
                  <a:pt x="12" y="82"/>
                </a:lnTo>
                <a:cubicBezTo>
                  <a:pt x="12" y="35"/>
                  <a:pt x="50" y="0"/>
                  <a:pt x="112" y="0"/>
                </a:cubicBezTo>
                <a:cubicBezTo>
                  <a:pt x="156" y="0"/>
                  <a:pt x="190" y="12"/>
                  <a:pt x="218" y="34"/>
                </a:cubicBezTo>
                <a:lnTo>
                  <a:pt x="182" y="85"/>
                </a:lnTo>
                <a:cubicBezTo>
                  <a:pt x="159" y="68"/>
                  <a:pt x="133" y="59"/>
                  <a:pt x="110" y="59"/>
                </a:cubicBezTo>
                <a:cubicBezTo>
                  <a:pt x="93" y="59"/>
                  <a:pt x="84" y="67"/>
                  <a:pt x="84" y="76"/>
                </a:cubicBezTo>
                <a:lnTo>
                  <a:pt x="84" y="76"/>
                </a:lnTo>
                <a:cubicBezTo>
                  <a:pt x="84" y="88"/>
                  <a:pt x="93" y="93"/>
                  <a:pt x="129" y="101"/>
                </a:cubicBezTo>
                <a:cubicBezTo>
                  <a:pt x="188" y="114"/>
                  <a:pt x="225" y="133"/>
                  <a:pt x="225" y="181"/>
                </a:cubicBezTo>
                <a:lnTo>
                  <a:pt x="225" y="182"/>
                </a:lnTo>
                <a:cubicBezTo>
                  <a:pt x="225" y="235"/>
                  <a:pt x="183" y="266"/>
                  <a:pt x="121" y="266"/>
                </a:cubicBezTo>
                <a:cubicBezTo>
                  <a:pt x="75" y="266"/>
                  <a:pt x="32" y="251"/>
                  <a:pt x="0" y="223"/>
                </a:cubicBezTo>
              </a:path>
            </a:pathLst>
          </a:custGeom>
          <a:solidFill>
            <a:schemeClr val="tx1">
              <a:lumMod val="90000"/>
              <a:lumOff val="10000"/>
            </a:schemeClr>
          </a:solidFill>
          <a:ln>
            <a:noFill/>
          </a:ln>
          <a:effectLst/>
          <a:extLst/>
        </p:spPr>
        <p:txBody>
          <a:bodyPr wrap="none" anchor="ctr"/>
          <a:lstStyle/>
          <a:p>
            <a:endParaRPr lang="en-US"/>
          </a:p>
        </p:txBody>
      </p:sp>
      <p:sp>
        <p:nvSpPr>
          <p:cNvPr id="109" name="Freeform 101"/>
          <p:cNvSpPr>
            <a:spLocks noChangeArrowheads="1"/>
          </p:cNvSpPr>
          <p:nvPr/>
        </p:nvSpPr>
        <p:spPr bwMode="auto">
          <a:xfrm>
            <a:off x="1822123" y="5037766"/>
            <a:ext cx="122237" cy="11112"/>
          </a:xfrm>
          <a:custGeom>
            <a:avLst/>
            <a:gdLst>
              <a:gd name="T0" fmla="*/ 339 w 340"/>
              <a:gd name="T1" fmla="*/ 28 h 29"/>
              <a:gd name="T2" fmla="*/ 0 w 340"/>
              <a:gd name="T3" fmla="*/ 28 h 29"/>
              <a:gd name="T4" fmla="*/ 0 w 340"/>
              <a:gd name="T5" fmla="*/ 0 h 29"/>
              <a:gd name="T6" fmla="*/ 339 w 340"/>
              <a:gd name="T7" fmla="*/ 0 h 29"/>
              <a:gd name="T8" fmla="*/ 339 w 340"/>
              <a:gd name="T9" fmla="*/ 28 h 29"/>
            </a:gdLst>
            <a:ahLst/>
            <a:cxnLst>
              <a:cxn ang="0">
                <a:pos x="T0" y="T1"/>
              </a:cxn>
              <a:cxn ang="0">
                <a:pos x="T2" y="T3"/>
              </a:cxn>
              <a:cxn ang="0">
                <a:pos x="T4" y="T5"/>
              </a:cxn>
              <a:cxn ang="0">
                <a:pos x="T6" y="T7"/>
              </a:cxn>
              <a:cxn ang="0">
                <a:pos x="T8" y="T9"/>
              </a:cxn>
            </a:cxnLst>
            <a:rect l="0" t="0" r="r" b="b"/>
            <a:pathLst>
              <a:path w="340" h="29">
                <a:moveTo>
                  <a:pt x="339" y="28"/>
                </a:moveTo>
                <a:lnTo>
                  <a:pt x="0" y="28"/>
                </a:lnTo>
                <a:lnTo>
                  <a:pt x="0" y="0"/>
                </a:lnTo>
                <a:lnTo>
                  <a:pt x="339" y="0"/>
                </a:lnTo>
                <a:lnTo>
                  <a:pt x="339" y="28"/>
                </a:lnTo>
              </a:path>
            </a:pathLst>
          </a:custGeom>
          <a:solidFill>
            <a:schemeClr val="tx1">
              <a:lumMod val="90000"/>
              <a:lumOff val="10000"/>
            </a:schemeClr>
          </a:solidFill>
          <a:ln>
            <a:noFill/>
          </a:ln>
          <a:effectLst/>
          <a:extLst/>
        </p:spPr>
        <p:txBody>
          <a:bodyPr wrap="none" anchor="ctr"/>
          <a:lstStyle/>
          <a:p>
            <a:endParaRPr lang="en-US"/>
          </a:p>
        </p:txBody>
      </p:sp>
      <p:sp>
        <p:nvSpPr>
          <p:cNvPr id="110" name="Freeform 102"/>
          <p:cNvSpPr>
            <a:spLocks noChangeArrowheads="1"/>
          </p:cNvSpPr>
          <p:nvPr/>
        </p:nvSpPr>
        <p:spPr bwMode="auto">
          <a:xfrm>
            <a:off x="2452360" y="4972678"/>
            <a:ext cx="112713" cy="11113"/>
          </a:xfrm>
          <a:custGeom>
            <a:avLst/>
            <a:gdLst>
              <a:gd name="T0" fmla="*/ 310 w 311"/>
              <a:gd name="T1" fmla="*/ 28 h 29"/>
              <a:gd name="T2" fmla="*/ 0 w 311"/>
              <a:gd name="T3" fmla="*/ 28 h 29"/>
              <a:gd name="T4" fmla="*/ 0 w 311"/>
              <a:gd name="T5" fmla="*/ 0 h 29"/>
              <a:gd name="T6" fmla="*/ 310 w 311"/>
              <a:gd name="T7" fmla="*/ 0 h 29"/>
              <a:gd name="T8" fmla="*/ 310 w 311"/>
              <a:gd name="T9" fmla="*/ 28 h 29"/>
            </a:gdLst>
            <a:ahLst/>
            <a:cxnLst>
              <a:cxn ang="0">
                <a:pos x="T0" y="T1"/>
              </a:cxn>
              <a:cxn ang="0">
                <a:pos x="T2" y="T3"/>
              </a:cxn>
              <a:cxn ang="0">
                <a:pos x="T4" y="T5"/>
              </a:cxn>
              <a:cxn ang="0">
                <a:pos x="T6" y="T7"/>
              </a:cxn>
              <a:cxn ang="0">
                <a:pos x="T8" y="T9"/>
              </a:cxn>
            </a:cxnLst>
            <a:rect l="0" t="0" r="r" b="b"/>
            <a:pathLst>
              <a:path w="311" h="29">
                <a:moveTo>
                  <a:pt x="310" y="28"/>
                </a:moveTo>
                <a:lnTo>
                  <a:pt x="0" y="28"/>
                </a:lnTo>
                <a:lnTo>
                  <a:pt x="0" y="0"/>
                </a:lnTo>
                <a:lnTo>
                  <a:pt x="310" y="0"/>
                </a:lnTo>
                <a:lnTo>
                  <a:pt x="310" y="28"/>
                </a:lnTo>
              </a:path>
            </a:pathLst>
          </a:custGeom>
          <a:solidFill>
            <a:schemeClr val="tx1">
              <a:lumMod val="90000"/>
              <a:lumOff val="10000"/>
            </a:schemeClr>
          </a:solidFill>
          <a:ln>
            <a:noFill/>
          </a:ln>
          <a:effectLst/>
          <a:extLst/>
        </p:spPr>
        <p:txBody>
          <a:bodyPr wrap="none" anchor="ctr"/>
          <a:lstStyle/>
          <a:p>
            <a:endParaRPr lang="en-US"/>
          </a:p>
        </p:txBody>
      </p:sp>
      <p:sp>
        <p:nvSpPr>
          <p:cNvPr id="111" name="Freeform 103"/>
          <p:cNvSpPr>
            <a:spLocks noChangeArrowheads="1"/>
          </p:cNvSpPr>
          <p:nvPr/>
        </p:nvSpPr>
        <p:spPr bwMode="auto">
          <a:xfrm>
            <a:off x="2452360" y="4993316"/>
            <a:ext cx="163513" cy="11112"/>
          </a:xfrm>
          <a:custGeom>
            <a:avLst/>
            <a:gdLst>
              <a:gd name="T0" fmla="*/ 451 w 452"/>
              <a:gd name="T1" fmla="*/ 28 h 29"/>
              <a:gd name="T2" fmla="*/ 0 w 452"/>
              <a:gd name="T3" fmla="*/ 28 h 29"/>
              <a:gd name="T4" fmla="*/ 0 w 452"/>
              <a:gd name="T5" fmla="*/ 0 h 29"/>
              <a:gd name="T6" fmla="*/ 451 w 452"/>
              <a:gd name="T7" fmla="*/ 0 h 29"/>
              <a:gd name="T8" fmla="*/ 451 w 452"/>
              <a:gd name="T9" fmla="*/ 28 h 29"/>
            </a:gdLst>
            <a:ahLst/>
            <a:cxnLst>
              <a:cxn ang="0">
                <a:pos x="T0" y="T1"/>
              </a:cxn>
              <a:cxn ang="0">
                <a:pos x="T2" y="T3"/>
              </a:cxn>
              <a:cxn ang="0">
                <a:pos x="T4" y="T5"/>
              </a:cxn>
              <a:cxn ang="0">
                <a:pos x="T6" y="T7"/>
              </a:cxn>
              <a:cxn ang="0">
                <a:pos x="T8" y="T9"/>
              </a:cxn>
            </a:cxnLst>
            <a:rect l="0" t="0" r="r" b="b"/>
            <a:pathLst>
              <a:path w="452" h="29">
                <a:moveTo>
                  <a:pt x="451" y="28"/>
                </a:moveTo>
                <a:lnTo>
                  <a:pt x="0" y="28"/>
                </a:lnTo>
                <a:lnTo>
                  <a:pt x="0" y="0"/>
                </a:lnTo>
                <a:lnTo>
                  <a:pt x="451" y="0"/>
                </a:lnTo>
                <a:lnTo>
                  <a:pt x="451" y="28"/>
                </a:lnTo>
              </a:path>
            </a:pathLst>
          </a:custGeom>
          <a:solidFill>
            <a:schemeClr val="tx1">
              <a:lumMod val="90000"/>
              <a:lumOff val="10000"/>
            </a:schemeClr>
          </a:solidFill>
          <a:ln>
            <a:noFill/>
          </a:ln>
          <a:effectLst/>
          <a:extLst/>
        </p:spPr>
        <p:txBody>
          <a:bodyPr wrap="none" anchor="ctr"/>
          <a:lstStyle/>
          <a:p>
            <a:endParaRPr lang="en-US"/>
          </a:p>
        </p:txBody>
      </p:sp>
      <p:sp>
        <p:nvSpPr>
          <p:cNvPr id="112" name="Freeform 104"/>
          <p:cNvSpPr>
            <a:spLocks noChangeArrowheads="1"/>
          </p:cNvSpPr>
          <p:nvPr/>
        </p:nvSpPr>
        <p:spPr bwMode="auto">
          <a:xfrm>
            <a:off x="2452360" y="5012366"/>
            <a:ext cx="122238" cy="11112"/>
          </a:xfrm>
          <a:custGeom>
            <a:avLst/>
            <a:gdLst>
              <a:gd name="T0" fmla="*/ 339 w 340"/>
              <a:gd name="T1" fmla="*/ 28 h 29"/>
              <a:gd name="T2" fmla="*/ 0 w 340"/>
              <a:gd name="T3" fmla="*/ 28 h 29"/>
              <a:gd name="T4" fmla="*/ 0 w 340"/>
              <a:gd name="T5" fmla="*/ 0 h 29"/>
              <a:gd name="T6" fmla="*/ 339 w 340"/>
              <a:gd name="T7" fmla="*/ 0 h 29"/>
              <a:gd name="T8" fmla="*/ 339 w 340"/>
              <a:gd name="T9" fmla="*/ 28 h 29"/>
            </a:gdLst>
            <a:ahLst/>
            <a:cxnLst>
              <a:cxn ang="0">
                <a:pos x="T0" y="T1"/>
              </a:cxn>
              <a:cxn ang="0">
                <a:pos x="T2" y="T3"/>
              </a:cxn>
              <a:cxn ang="0">
                <a:pos x="T4" y="T5"/>
              </a:cxn>
              <a:cxn ang="0">
                <a:pos x="T6" y="T7"/>
              </a:cxn>
              <a:cxn ang="0">
                <a:pos x="T8" y="T9"/>
              </a:cxn>
            </a:cxnLst>
            <a:rect l="0" t="0" r="r" b="b"/>
            <a:pathLst>
              <a:path w="340" h="29">
                <a:moveTo>
                  <a:pt x="339" y="28"/>
                </a:moveTo>
                <a:lnTo>
                  <a:pt x="0" y="28"/>
                </a:lnTo>
                <a:lnTo>
                  <a:pt x="0" y="0"/>
                </a:lnTo>
                <a:lnTo>
                  <a:pt x="339" y="0"/>
                </a:lnTo>
                <a:lnTo>
                  <a:pt x="339" y="28"/>
                </a:lnTo>
              </a:path>
            </a:pathLst>
          </a:custGeom>
          <a:solidFill>
            <a:schemeClr val="tx1">
              <a:lumMod val="90000"/>
              <a:lumOff val="10000"/>
            </a:schemeClr>
          </a:solidFill>
          <a:ln>
            <a:noFill/>
          </a:ln>
          <a:effectLst/>
          <a:extLst/>
        </p:spPr>
        <p:txBody>
          <a:bodyPr wrap="none" anchor="ctr"/>
          <a:lstStyle/>
          <a:p>
            <a:endParaRPr lang="en-US"/>
          </a:p>
        </p:txBody>
      </p:sp>
      <p:sp>
        <p:nvSpPr>
          <p:cNvPr id="113" name="Freeform 105"/>
          <p:cNvSpPr>
            <a:spLocks noChangeArrowheads="1"/>
          </p:cNvSpPr>
          <p:nvPr/>
        </p:nvSpPr>
        <p:spPr bwMode="auto">
          <a:xfrm>
            <a:off x="2452360" y="5033003"/>
            <a:ext cx="152400" cy="11113"/>
          </a:xfrm>
          <a:custGeom>
            <a:avLst/>
            <a:gdLst>
              <a:gd name="T0" fmla="*/ 423 w 424"/>
              <a:gd name="T1" fmla="*/ 29 h 30"/>
              <a:gd name="T2" fmla="*/ 0 w 424"/>
              <a:gd name="T3" fmla="*/ 29 h 30"/>
              <a:gd name="T4" fmla="*/ 0 w 424"/>
              <a:gd name="T5" fmla="*/ 0 h 30"/>
              <a:gd name="T6" fmla="*/ 423 w 424"/>
              <a:gd name="T7" fmla="*/ 0 h 30"/>
              <a:gd name="T8" fmla="*/ 423 w 424"/>
              <a:gd name="T9" fmla="*/ 29 h 30"/>
            </a:gdLst>
            <a:ahLst/>
            <a:cxnLst>
              <a:cxn ang="0">
                <a:pos x="T0" y="T1"/>
              </a:cxn>
              <a:cxn ang="0">
                <a:pos x="T2" y="T3"/>
              </a:cxn>
              <a:cxn ang="0">
                <a:pos x="T4" y="T5"/>
              </a:cxn>
              <a:cxn ang="0">
                <a:pos x="T6" y="T7"/>
              </a:cxn>
              <a:cxn ang="0">
                <a:pos x="T8" y="T9"/>
              </a:cxn>
            </a:cxnLst>
            <a:rect l="0" t="0" r="r" b="b"/>
            <a:pathLst>
              <a:path w="424" h="30">
                <a:moveTo>
                  <a:pt x="423" y="29"/>
                </a:moveTo>
                <a:lnTo>
                  <a:pt x="0" y="29"/>
                </a:lnTo>
                <a:lnTo>
                  <a:pt x="0" y="0"/>
                </a:lnTo>
                <a:lnTo>
                  <a:pt x="423" y="0"/>
                </a:lnTo>
                <a:lnTo>
                  <a:pt x="423" y="29"/>
                </a:lnTo>
              </a:path>
            </a:pathLst>
          </a:custGeom>
          <a:solidFill>
            <a:schemeClr val="tx1">
              <a:lumMod val="90000"/>
              <a:lumOff val="10000"/>
            </a:schemeClr>
          </a:solidFill>
          <a:ln>
            <a:noFill/>
          </a:ln>
          <a:effectLst/>
          <a:extLst/>
        </p:spPr>
        <p:txBody>
          <a:bodyPr wrap="none" anchor="ctr"/>
          <a:lstStyle/>
          <a:p>
            <a:endParaRPr lang="en-US"/>
          </a:p>
        </p:txBody>
      </p:sp>
      <p:sp>
        <p:nvSpPr>
          <p:cNvPr id="114" name="Freeform 106"/>
          <p:cNvSpPr>
            <a:spLocks noChangeArrowheads="1"/>
          </p:cNvSpPr>
          <p:nvPr/>
        </p:nvSpPr>
        <p:spPr bwMode="auto">
          <a:xfrm>
            <a:off x="2452360" y="5053641"/>
            <a:ext cx="112713" cy="11112"/>
          </a:xfrm>
          <a:custGeom>
            <a:avLst/>
            <a:gdLst>
              <a:gd name="T0" fmla="*/ 310 w 311"/>
              <a:gd name="T1" fmla="*/ 28 h 29"/>
              <a:gd name="T2" fmla="*/ 0 w 311"/>
              <a:gd name="T3" fmla="*/ 28 h 29"/>
              <a:gd name="T4" fmla="*/ 0 w 311"/>
              <a:gd name="T5" fmla="*/ 0 h 29"/>
              <a:gd name="T6" fmla="*/ 310 w 311"/>
              <a:gd name="T7" fmla="*/ 0 h 29"/>
              <a:gd name="T8" fmla="*/ 310 w 311"/>
              <a:gd name="T9" fmla="*/ 28 h 29"/>
            </a:gdLst>
            <a:ahLst/>
            <a:cxnLst>
              <a:cxn ang="0">
                <a:pos x="T0" y="T1"/>
              </a:cxn>
              <a:cxn ang="0">
                <a:pos x="T2" y="T3"/>
              </a:cxn>
              <a:cxn ang="0">
                <a:pos x="T4" y="T5"/>
              </a:cxn>
              <a:cxn ang="0">
                <a:pos x="T6" y="T7"/>
              </a:cxn>
              <a:cxn ang="0">
                <a:pos x="T8" y="T9"/>
              </a:cxn>
            </a:cxnLst>
            <a:rect l="0" t="0" r="r" b="b"/>
            <a:pathLst>
              <a:path w="311" h="29">
                <a:moveTo>
                  <a:pt x="310" y="28"/>
                </a:moveTo>
                <a:lnTo>
                  <a:pt x="0" y="28"/>
                </a:lnTo>
                <a:lnTo>
                  <a:pt x="0" y="0"/>
                </a:lnTo>
                <a:lnTo>
                  <a:pt x="310" y="0"/>
                </a:lnTo>
                <a:lnTo>
                  <a:pt x="310" y="28"/>
                </a:lnTo>
              </a:path>
            </a:pathLst>
          </a:custGeom>
          <a:solidFill>
            <a:schemeClr val="tx1">
              <a:lumMod val="90000"/>
              <a:lumOff val="10000"/>
            </a:schemeClr>
          </a:solidFill>
          <a:ln>
            <a:noFill/>
          </a:ln>
          <a:effectLst/>
          <a:extLst/>
        </p:spPr>
        <p:txBody>
          <a:bodyPr wrap="none" anchor="ctr"/>
          <a:lstStyle/>
          <a:p>
            <a:endParaRPr lang="en-US"/>
          </a:p>
        </p:txBody>
      </p:sp>
      <p:sp>
        <p:nvSpPr>
          <p:cNvPr id="115" name="Freeform 107"/>
          <p:cNvSpPr>
            <a:spLocks noChangeArrowheads="1"/>
          </p:cNvSpPr>
          <p:nvPr/>
        </p:nvSpPr>
        <p:spPr bwMode="auto">
          <a:xfrm>
            <a:off x="2452360" y="5074278"/>
            <a:ext cx="142875" cy="11113"/>
          </a:xfrm>
          <a:custGeom>
            <a:avLst/>
            <a:gdLst>
              <a:gd name="T0" fmla="*/ 395 w 396"/>
              <a:gd name="T1" fmla="*/ 29 h 30"/>
              <a:gd name="T2" fmla="*/ 0 w 396"/>
              <a:gd name="T3" fmla="*/ 29 h 30"/>
              <a:gd name="T4" fmla="*/ 0 w 396"/>
              <a:gd name="T5" fmla="*/ 0 h 30"/>
              <a:gd name="T6" fmla="*/ 395 w 396"/>
              <a:gd name="T7" fmla="*/ 0 h 30"/>
              <a:gd name="T8" fmla="*/ 395 w 396"/>
              <a:gd name="T9" fmla="*/ 29 h 30"/>
            </a:gdLst>
            <a:ahLst/>
            <a:cxnLst>
              <a:cxn ang="0">
                <a:pos x="T0" y="T1"/>
              </a:cxn>
              <a:cxn ang="0">
                <a:pos x="T2" y="T3"/>
              </a:cxn>
              <a:cxn ang="0">
                <a:pos x="T4" y="T5"/>
              </a:cxn>
              <a:cxn ang="0">
                <a:pos x="T6" y="T7"/>
              </a:cxn>
              <a:cxn ang="0">
                <a:pos x="T8" y="T9"/>
              </a:cxn>
            </a:cxnLst>
            <a:rect l="0" t="0" r="r" b="b"/>
            <a:pathLst>
              <a:path w="396" h="30">
                <a:moveTo>
                  <a:pt x="395" y="29"/>
                </a:moveTo>
                <a:lnTo>
                  <a:pt x="0" y="29"/>
                </a:lnTo>
                <a:lnTo>
                  <a:pt x="0" y="0"/>
                </a:lnTo>
                <a:lnTo>
                  <a:pt x="395" y="0"/>
                </a:lnTo>
                <a:lnTo>
                  <a:pt x="395" y="29"/>
                </a:lnTo>
              </a:path>
            </a:pathLst>
          </a:custGeom>
          <a:solidFill>
            <a:schemeClr val="tx1">
              <a:lumMod val="90000"/>
              <a:lumOff val="10000"/>
            </a:schemeClr>
          </a:solidFill>
          <a:ln>
            <a:noFill/>
          </a:ln>
          <a:effectLst/>
          <a:extLst/>
        </p:spPr>
        <p:txBody>
          <a:bodyPr wrap="none" anchor="ctr"/>
          <a:lstStyle/>
          <a:p>
            <a:endParaRPr lang="en-US"/>
          </a:p>
        </p:txBody>
      </p:sp>
      <p:sp>
        <p:nvSpPr>
          <p:cNvPr id="116" name="Freeform 108"/>
          <p:cNvSpPr>
            <a:spLocks noChangeArrowheads="1"/>
          </p:cNvSpPr>
          <p:nvPr/>
        </p:nvSpPr>
        <p:spPr bwMode="auto">
          <a:xfrm>
            <a:off x="2827010" y="4972678"/>
            <a:ext cx="61913" cy="11113"/>
          </a:xfrm>
          <a:custGeom>
            <a:avLst/>
            <a:gdLst>
              <a:gd name="T0" fmla="*/ 169 w 170"/>
              <a:gd name="T1" fmla="*/ 28 h 29"/>
              <a:gd name="T2" fmla="*/ 0 w 170"/>
              <a:gd name="T3" fmla="*/ 28 h 29"/>
              <a:gd name="T4" fmla="*/ 0 w 170"/>
              <a:gd name="T5" fmla="*/ 0 h 29"/>
              <a:gd name="T6" fmla="*/ 169 w 170"/>
              <a:gd name="T7" fmla="*/ 0 h 29"/>
              <a:gd name="T8" fmla="*/ 169 w 170"/>
              <a:gd name="T9" fmla="*/ 28 h 29"/>
            </a:gdLst>
            <a:ahLst/>
            <a:cxnLst>
              <a:cxn ang="0">
                <a:pos x="T0" y="T1"/>
              </a:cxn>
              <a:cxn ang="0">
                <a:pos x="T2" y="T3"/>
              </a:cxn>
              <a:cxn ang="0">
                <a:pos x="T4" y="T5"/>
              </a:cxn>
              <a:cxn ang="0">
                <a:pos x="T6" y="T7"/>
              </a:cxn>
              <a:cxn ang="0">
                <a:pos x="T8" y="T9"/>
              </a:cxn>
            </a:cxnLst>
            <a:rect l="0" t="0" r="r" b="b"/>
            <a:pathLst>
              <a:path w="170" h="29">
                <a:moveTo>
                  <a:pt x="169" y="28"/>
                </a:moveTo>
                <a:lnTo>
                  <a:pt x="0" y="28"/>
                </a:lnTo>
                <a:lnTo>
                  <a:pt x="0" y="0"/>
                </a:lnTo>
                <a:lnTo>
                  <a:pt x="169" y="0"/>
                </a:lnTo>
                <a:lnTo>
                  <a:pt x="169" y="28"/>
                </a:lnTo>
              </a:path>
            </a:pathLst>
          </a:custGeom>
          <a:solidFill>
            <a:schemeClr val="tx1">
              <a:lumMod val="90000"/>
              <a:lumOff val="10000"/>
            </a:schemeClr>
          </a:solidFill>
          <a:ln>
            <a:noFill/>
          </a:ln>
          <a:effectLst/>
          <a:extLst/>
        </p:spPr>
        <p:txBody>
          <a:bodyPr wrap="none" anchor="ctr"/>
          <a:lstStyle/>
          <a:p>
            <a:endParaRPr lang="en-US"/>
          </a:p>
        </p:txBody>
      </p:sp>
      <p:sp>
        <p:nvSpPr>
          <p:cNvPr id="117" name="Freeform 109"/>
          <p:cNvSpPr>
            <a:spLocks noChangeArrowheads="1"/>
          </p:cNvSpPr>
          <p:nvPr/>
        </p:nvSpPr>
        <p:spPr bwMode="auto">
          <a:xfrm>
            <a:off x="2776210" y="5012366"/>
            <a:ext cx="163513" cy="11112"/>
          </a:xfrm>
          <a:custGeom>
            <a:avLst/>
            <a:gdLst>
              <a:gd name="T0" fmla="*/ 452 w 453"/>
              <a:gd name="T1" fmla="*/ 28 h 29"/>
              <a:gd name="T2" fmla="*/ 0 w 453"/>
              <a:gd name="T3" fmla="*/ 28 h 29"/>
              <a:gd name="T4" fmla="*/ 0 w 453"/>
              <a:gd name="T5" fmla="*/ 0 h 29"/>
              <a:gd name="T6" fmla="*/ 452 w 453"/>
              <a:gd name="T7" fmla="*/ 0 h 29"/>
              <a:gd name="T8" fmla="*/ 452 w 453"/>
              <a:gd name="T9" fmla="*/ 28 h 29"/>
            </a:gdLst>
            <a:ahLst/>
            <a:cxnLst>
              <a:cxn ang="0">
                <a:pos x="T0" y="T1"/>
              </a:cxn>
              <a:cxn ang="0">
                <a:pos x="T2" y="T3"/>
              </a:cxn>
              <a:cxn ang="0">
                <a:pos x="T4" y="T5"/>
              </a:cxn>
              <a:cxn ang="0">
                <a:pos x="T6" y="T7"/>
              </a:cxn>
              <a:cxn ang="0">
                <a:pos x="T8" y="T9"/>
              </a:cxn>
            </a:cxnLst>
            <a:rect l="0" t="0" r="r" b="b"/>
            <a:pathLst>
              <a:path w="453" h="29">
                <a:moveTo>
                  <a:pt x="452" y="28"/>
                </a:moveTo>
                <a:lnTo>
                  <a:pt x="0" y="28"/>
                </a:lnTo>
                <a:lnTo>
                  <a:pt x="0" y="0"/>
                </a:lnTo>
                <a:lnTo>
                  <a:pt x="452" y="0"/>
                </a:lnTo>
                <a:lnTo>
                  <a:pt x="452" y="28"/>
                </a:lnTo>
              </a:path>
            </a:pathLst>
          </a:custGeom>
          <a:solidFill>
            <a:schemeClr val="tx1">
              <a:lumMod val="90000"/>
              <a:lumOff val="10000"/>
            </a:schemeClr>
          </a:solidFill>
          <a:ln>
            <a:noFill/>
          </a:ln>
          <a:effectLst/>
          <a:extLst/>
        </p:spPr>
        <p:txBody>
          <a:bodyPr wrap="none" anchor="ctr"/>
          <a:lstStyle/>
          <a:p>
            <a:endParaRPr lang="en-US"/>
          </a:p>
        </p:txBody>
      </p:sp>
      <p:sp>
        <p:nvSpPr>
          <p:cNvPr id="118" name="Freeform 110"/>
          <p:cNvSpPr>
            <a:spLocks noChangeArrowheads="1"/>
          </p:cNvSpPr>
          <p:nvPr/>
        </p:nvSpPr>
        <p:spPr bwMode="auto">
          <a:xfrm>
            <a:off x="2796848" y="4993316"/>
            <a:ext cx="112712" cy="11112"/>
          </a:xfrm>
          <a:custGeom>
            <a:avLst/>
            <a:gdLst>
              <a:gd name="T0" fmla="*/ 311 w 312"/>
              <a:gd name="T1" fmla="*/ 28 h 29"/>
              <a:gd name="T2" fmla="*/ 0 w 312"/>
              <a:gd name="T3" fmla="*/ 28 h 29"/>
              <a:gd name="T4" fmla="*/ 0 w 312"/>
              <a:gd name="T5" fmla="*/ 0 h 29"/>
              <a:gd name="T6" fmla="*/ 311 w 312"/>
              <a:gd name="T7" fmla="*/ 0 h 29"/>
              <a:gd name="T8" fmla="*/ 311 w 312"/>
              <a:gd name="T9" fmla="*/ 28 h 29"/>
            </a:gdLst>
            <a:ahLst/>
            <a:cxnLst>
              <a:cxn ang="0">
                <a:pos x="T0" y="T1"/>
              </a:cxn>
              <a:cxn ang="0">
                <a:pos x="T2" y="T3"/>
              </a:cxn>
              <a:cxn ang="0">
                <a:pos x="T4" y="T5"/>
              </a:cxn>
              <a:cxn ang="0">
                <a:pos x="T6" y="T7"/>
              </a:cxn>
              <a:cxn ang="0">
                <a:pos x="T8" y="T9"/>
              </a:cxn>
            </a:cxnLst>
            <a:rect l="0" t="0" r="r" b="b"/>
            <a:pathLst>
              <a:path w="312" h="29">
                <a:moveTo>
                  <a:pt x="311" y="28"/>
                </a:moveTo>
                <a:lnTo>
                  <a:pt x="0" y="28"/>
                </a:lnTo>
                <a:lnTo>
                  <a:pt x="0" y="0"/>
                </a:lnTo>
                <a:lnTo>
                  <a:pt x="311" y="0"/>
                </a:lnTo>
                <a:lnTo>
                  <a:pt x="311" y="28"/>
                </a:lnTo>
              </a:path>
            </a:pathLst>
          </a:custGeom>
          <a:solidFill>
            <a:schemeClr val="tx1">
              <a:lumMod val="90000"/>
              <a:lumOff val="10000"/>
            </a:schemeClr>
          </a:solidFill>
          <a:ln>
            <a:noFill/>
          </a:ln>
          <a:effectLst/>
          <a:extLst/>
        </p:spPr>
        <p:txBody>
          <a:bodyPr wrap="none" anchor="ctr"/>
          <a:lstStyle/>
          <a:p>
            <a:endParaRPr lang="en-US"/>
          </a:p>
        </p:txBody>
      </p:sp>
      <p:sp>
        <p:nvSpPr>
          <p:cNvPr id="119" name="Freeform 111"/>
          <p:cNvSpPr>
            <a:spLocks noChangeArrowheads="1"/>
          </p:cNvSpPr>
          <p:nvPr/>
        </p:nvSpPr>
        <p:spPr bwMode="auto">
          <a:xfrm>
            <a:off x="2787323" y="5033003"/>
            <a:ext cx="142875" cy="11113"/>
          </a:xfrm>
          <a:custGeom>
            <a:avLst/>
            <a:gdLst>
              <a:gd name="T0" fmla="*/ 395 w 396"/>
              <a:gd name="T1" fmla="*/ 29 h 30"/>
              <a:gd name="T2" fmla="*/ 0 w 396"/>
              <a:gd name="T3" fmla="*/ 29 h 30"/>
              <a:gd name="T4" fmla="*/ 0 w 396"/>
              <a:gd name="T5" fmla="*/ 0 h 30"/>
              <a:gd name="T6" fmla="*/ 395 w 396"/>
              <a:gd name="T7" fmla="*/ 0 h 30"/>
              <a:gd name="T8" fmla="*/ 395 w 396"/>
              <a:gd name="T9" fmla="*/ 29 h 30"/>
            </a:gdLst>
            <a:ahLst/>
            <a:cxnLst>
              <a:cxn ang="0">
                <a:pos x="T0" y="T1"/>
              </a:cxn>
              <a:cxn ang="0">
                <a:pos x="T2" y="T3"/>
              </a:cxn>
              <a:cxn ang="0">
                <a:pos x="T4" y="T5"/>
              </a:cxn>
              <a:cxn ang="0">
                <a:pos x="T6" y="T7"/>
              </a:cxn>
              <a:cxn ang="0">
                <a:pos x="T8" y="T9"/>
              </a:cxn>
            </a:cxnLst>
            <a:rect l="0" t="0" r="r" b="b"/>
            <a:pathLst>
              <a:path w="396" h="30">
                <a:moveTo>
                  <a:pt x="395" y="29"/>
                </a:moveTo>
                <a:lnTo>
                  <a:pt x="0" y="29"/>
                </a:lnTo>
                <a:lnTo>
                  <a:pt x="0" y="0"/>
                </a:lnTo>
                <a:lnTo>
                  <a:pt x="395" y="0"/>
                </a:lnTo>
                <a:lnTo>
                  <a:pt x="395" y="29"/>
                </a:lnTo>
              </a:path>
            </a:pathLst>
          </a:custGeom>
          <a:solidFill>
            <a:schemeClr val="tx1">
              <a:lumMod val="90000"/>
              <a:lumOff val="10000"/>
            </a:schemeClr>
          </a:solidFill>
          <a:ln>
            <a:noFill/>
          </a:ln>
          <a:effectLst/>
          <a:extLst/>
        </p:spPr>
        <p:txBody>
          <a:bodyPr wrap="none" anchor="ctr"/>
          <a:lstStyle/>
          <a:p>
            <a:endParaRPr lang="en-US"/>
          </a:p>
        </p:txBody>
      </p:sp>
      <p:sp>
        <p:nvSpPr>
          <p:cNvPr id="120" name="Freeform 112"/>
          <p:cNvSpPr>
            <a:spLocks noChangeArrowheads="1"/>
          </p:cNvSpPr>
          <p:nvPr/>
        </p:nvSpPr>
        <p:spPr bwMode="auto">
          <a:xfrm>
            <a:off x="2807960" y="5053641"/>
            <a:ext cx="101600" cy="11112"/>
          </a:xfrm>
          <a:custGeom>
            <a:avLst/>
            <a:gdLst>
              <a:gd name="T0" fmla="*/ 282 w 283"/>
              <a:gd name="T1" fmla="*/ 28 h 29"/>
              <a:gd name="T2" fmla="*/ 0 w 283"/>
              <a:gd name="T3" fmla="*/ 28 h 29"/>
              <a:gd name="T4" fmla="*/ 0 w 283"/>
              <a:gd name="T5" fmla="*/ 0 h 29"/>
              <a:gd name="T6" fmla="*/ 282 w 283"/>
              <a:gd name="T7" fmla="*/ 0 h 29"/>
              <a:gd name="T8" fmla="*/ 282 w 283"/>
              <a:gd name="T9" fmla="*/ 28 h 29"/>
            </a:gdLst>
            <a:ahLst/>
            <a:cxnLst>
              <a:cxn ang="0">
                <a:pos x="T0" y="T1"/>
              </a:cxn>
              <a:cxn ang="0">
                <a:pos x="T2" y="T3"/>
              </a:cxn>
              <a:cxn ang="0">
                <a:pos x="T4" y="T5"/>
              </a:cxn>
              <a:cxn ang="0">
                <a:pos x="T6" y="T7"/>
              </a:cxn>
              <a:cxn ang="0">
                <a:pos x="T8" y="T9"/>
              </a:cxn>
            </a:cxnLst>
            <a:rect l="0" t="0" r="r" b="b"/>
            <a:pathLst>
              <a:path w="283" h="29">
                <a:moveTo>
                  <a:pt x="282" y="28"/>
                </a:moveTo>
                <a:lnTo>
                  <a:pt x="0" y="28"/>
                </a:lnTo>
                <a:lnTo>
                  <a:pt x="0" y="0"/>
                </a:lnTo>
                <a:lnTo>
                  <a:pt x="282" y="0"/>
                </a:lnTo>
                <a:lnTo>
                  <a:pt x="282" y="28"/>
                </a:lnTo>
              </a:path>
            </a:pathLst>
          </a:custGeom>
          <a:solidFill>
            <a:schemeClr val="tx1">
              <a:lumMod val="90000"/>
              <a:lumOff val="10000"/>
            </a:schemeClr>
          </a:solidFill>
          <a:ln>
            <a:noFill/>
          </a:ln>
          <a:effectLst/>
          <a:extLst/>
        </p:spPr>
        <p:txBody>
          <a:bodyPr wrap="none" anchor="ctr"/>
          <a:lstStyle/>
          <a:p>
            <a:endParaRPr lang="en-US"/>
          </a:p>
        </p:txBody>
      </p:sp>
      <p:sp>
        <p:nvSpPr>
          <p:cNvPr id="121" name="Freeform 113"/>
          <p:cNvSpPr>
            <a:spLocks noChangeArrowheads="1"/>
          </p:cNvSpPr>
          <p:nvPr/>
        </p:nvSpPr>
        <p:spPr bwMode="auto">
          <a:xfrm>
            <a:off x="2787323" y="5074278"/>
            <a:ext cx="131762" cy="11113"/>
          </a:xfrm>
          <a:custGeom>
            <a:avLst/>
            <a:gdLst>
              <a:gd name="T0" fmla="*/ 367 w 368"/>
              <a:gd name="T1" fmla="*/ 29 h 30"/>
              <a:gd name="T2" fmla="*/ 0 w 368"/>
              <a:gd name="T3" fmla="*/ 29 h 30"/>
              <a:gd name="T4" fmla="*/ 0 w 368"/>
              <a:gd name="T5" fmla="*/ 0 h 30"/>
              <a:gd name="T6" fmla="*/ 367 w 368"/>
              <a:gd name="T7" fmla="*/ 0 h 30"/>
              <a:gd name="T8" fmla="*/ 367 w 368"/>
              <a:gd name="T9" fmla="*/ 29 h 30"/>
            </a:gdLst>
            <a:ahLst/>
            <a:cxnLst>
              <a:cxn ang="0">
                <a:pos x="T0" y="T1"/>
              </a:cxn>
              <a:cxn ang="0">
                <a:pos x="T2" y="T3"/>
              </a:cxn>
              <a:cxn ang="0">
                <a:pos x="T4" y="T5"/>
              </a:cxn>
              <a:cxn ang="0">
                <a:pos x="T6" y="T7"/>
              </a:cxn>
              <a:cxn ang="0">
                <a:pos x="T8" y="T9"/>
              </a:cxn>
            </a:cxnLst>
            <a:rect l="0" t="0" r="r" b="b"/>
            <a:pathLst>
              <a:path w="368" h="30">
                <a:moveTo>
                  <a:pt x="367" y="29"/>
                </a:moveTo>
                <a:lnTo>
                  <a:pt x="0" y="29"/>
                </a:lnTo>
                <a:lnTo>
                  <a:pt x="0" y="0"/>
                </a:lnTo>
                <a:lnTo>
                  <a:pt x="367" y="0"/>
                </a:lnTo>
                <a:lnTo>
                  <a:pt x="367" y="29"/>
                </a:lnTo>
              </a:path>
            </a:pathLst>
          </a:custGeom>
          <a:solidFill>
            <a:schemeClr val="tx1">
              <a:lumMod val="90000"/>
              <a:lumOff val="10000"/>
            </a:schemeClr>
          </a:solidFill>
          <a:ln>
            <a:noFill/>
          </a:ln>
          <a:effectLst/>
          <a:extLst/>
        </p:spPr>
        <p:txBody>
          <a:bodyPr wrap="none" anchor="ctr"/>
          <a:lstStyle/>
          <a:p>
            <a:endParaRPr lang="en-US"/>
          </a:p>
        </p:txBody>
      </p:sp>
      <p:sp>
        <p:nvSpPr>
          <p:cNvPr id="122" name="Freeform 114"/>
          <p:cNvSpPr>
            <a:spLocks noChangeArrowheads="1"/>
          </p:cNvSpPr>
          <p:nvPr/>
        </p:nvSpPr>
        <p:spPr bwMode="auto">
          <a:xfrm>
            <a:off x="3152448" y="4972678"/>
            <a:ext cx="112712" cy="11113"/>
          </a:xfrm>
          <a:custGeom>
            <a:avLst/>
            <a:gdLst>
              <a:gd name="T0" fmla="*/ 0 w 312"/>
              <a:gd name="T1" fmla="*/ 28 h 29"/>
              <a:gd name="T2" fmla="*/ 0 w 312"/>
              <a:gd name="T3" fmla="*/ 0 h 29"/>
              <a:gd name="T4" fmla="*/ 311 w 312"/>
              <a:gd name="T5" fmla="*/ 0 h 29"/>
              <a:gd name="T6" fmla="*/ 311 w 312"/>
              <a:gd name="T7" fmla="*/ 28 h 29"/>
              <a:gd name="T8" fmla="*/ 0 w 312"/>
              <a:gd name="T9" fmla="*/ 28 h 29"/>
            </a:gdLst>
            <a:ahLst/>
            <a:cxnLst>
              <a:cxn ang="0">
                <a:pos x="T0" y="T1"/>
              </a:cxn>
              <a:cxn ang="0">
                <a:pos x="T2" y="T3"/>
              </a:cxn>
              <a:cxn ang="0">
                <a:pos x="T4" y="T5"/>
              </a:cxn>
              <a:cxn ang="0">
                <a:pos x="T6" y="T7"/>
              </a:cxn>
              <a:cxn ang="0">
                <a:pos x="T8" y="T9"/>
              </a:cxn>
            </a:cxnLst>
            <a:rect l="0" t="0" r="r" b="b"/>
            <a:pathLst>
              <a:path w="312" h="29">
                <a:moveTo>
                  <a:pt x="0" y="28"/>
                </a:moveTo>
                <a:lnTo>
                  <a:pt x="0" y="0"/>
                </a:lnTo>
                <a:lnTo>
                  <a:pt x="311" y="0"/>
                </a:lnTo>
                <a:lnTo>
                  <a:pt x="31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23" name="Freeform 115"/>
          <p:cNvSpPr>
            <a:spLocks noChangeArrowheads="1"/>
          </p:cNvSpPr>
          <p:nvPr/>
        </p:nvSpPr>
        <p:spPr bwMode="auto">
          <a:xfrm>
            <a:off x="3101648" y="4993316"/>
            <a:ext cx="163512" cy="11112"/>
          </a:xfrm>
          <a:custGeom>
            <a:avLst/>
            <a:gdLst>
              <a:gd name="T0" fmla="*/ 0 w 453"/>
              <a:gd name="T1" fmla="*/ 28 h 29"/>
              <a:gd name="T2" fmla="*/ 0 w 453"/>
              <a:gd name="T3" fmla="*/ 0 h 29"/>
              <a:gd name="T4" fmla="*/ 452 w 453"/>
              <a:gd name="T5" fmla="*/ 0 h 29"/>
              <a:gd name="T6" fmla="*/ 452 w 453"/>
              <a:gd name="T7" fmla="*/ 28 h 29"/>
              <a:gd name="T8" fmla="*/ 0 w 453"/>
              <a:gd name="T9" fmla="*/ 28 h 29"/>
            </a:gdLst>
            <a:ahLst/>
            <a:cxnLst>
              <a:cxn ang="0">
                <a:pos x="T0" y="T1"/>
              </a:cxn>
              <a:cxn ang="0">
                <a:pos x="T2" y="T3"/>
              </a:cxn>
              <a:cxn ang="0">
                <a:pos x="T4" y="T5"/>
              </a:cxn>
              <a:cxn ang="0">
                <a:pos x="T6" y="T7"/>
              </a:cxn>
              <a:cxn ang="0">
                <a:pos x="T8" y="T9"/>
              </a:cxn>
            </a:cxnLst>
            <a:rect l="0" t="0" r="r" b="b"/>
            <a:pathLst>
              <a:path w="453" h="29">
                <a:moveTo>
                  <a:pt x="0" y="28"/>
                </a:moveTo>
                <a:lnTo>
                  <a:pt x="0" y="0"/>
                </a:lnTo>
                <a:lnTo>
                  <a:pt x="452" y="0"/>
                </a:lnTo>
                <a:lnTo>
                  <a:pt x="452"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24" name="Freeform 116"/>
          <p:cNvSpPr>
            <a:spLocks noChangeArrowheads="1"/>
          </p:cNvSpPr>
          <p:nvPr/>
        </p:nvSpPr>
        <p:spPr bwMode="auto">
          <a:xfrm>
            <a:off x="3142923" y="5012366"/>
            <a:ext cx="122237" cy="11112"/>
          </a:xfrm>
          <a:custGeom>
            <a:avLst/>
            <a:gdLst>
              <a:gd name="T0" fmla="*/ 0 w 340"/>
              <a:gd name="T1" fmla="*/ 28 h 29"/>
              <a:gd name="T2" fmla="*/ 0 w 340"/>
              <a:gd name="T3" fmla="*/ 0 h 29"/>
              <a:gd name="T4" fmla="*/ 339 w 340"/>
              <a:gd name="T5" fmla="*/ 0 h 29"/>
              <a:gd name="T6" fmla="*/ 339 w 340"/>
              <a:gd name="T7" fmla="*/ 28 h 29"/>
              <a:gd name="T8" fmla="*/ 0 w 340"/>
              <a:gd name="T9" fmla="*/ 28 h 29"/>
            </a:gdLst>
            <a:ahLst/>
            <a:cxnLst>
              <a:cxn ang="0">
                <a:pos x="T0" y="T1"/>
              </a:cxn>
              <a:cxn ang="0">
                <a:pos x="T2" y="T3"/>
              </a:cxn>
              <a:cxn ang="0">
                <a:pos x="T4" y="T5"/>
              </a:cxn>
              <a:cxn ang="0">
                <a:pos x="T6" y="T7"/>
              </a:cxn>
              <a:cxn ang="0">
                <a:pos x="T8" y="T9"/>
              </a:cxn>
            </a:cxnLst>
            <a:rect l="0" t="0" r="r" b="b"/>
            <a:pathLst>
              <a:path w="340" h="29">
                <a:moveTo>
                  <a:pt x="0" y="28"/>
                </a:moveTo>
                <a:lnTo>
                  <a:pt x="0" y="0"/>
                </a:lnTo>
                <a:lnTo>
                  <a:pt x="339" y="0"/>
                </a:lnTo>
                <a:lnTo>
                  <a:pt x="339"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25" name="Freeform 117"/>
          <p:cNvSpPr>
            <a:spLocks noChangeArrowheads="1"/>
          </p:cNvSpPr>
          <p:nvPr/>
        </p:nvSpPr>
        <p:spPr bwMode="auto">
          <a:xfrm>
            <a:off x="3111173" y="5033003"/>
            <a:ext cx="152400" cy="11113"/>
          </a:xfrm>
          <a:custGeom>
            <a:avLst/>
            <a:gdLst>
              <a:gd name="T0" fmla="*/ 0 w 425"/>
              <a:gd name="T1" fmla="*/ 29 h 30"/>
              <a:gd name="T2" fmla="*/ 0 w 425"/>
              <a:gd name="T3" fmla="*/ 0 h 30"/>
              <a:gd name="T4" fmla="*/ 424 w 425"/>
              <a:gd name="T5" fmla="*/ 0 h 30"/>
              <a:gd name="T6" fmla="*/ 424 w 425"/>
              <a:gd name="T7" fmla="*/ 29 h 30"/>
              <a:gd name="T8" fmla="*/ 0 w 425"/>
              <a:gd name="T9" fmla="*/ 29 h 30"/>
            </a:gdLst>
            <a:ahLst/>
            <a:cxnLst>
              <a:cxn ang="0">
                <a:pos x="T0" y="T1"/>
              </a:cxn>
              <a:cxn ang="0">
                <a:pos x="T2" y="T3"/>
              </a:cxn>
              <a:cxn ang="0">
                <a:pos x="T4" y="T5"/>
              </a:cxn>
              <a:cxn ang="0">
                <a:pos x="T6" y="T7"/>
              </a:cxn>
              <a:cxn ang="0">
                <a:pos x="T8" y="T9"/>
              </a:cxn>
            </a:cxnLst>
            <a:rect l="0" t="0" r="r" b="b"/>
            <a:pathLst>
              <a:path w="425" h="30">
                <a:moveTo>
                  <a:pt x="0" y="29"/>
                </a:moveTo>
                <a:lnTo>
                  <a:pt x="0" y="0"/>
                </a:lnTo>
                <a:lnTo>
                  <a:pt x="424" y="0"/>
                </a:lnTo>
                <a:lnTo>
                  <a:pt x="424" y="29"/>
                </a:ln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126" name="Freeform 118"/>
          <p:cNvSpPr>
            <a:spLocks noChangeArrowheads="1"/>
          </p:cNvSpPr>
          <p:nvPr/>
        </p:nvSpPr>
        <p:spPr bwMode="auto">
          <a:xfrm>
            <a:off x="3152448" y="5053641"/>
            <a:ext cx="112712" cy="11112"/>
          </a:xfrm>
          <a:custGeom>
            <a:avLst/>
            <a:gdLst>
              <a:gd name="T0" fmla="*/ 0 w 312"/>
              <a:gd name="T1" fmla="*/ 28 h 29"/>
              <a:gd name="T2" fmla="*/ 0 w 312"/>
              <a:gd name="T3" fmla="*/ 0 h 29"/>
              <a:gd name="T4" fmla="*/ 311 w 312"/>
              <a:gd name="T5" fmla="*/ 0 h 29"/>
              <a:gd name="T6" fmla="*/ 311 w 312"/>
              <a:gd name="T7" fmla="*/ 28 h 29"/>
              <a:gd name="T8" fmla="*/ 0 w 312"/>
              <a:gd name="T9" fmla="*/ 28 h 29"/>
            </a:gdLst>
            <a:ahLst/>
            <a:cxnLst>
              <a:cxn ang="0">
                <a:pos x="T0" y="T1"/>
              </a:cxn>
              <a:cxn ang="0">
                <a:pos x="T2" y="T3"/>
              </a:cxn>
              <a:cxn ang="0">
                <a:pos x="T4" y="T5"/>
              </a:cxn>
              <a:cxn ang="0">
                <a:pos x="T6" y="T7"/>
              </a:cxn>
              <a:cxn ang="0">
                <a:pos x="T8" y="T9"/>
              </a:cxn>
            </a:cxnLst>
            <a:rect l="0" t="0" r="r" b="b"/>
            <a:pathLst>
              <a:path w="312" h="29">
                <a:moveTo>
                  <a:pt x="0" y="28"/>
                </a:moveTo>
                <a:lnTo>
                  <a:pt x="0" y="0"/>
                </a:lnTo>
                <a:lnTo>
                  <a:pt x="311" y="0"/>
                </a:lnTo>
                <a:lnTo>
                  <a:pt x="31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27" name="Freeform 119"/>
          <p:cNvSpPr>
            <a:spLocks noChangeArrowheads="1"/>
          </p:cNvSpPr>
          <p:nvPr/>
        </p:nvSpPr>
        <p:spPr bwMode="auto">
          <a:xfrm>
            <a:off x="3122285" y="5074278"/>
            <a:ext cx="142875" cy="11113"/>
          </a:xfrm>
          <a:custGeom>
            <a:avLst/>
            <a:gdLst>
              <a:gd name="T0" fmla="*/ 0 w 396"/>
              <a:gd name="T1" fmla="*/ 29 h 30"/>
              <a:gd name="T2" fmla="*/ 0 w 396"/>
              <a:gd name="T3" fmla="*/ 0 h 30"/>
              <a:gd name="T4" fmla="*/ 395 w 396"/>
              <a:gd name="T5" fmla="*/ 0 h 30"/>
              <a:gd name="T6" fmla="*/ 395 w 396"/>
              <a:gd name="T7" fmla="*/ 29 h 30"/>
              <a:gd name="T8" fmla="*/ 0 w 396"/>
              <a:gd name="T9" fmla="*/ 29 h 30"/>
            </a:gdLst>
            <a:ahLst/>
            <a:cxnLst>
              <a:cxn ang="0">
                <a:pos x="T0" y="T1"/>
              </a:cxn>
              <a:cxn ang="0">
                <a:pos x="T2" y="T3"/>
              </a:cxn>
              <a:cxn ang="0">
                <a:pos x="T4" y="T5"/>
              </a:cxn>
              <a:cxn ang="0">
                <a:pos x="T6" y="T7"/>
              </a:cxn>
              <a:cxn ang="0">
                <a:pos x="T8" y="T9"/>
              </a:cxn>
            </a:cxnLst>
            <a:rect l="0" t="0" r="r" b="b"/>
            <a:pathLst>
              <a:path w="396" h="30">
                <a:moveTo>
                  <a:pt x="0" y="29"/>
                </a:moveTo>
                <a:lnTo>
                  <a:pt x="0" y="0"/>
                </a:lnTo>
                <a:lnTo>
                  <a:pt x="395" y="0"/>
                </a:lnTo>
                <a:lnTo>
                  <a:pt x="395" y="29"/>
                </a:ln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128" name="Freeform 120"/>
          <p:cNvSpPr>
            <a:spLocks noChangeArrowheads="1"/>
          </p:cNvSpPr>
          <p:nvPr/>
        </p:nvSpPr>
        <p:spPr bwMode="auto">
          <a:xfrm>
            <a:off x="2126923" y="4972678"/>
            <a:ext cx="163512" cy="11113"/>
          </a:xfrm>
          <a:custGeom>
            <a:avLst/>
            <a:gdLst>
              <a:gd name="T0" fmla="*/ 0 w 452"/>
              <a:gd name="T1" fmla="*/ 28 h 29"/>
              <a:gd name="T2" fmla="*/ 0 w 452"/>
              <a:gd name="T3" fmla="*/ 0 h 29"/>
              <a:gd name="T4" fmla="*/ 451 w 452"/>
              <a:gd name="T5" fmla="*/ 0 h 29"/>
              <a:gd name="T6" fmla="*/ 451 w 452"/>
              <a:gd name="T7" fmla="*/ 28 h 29"/>
              <a:gd name="T8" fmla="*/ 0 w 452"/>
              <a:gd name="T9" fmla="*/ 28 h 29"/>
            </a:gdLst>
            <a:ahLst/>
            <a:cxnLst>
              <a:cxn ang="0">
                <a:pos x="T0" y="T1"/>
              </a:cxn>
              <a:cxn ang="0">
                <a:pos x="T2" y="T3"/>
              </a:cxn>
              <a:cxn ang="0">
                <a:pos x="T4" y="T5"/>
              </a:cxn>
              <a:cxn ang="0">
                <a:pos x="T6" y="T7"/>
              </a:cxn>
              <a:cxn ang="0">
                <a:pos x="T8" y="T9"/>
              </a:cxn>
            </a:cxnLst>
            <a:rect l="0" t="0" r="r" b="b"/>
            <a:pathLst>
              <a:path w="452" h="29">
                <a:moveTo>
                  <a:pt x="0" y="28"/>
                </a:moveTo>
                <a:lnTo>
                  <a:pt x="0" y="0"/>
                </a:lnTo>
                <a:lnTo>
                  <a:pt x="451" y="0"/>
                </a:lnTo>
                <a:lnTo>
                  <a:pt x="45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29" name="Freeform 121"/>
          <p:cNvSpPr>
            <a:spLocks noChangeArrowheads="1"/>
          </p:cNvSpPr>
          <p:nvPr/>
        </p:nvSpPr>
        <p:spPr bwMode="auto">
          <a:xfrm>
            <a:off x="2126923" y="4993316"/>
            <a:ext cx="163512" cy="11112"/>
          </a:xfrm>
          <a:custGeom>
            <a:avLst/>
            <a:gdLst>
              <a:gd name="T0" fmla="*/ 0 w 452"/>
              <a:gd name="T1" fmla="*/ 28 h 29"/>
              <a:gd name="T2" fmla="*/ 0 w 452"/>
              <a:gd name="T3" fmla="*/ 0 h 29"/>
              <a:gd name="T4" fmla="*/ 451 w 452"/>
              <a:gd name="T5" fmla="*/ 0 h 29"/>
              <a:gd name="T6" fmla="*/ 451 w 452"/>
              <a:gd name="T7" fmla="*/ 28 h 29"/>
              <a:gd name="T8" fmla="*/ 0 w 452"/>
              <a:gd name="T9" fmla="*/ 28 h 29"/>
            </a:gdLst>
            <a:ahLst/>
            <a:cxnLst>
              <a:cxn ang="0">
                <a:pos x="T0" y="T1"/>
              </a:cxn>
              <a:cxn ang="0">
                <a:pos x="T2" y="T3"/>
              </a:cxn>
              <a:cxn ang="0">
                <a:pos x="T4" y="T5"/>
              </a:cxn>
              <a:cxn ang="0">
                <a:pos x="T6" y="T7"/>
              </a:cxn>
              <a:cxn ang="0">
                <a:pos x="T8" y="T9"/>
              </a:cxn>
            </a:cxnLst>
            <a:rect l="0" t="0" r="r" b="b"/>
            <a:pathLst>
              <a:path w="452" h="29">
                <a:moveTo>
                  <a:pt x="0" y="28"/>
                </a:moveTo>
                <a:lnTo>
                  <a:pt x="0" y="0"/>
                </a:lnTo>
                <a:lnTo>
                  <a:pt x="451" y="0"/>
                </a:lnTo>
                <a:lnTo>
                  <a:pt x="45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30" name="Freeform 122"/>
          <p:cNvSpPr>
            <a:spLocks noChangeArrowheads="1"/>
          </p:cNvSpPr>
          <p:nvPr/>
        </p:nvSpPr>
        <p:spPr bwMode="auto">
          <a:xfrm>
            <a:off x="2126923" y="5012366"/>
            <a:ext cx="163512" cy="11112"/>
          </a:xfrm>
          <a:custGeom>
            <a:avLst/>
            <a:gdLst>
              <a:gd name="T0" fmla="*/ 0 w 452"/>
              <a:gd name="T1" fmla="*/ 28 h 29"/>
              <a:gd name="T2" fmla="*/ 0 w 452"/>
              <a:gd name="T3" fmla="*/ 0 h 29"/>
              <a:gd name="T4" fmla="*/ 451 w 452"/>
              <a:gd name="T5" fmla="*/ 0 h 29"/>
              <a:gd name="T6" fmla="*/ 451 w 452"/>
              <a:gd name="T7" fmla="*/ 28 h 29"/>
              <a:gd name="T8" fmla="*/ 0 w 452"/>
              <a:gd name="T9" fmla="*/ 28 h 29"/>
            </a:gdLst>
            <a:ahLst/>
            <a:cxnLst>
              <a:cxn ang="0">
                <a:pos x="T0" y="T1"/>
              </a:cxn>
              <a:cxn ang="0">
                <a:pos x="T2" y="T3"/>
              </a:cxn>
              <a:cxn ang="0">
                <a:pos x="T4" y="T5"/>
              </a:cxn>
              <a:cxn ang="0">
                <a:pos x="T6" y="T7"/>
              </a:cxn>
              <a:cxn ang="0">
                <a:pos x="T8" y="T9"/>
              </a:cxn>
            </a:cxnLst>
            <a:rect l="0" t="0" r="r" b="b"/>
            <a:pathLst>
              <a:path w="452" h="29">
                <a:moveTo>
                  <a:pt x="0" y="28"/>
                </a:moveTo>
                <a:lnTo>
                  <a:pt x="0" y="0"/>
                </a:lnTo>
                <a:lnTo>
                  <a:pt x="451" y="0"/>
                </a:lnTo>
                <a:lnTo>
                  <a:pt x="45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31" name="Freeform 123"/>
          <p:cNvSpPr>
            <a:spLocks noChangeArrowheads="1"/>
          </p:cNvSpPr>
          <p:nvPr/>
        </p:nvSpPr>
        <p:spPr bwMode="auto">
          <a:xfrm>
            <a:off x="2126923" y="5033003"/>
            <a:ext cx="163512" cy="11113"/>
          </a:xfrm>
          <a:custGeom>
            <a:avLst/>
            <a:gdLst>
              <a:gd name="T0" fmla="*/ 0 w 452"/>
              <a:gd name="T1" fmla="*/ 29 h 30"/>
              <a:gd name="T2" fmla="*/ 0 w 452"/>
              <a:gd name="T3" fmla="*/ 0 h 30"/>
              <a:gd name="T4" fmla="*/ 451 w 452"/>
              <a:gd name="T5" fmla="*/ 0 h 30"/>
              <a:gd name="T6" fmla="*/ 451 w 452"/>
              <a:gd name="T7" fmla="*/ 29 h 30"/>
              <a:gd name="T8" fmla="*/ 0 w 452"/>
              <a:gd name="T9" fmla="*/ 29 h 30"/>
            </a:gdLst>
            <a:ahLst/>
            <a:cxnLst>
              <a:cxn ang="0">
                <a:pos x="T0" y="T1"/>
              </a:cxn>
              <a:cxn ang="0">
                <a:pos x="T2" y="T3"/>
              </a:cxn>
              <a:cxn ang="0">
                <a:pos x="T4" y="T5"/>
              </a:cxn>
              <a:cxn ang="0">
                <a:pos x="T6" y="T7"/>
              </a:cxn>
              <a:cxn ang="0">
                <a:pos x="T8" y="T9"/>
              </a:cxn>
            </a:cxnLst>
            <a:rect l="0" t="0" r="r" b="b"/>
            <a:pathLst>
              <a:path w="452" h="30">
                <a:moveTo>
                  <a:pt x="0" y="29"/>
                </a:moveTo>
                <a:lnTo>
                  <a:pt x="0" y="0"/>
                </a:lnTo>
                <a:lnTo>
                  <a:pt x="451" y="0"/>
                </a:lnTo>
                <a:lnTo>
                  <a:pt x="451" y="29"/>
                </a:ln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132" name="Freeform 124"/>
          <p:cNvSpPr>
            <a:spLocks noChangeArrowheads="1"/>
          </p:cNvSpPr>
          <p:nvPr/>
        </p:nvSpPr>
        <p:spPr bwMode="auto">
          <a:xfrm>
            <a:off x="2126923" y="5053641"/>
            <a:ext cx="163512" cy="11112"/>
          </a:xfrm>
          <a:custGeom>
            <a:avLst/>
            <a:gdLst>
              <a:gd name="T0" fmla="*/ 0 w 452"/>
              <a:gd name="T1" fmla="*/ 28 h 29"/>
              <a:gd name="T2" fmla="*/ 0 w 452"/>
              <a:gd name="T3" fmla="*/ 0 h 29"/>
              <a:gd name="T4" fmla="*/ 451 w 452"/>
              <a:gd name="T5" fmla="*/ 0 h 29"/>
              <a:gd name="T6" fmla="*/ 451 w 452"/>
              <a:gd name="T7" fmla="*/ 28 h 29"/>
              <a:gd name="T8" fmla="*/ 0 w 452"/>
              <a:gd name="T9" fmla="*/ 28 h 29"/>
            </a:gdLst>
            <a:ahLst/>
            <a:cxnLst>
              <a:cxn ang="0">
                <a:pos x="T0" y="T1"/>
              </a:cxn>
              <a:cxn ang="0">
                <a:pos x="T2" y="T3"/>
              </a:cxn>
              <a:cxn ang="0">
                <a:pos x="T4" y="T5"/>
              </a:cxn>
              <a:cxn ang="0">
                <a:pos x="T6" y="T7"/>
              </a:cxn>
              <a:cxn ang="0">
                <a:pos x="T8" y="T9"/>
              </a:cxn>
            </a:cxnLst>
            <a:rect l="0" t="0" r="r" b="b"/>
            <a:pathLst>
              <a:path w="452" h="29">
                <a:moveTo>
                  <a:pt x="0" y="28"/>
                </a:moveTo>
                <a:lnTo>
                  <a:pt x="0" y="0"/>
                </a:lnTo>
                <a:lnTo>
                  <a:pt x="451" y="0"/>
                </a:lnTo>
                <a:lnTo>
                  <a:pt x="451"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33" name="Freeform 125"/>
          <p:cNvSpPr>
            <a:spLocks noChangeArrowheads="1"/>
          </p:cNvSpPr>
          <p:nvPr/>
        </p:nvSpPr>
        <p:spPr bwMode="auto">
          <a:xfrm>
            <a:off x="2126923" y="5074278"/>
            <a:ext cx="163512" cy="11113"/>
          </a:xfrm>
          <a:custGeom>
            <a:avLst/>
            <a:gdLst>
              <a:gd name="T0" fmla="*/ 0 w 452"/>
              <a:gd name="T1" fmla="*/ 29 h 30"/>
              <a:gd name="T2" fmla="*/ 0 w 452"/>
              <a:gd name="T3" fmla="*/ 0 h 30"/>
              <a:gd name="T4" fmla="*/ 451 w 452"/>
              <a:gd name="T5" fmla="*/ 0 h 30"/>
              <a:gd name="T6" fmla="*/ 451 w 452"/>
              <a:gd name="T7" fmla="*/ 29 h 30"/>
              <a:gd name="T8" fmla="*/ 0 w 452"/>
              <a:gd name="T9" fmla="*/ 29 h 30"/>
            </a:gdLst>
            <a:ahLst/>
            <a:cxnLst>
              <a:cxn ang="0">
                <a:pos x="T0" y="T1"/>
              </a:cxn>
              <a:cxn ang="0">
                <a:pos x="T2" y="T3"/>
              </a:cxn>
              <a:cxn ang="0">
                <a:pos x="T4" y="T5"/>
              </a:cxn>
              <a:cxn ang="0">
                <a:pos x="T6" y="T7"/>
              </a:cxn>
              <a:cxn ang="0">
                <a:pos x="T8" y="T9"/>
              </a:cxn>
            </a:cxnLst>
            <a:rect l="0" t="0" r="r" b="b"/>
            <a:pathLst>
              <a:path w="452" h="30">
                <a:moveTo>
                  <a:pt x="0" y="29"/>
                </a:moveTo>
                <a:lnTo>
                  <a:pt x="0" y="0"/>
                </a:lnTo>
                <a:lnTo>
                  <a:pt x="451" y="0"/>
                </a:lnTo>
                <a:lnTo>
                  <a:pt x="451" y="29"/>
                </a:ln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134" name="Freeform 126"/>
          <p:cNvSpPr>
            <a:spLocks noChangeArrowheads="1"/>
          </p:cNvSpPr>
          <p:nvPr/>
        </p:nvSpPr>
        <p:spPr bwMode="auto">
          <a:xfrm>
            <a:off x="3427085" y="4961566"/>
            <a:ext cx="31750" cy="31750"/>
          </a:xfrm>
          <a:custGeom>
            <a:avLst/>
            <a:gdLst>
              <a:gd name="T0" fmla="*/ 85 w 86"/>
              <a:gd name="T1" fmla="*/ 42 h 86"/>
              <a:gd name="T2" fmla="*/ 42 w 86"/>
              <a:gd name="T3" fmla="*/ 85 h 86"/>
              <a:gd name="T4" fmla="*/ 0 w 86"/>
              <a:gd name="T5" fmla="*/ 42 h 86"/>
              <a:gd name="T6" fmla="*/ 42 w 86"/>
              <a:gd name="T7" fmla="*/ 0 h 86"/>
              <a:gd name="T8" fmla="*/ 85 w 86"/>
              <a:gd name="T9" fmla="*/ 42 h 86"/>
            </a:gdLst>
            <a:ahLst/>
            <a:cxnLst>
              <a:cxn ang="0">
                <a:pos x="T0" y="T1"/>
              </a:cxn>
              <a:cxn ang="0">
                <a:pos x="T2" y="T3"/>
              </a:cxn>
              <a:cxn ang="0">
                <a:pos x="T4" y="T5"/>
              </a:cxn>
              <a:cxn ang="0">
                <a:pos x="T6" y="T7"/>
              </a:cxn>
              <a:cxn ang="0">
                <a:pos x="T8" y="T9"/>
              </a:cxn>
            </a:cxnLst>
            <a:rect l="0" t="0" r="r" b="b"/>
            <a:pathLst>
              <a:path w="86" h="86">
                <a:moveTo>
                  <a:pt x="85" y="42"/>
                </a:moveTo>
                <a:cubicBezTo>
                  <a:pt x="85" y="66"/>
                  <a:pt x="65" y="85"/>
                  <a:pt x="42" y="85"/>
                </a:cubicBezTo>
                <a:cubicBezTo>
                  <a:pt x="18" y="85"/>
                  <a:pt x="0" y="66"/>
                  <a:pt x="0" y="42"/>
                </a:cubicBezTo>
                <a:cubicBezTo>
                  <a:pt x="0" y="19"/>
                  <a:pt x="18" y="0"/>
                  <a:pt x="42" y="0"/>
                </a:cubicBezTo>
                <a:cubicBezTo>
                  <a:pt x="65" y="0"/>
                  <a:pt x="85" y="19"/>
                  <a:pt x="85" y="42"/>
                </a:cubicBezTo>
              </a:path>
            </a:pathLst>
          </a:custGeom>
          <a:solidFill>
            <a:schemeClr val="tx1">
              <a:lumMod val="90000"/>
              <a:lumOff val="10000"/>
            </a:schemeClr>
          </a:solidFill>
          <a:ln>
            <a:noFill/>
          </a:ln>
          <a:effectLst/>
          <a:extLst/>
        </p:spPr>
        <p:txBody>
          <a:bodyPr wrap="none" anchor="ctr"/>
          <a:lstStyle/>
          <a:p>
            <a:endParaRPr lang="en-US"/>
          </a:p>
        </p:txBody>
      </p:sp>
      <p:sp>
        <p:nvSpPr>
          <p:cNvPr id="135" name="Freeform 127"/>
          <p:cNvSpPr>
            <a:spLocks noChangeArrowheads="1"/>
          </p:cNvSpPr>
          <p:nvPr/>
        </p:nvSpPr>
        <p:spPr bwMode="auto">
          <a:xfrm>
            <a:off x="3477885" y="4972678"/>
            <a:ext cx="112713" cy="20638"/>
          </a:xfrm>
          <a:custGeom>
            <a:avLst/>
            <a:gdLst>
              <a:gd name="T0" fmla="*/ 311 w 312"/>
              <a:gd name="T1" fmla="*/ 28 h 58"/>
              <a:gd name="T2" fmla="*/ 282 w 312"/>
              <a:gd name="T3" fmla="*/ 57 h 58"/>
              <a:gd name="T4" fmla="*/ 28 w 312"/>
              <a:gd name="T5" fmla="*/ 57 h 58"/>
              <a:gd name="T6" fmla="*/ 0 w 312"/>
              <a:gd name="T7" fmla="*/ 28 h 58"/>
              <a:gd name="T8" fmla="*/ 0 w 312"/>
              <a:gd name="T9" fmla="*/ 28 h 58"/>
              <a:gd name="T10" fmla="*/ 28 w 312"/>
              <a:gd name="T11" fmla="*/ 0 h 58"/>
              <a:gd name="T12" fmla="*/ 282 w 312"/>
              <a:gd name="T13" fmla="*/ 0 h 58"/>
              <a:gd name="T14" fmla="*/ 311 w 312"/>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58">
                <a:moveTo>
                  <a:pt x="311" y="28"/>
                </a:moveTo>
                <a:cubicBezTo>
                  <a:pt x="311" y="44"/>
                  <a:pt x="298" y="57"/>
                  <a:pt x="282" y="57"/>
                </a:cubicBezTo>
                <a:lnTo>
                  <a:pt x="28" y="57"/>
                </a:lnTo>
                <a:cubicBezTo>
                  <a:pt x="13" y="57"/>
                  <a:pt x="0" y="44"/>
                  <a:pt x="0" y="28"/>
                </a:cubicBezTo>
                <a:lnTo>
                  <a:pt x="0" y="28"/>
                </a:lnTo>
                <a:cubicBezTo>
                  <a:pt x="0" y="13"/>
                  <a:pt x="13" y="0"/>
                  <a:pt x="28" y="0"/>
                </a:cubicBezTo>
                <a:lnTo>
                  <a:pt x="282" y="0"/>
                </a:lnTo>
                <a:cubicBezTo>
                  <a:pt x="298" y="0"/>
                  <a:pt x="311" y="13"/>
                  <a:pt x="311" y="28"/>
                </a:cubicBezTo>
              </a:path>
            </a:pathLst>
          </a:custGeom>
          <a:solidFill>
            <a:schemeClr val="tx1">
              <a:lumMod val="90000"/>
              <a:lumOff val="10000"/>
            </a:schemeClr>
          </a:solidFill>
          <a:ln>
            <a:noFill/>
          </a:ln>
          <a:effectLst/>
          <a:extLst/>
        </p:spPr>
        <p:txBody>
          <a:bodyPr wrap="none" anchor="ctr"/>
          <a:lstStyle/>
          <a:p>
            <a:endParaRPr lang="en-US"/>
          </a:p>
        </p:txBody>
      </p:sp>
      <p:sp>
        <p:nvSpPr>
          <p:cNvPr id="136" name="Freeform 128"/>
          <p:cNvSpPr>
            <a:spLocks noChangeArrowheads="1"/>
          </p:cNvSpPr>
          <p:nvPr/>
        </p:nvSpPr>
        <p:spPr bwMode="auto">
          <a:xfrm>
            <a:off x="3427085" y="5012366"/>
            <a:ext cx="31750" cy="31750"/>
          </a:xfrm>
          <a:custGeom>
            <a:avLst/>
            <a:gdLst>
              <a:gd name="T0" fmla="*/ 85 w 86"/>
              <a:gd name="T1" fmla="*/ 42 h 86"/>
              <a:gd name="T2" fmla="*/ 42 w 86"/>
              <a:gd name="T3" fmla="*/ 85 h 86"/>
              <a:gd name="T4" fmla="*/ 0 w 86"/>
              <a:gd name="T5" fmla="*/ 42 h 86"/>
              <a:gd name="T6" fmla="*/ 42 w 86"/>
              <a:gd name="T7" fmla="*/ 0 h 86"/>
              <a:gd name="T8" fmla="*/ 85 w 86"/>
              <a:gd name="T9" fmla="*/ 42 h 86"/>
            </a:gdLst>
            <a:ahLst/>
            <a:cxnLst>
              <a:cxn ang="0">
                <a:pos x="T0" y="T1"/>
              </a:cxn>
              <a:cxn ang="0">
                <a:pos x="T2" y="T3"/>
              </a:cxn>
              <a:cxn ang="0">
                <a:pos x="T4" y="T5"/>
              </a:cxn>
              <a:cxn ang="0">
                <a:pos x="T6" y="T7"/>
              </a:cxn>
              <a:cxn ang="0">
                <a:pos x="T8" y="T9"/>
              </a:cxn>
            </a:cxnLst>
            <a:rect l="0" t="0" r="r" b="b"/>
            <a:pathLst>
              <a:path w="86" h="86">
                <a:moveTo>
                  <a:pt x="85" y="42"/>
                </a:moveTo>
                <a:cubicBezTo>
                  <a:pt x="85" y="66"/>
                  <a:pt x="65" y="85"/>
                  <a:pt x="42" y="85"/>
                </a:cubicBezTo>
                <a:cubicBezTo>
                  <a:pt x="18" y="85"/>
                  <a:pt x="0" y="66"/>
                  <a:pt x="0" y="42"/>
                </a:cubicBezTo>
                <a:cubicBezTo>
                  <a:pt x="0" y="19"/>
                  <a:pt x="18" y="0"/>
                  <a:pt x="42" y="0"/>
                </a:cubicBezTo>
                <a:cubicBezTo>
                  <a:pt x="65" y="0"/>
                  <a:pt x="85" y="19"/>
                  <a:pt x="85" y="42"/>
                </a:cubicBezTo>
              </a:path>
            </a:pathLst>
          </a:custGeom>
          <a:solidFill>
            <a:schemeClr val="tx1">
              <a:lumMod val="90000"/>
              <a:lumOff val="10000"/>
            </a:schemeClr>
          </a:solidFill>
          <a:ln>
            <a:noFill/>
          </a:ln>
          <a:effectLst/>
          <a:extLst/>
        </p:spPr>
        <p:txBody>
          <a:bodyPr wrap="none" anchor="ctr"/>
          <a:lstStyle/>
          <a:p>
            <a:endParaRPr lang="en-US"/>
          </a:p>
        </p:txBody>
      </p:sp>
      <p:sp>
        <p:nvSpPr>
          <p:cNvPr id="137" name="Freeform 129"/>
          <p:cNvSpPr>
            <a:spLocks noChangeArrowheads="1"/>
          </p:cNvSpPr>
          <p:nvPr/>
        </p:nvSpPr>
        <p:spPr bwMode="auto">
          <a:xfrm>
            <a:off x="3477885" y="5023478"/>
            <a:ext cx="112713" cy="20638"/>
          </a:xfrm>
          <a:custGeom>
            <a:avLst/>
            <a:gdLst>
              <a:gd name="T0" fmla="*/ 311 w 312"/>
              <a:gd name="T1" fmla="*/ 28 h 58"/>
              <a:gd name="T2" fmla="*/ 282 w 312"/>
              <a:gd name="T3" fmla="*/ 57 h 58"/>
              <a:gd name="T4" fmla="*/ 28 w 312"/>
              <a:gd name="T5" fmla="*/ 57 h 58"/>
              <a:gd name="T6" fmla="*/ 0 w 312"/>
              <a:gd name="T7" fmla="*/ 28 h 58"/>
              <a:gd name="T8" fmla="*/ 0 w 312"/>
              <a:gd name="T9" fmla="*/ 28 h 58"/>
              <a:gd name="T10" fmla="*/ 28 w 312"/>
              <a:gd name="T11" fmla="*/ 0 h 58"/>
              <a:gd name="T12" fmla="*/ 282 w 312"/>
              <a:gd name="T13" fmla="*/ 0 h 58"/>
              <a:gd name="T14" fmla="*/ 311 w 312"/>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58">
                <a:moveTo>
                  <a:pt x="311" y="28"/>
                </a:moveTo>
                <a:cubicBezTo>
                  <a:pt x="311" y="44"/>
                  <a:pt x="298" y="57"/>
                  <a:pt x="282" y="57"/>
                </a:cubicBezTo>
                <a:lnTo>
                  <a:pt x="28" y="57"/>
                </a:lnTo>
                <a:cubicBezTo>
                  <a:pt x="13" y="57"/>
                  <a:pt x="0" y="44"/>
                  <a:pt x="0" y="28"/>
                </a:cubicBezTo>
                <a:lnTo>
                  <a:pt x="0" y="28"/>
                </a:lnTo>
                <a:cubicBezTo>
                  <a:pt x="0" y="13"/>
                  <a:pt x="13" y="0"/>
                  <a:pt x="28" y="0"/>
                </a:cubicBezTo>
                <a:lnTo>
                  <a:pt x="282" y="0"/>
                </a:lnTo>
                <a:cubicBezTo>
                  <a:pt x="298" y="0"/>
                  <a:pt x="311" y="13"/>
                  <a:pt x="311" y="28"/>
                </a:cubicBezTo>
              </a:path>
            </a:pathLst>
          </a:custGeom>
          <a:solidFill>
            <a:schemeClr val="tx1">
              <a:lumMod val="90000"/>
              <a:lumOff val="10000"/>
            </a:schemeClr>
          </a:solidFill>
          <a:ln>
            <a:noFill/>
          </a:ln>
          <a:effectLst/>
          <a:extLst/>
        </p:spPr>
        <p:txBody>
          <a:bodyPr wrap="none" anchor="ctr"/>
          <a:lstStyle/>
          <a:p>
            <a:endParaRPr lang="en-US"/>
          </a:p>
        </p:txBody>
      </p:sp>
      <p:sp>
        <p:nvSpPr>
          <p:cNvPr id="138" name="Freeform 130"/>
          <p:cNvSpPr>
            <a:spLocks noChangeArrowheads="1"/>
          </p:cNvSpPr>
          <p:nvPr/>
        </p:nvSpPr>
        <p:spPr bwMode="auto">
          <a:xfrm>
            <a:off x="3427085" y="5063166"/>
            <a:ext cx="31750" cy="31750"/>
          </a:xfrm>
          <a:custGeom>
            <a:avLst/>
            <a:gdLst>
              <a:gd name="T0" fmla="*/ 85 w 86"/>
              <a:gd name="T1" fmla="*/ 42 h 86"/>
              <a:gd name="T2" fmla="*/ 42 w 86"/>
              <a:gd name="T3" fmla="*/ 85 h 86"/>
              <a:gd name="T4" fmla="*/ 0 w 86"/>
              <a:gd name="T5" fmla="*/ 42 h 86"/>
              <a:gd name="T6" fmla="*/ 42 w 86"/>
              <a:gd name="T7" fmla="*/ 0 h 86"/>
              <a:gd name="T8" fmla="*/ 85 w 86"/>
              <a:gd name="T9" fmla="*/ 42 h 86"/>
            </a:gdLst>
            <a:ahLst/>
            <a:cxnLst>
              <a:cxn ang="0">
                <a:pos x="T0" y="T1"/>
              </a:cxn>
              <a:cxn ang="0">
                <a:pos x="T2" y="T3"/>
              </a:cxn>
              <a:cxn ang="0">
                <a:pos x="T4" y="T5"/>
              </a:cxn>
              <a:cxn ang="0">
                <a:pos x="T6" y="T7"/>
              </a:cxn>
              <a:cxn ang="0">
                <a:pos x="T8" y="T9"/>
              </a:cxn>
            </a:cxnLst>
            <a:rect l="0" t="0" r="r" b="b"/>
            <a:pathLst>
              <a:path w="86" h="86">
                <a:moveTo>
                  <a:pt x="85" y="42"/>
                </a:moveTo>
                <a:cubicBezTo>
                  <a:pt x="85" y="66"/>
                  <a:pt x="65" y="85"/>
                  <a:pt x="42" y="85"/>
                </a:cubicBezTo>
                <a:cubicBezTo>
                  <a:pt x="18" y="85"/>
                  <a:pt x="0" y="66"/>
                  <a:pt x="0" y="42"/>
                </a:cubicBezTo>
                <a:cubicBezTo>
                  <a:pt x="0" y="19"/>
                  <a:pt x="18" y="0"/>
                  <a:pt x="42" y="0"/>
                </a:cubicBezTo>
                <a:cubicBezTo>
                  <a:pt x="65" y="0"/>
                  <a:pt x="85" y="19"/>
                  <a:pt x="85" y="42"/>
                </a:cubicBezTo>
              </a:path>
            </a:pathLst>
          </a:custGeom>
          <a:solidFill>
            <a:schemeClr val="tx1">
              <a:lumMod val="90000"/>
              <a:lumOff val="10000"/>
            </a:schemeClr>
          </a:solidFill>
          <a:ln>
            <a:noFill/>
          </a:ln>
          <a:effectLst/>
          <a:extLst/>
        </p:spPr>
        <p:txBody>
          <a:bodyPr wrap="none" anchor="ctr"/>
          <a:lstStyle/>
          <a:p>
            <a:endParaRPr lang="en-US"/>
          </a:p>
        </p:txBody>
      </p:sp>
      <p:sp>
        <p:nvSpPr>
          <p:cNvPr id="139" name="Freeform 131"/>
          <p:cNvSpPr>
            <a:spLocks noChangeArrowheads="1"/>
          </p:cNvSpPr>
          <p:nvPr/>
        </p:nvSpPr>
        <p:spPr bwMode="auto">
          <a:xfrm>
            <a:off x="3477885" y="5074278"/>
            <a:ext cx="112713" cy="20638"/>
          </a:xfrm>
          <a:custGeom>
            <a:avLst/>
            <a:gdLst>
              <a:gd name="T0" fmla="*/ 311 w 312"/>
              <a:gd name="T1" fmla="*/ 29 h 58"/>
              <a:gd name="T2" fmla="*/ 282 w 312"/>
              <a:gd name="T3" fmla="*/ 57 h 58"/>
              <a:gd name="T4" fmla="*/ 28 w 312"/>
              <a:gd name="T5" fmla="*/ 57 h 58"/>
              <a:gd name="T6" fmla="*/ 0 w 312"/>
              <a:gd name="T7" fmla="*/ 29 h 58"/>
              <a:gd name="T8" fmla="*/ 0 w 312"/>
              <a:gd name="T9" fmla="*/ 29 h 58"/>
              <a:gd name="T10" fmla="*/ 28 w 312"/>
              <a:gd name="T11" fmla="*/ 0 h 58"/>
              <a:gd name="T12" fmla="*/ 282 w 312"/>
              <a:gd name="T13" fmla="*/ 0 h 58"/>
              <a:gd name="T14" fmla="*/ 311 w 31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58">
                <a:moveTo>
                  <a:pt x="311" y="29"/>
                </a:moveTo>
                <a:cubicBezTo>
                  <a:pt x="311" y="44"/>
                  <a:pt x="298" y="57"/>
                  <a:pt x="282" y="57"/>
                </a:cubicBezTo>
                <a:lnTo>
                  <a:pt x="28" y="57"/>
                </a:lnTo>
                <a:cubicBezTo>
                  <a:pt x="13" y="57"/>
                  <a:pt x="0" y="44"/>
                  <a:pt x="0" y="29"/>
                </a:cubicBezTo>
                <a:lnTo>
                  <a:pt x="0" y="29"/>
                </a:lnTo>
                <a:cubicBezTo>
                  <a:pt x="0" y="13"/>
                  <a:pt x="13" y="0"/>
                  <a:pt x="28" y="0"/>
                </a:cubicBezTo>
                <a:lnTo>
                  <a:pt x="282" y="0"/>
                </a:lnTo>
                <a:cubicBezTo>
                  <a:pt x="298" y="0"/>
                  <a:pt x="311" y="13"/>
                  <a:pt x="311" y="29"/>
                </a:cubicBezTo>
              </a:path>
            </a:pathLst>
          </a:custGeom>
          <a:solidFill>
            <a:schemeClr val="tx1">
              <a:lumMod val="90000"/>
              <a:lumOff val="10000"/>
            </a:schemeClr>
          </a:solidFill>
          <a:ln>
            <a:noFill/>
          </a:ln>
          <a:effectLst/>
          <a:extLst/>
        </p:spPr>
        <p:txBody>
          <a:bodyPr wrap="none" anchor="ctr"/>
          <a:lstStyle/>
          <a:p>
            <a:endParaRPr lang="en-US"/>
          </a:p>
        </p:txBody>
      </p:sp>
      <p:sp>
        <p:nvSpPr>
          <p:cNvPr id="140" name="Freeform 132"/>
          <p:cNvSpPr>
            <a:spLocks noChangeArrowheads="1"/>
          </p:cNvSpPr>
          <p:nvPr/>
        </p:nvSpPr>
        <p:spPr bwMode="auto">
          <a:xfrm>
            <a:off x="3804910" y="4982203"/>
            <a:ext cx="112713" cy="20638"/>
          </a:xfrm>
          <a:custGeom>
            <a:avLst/>
            <a:gdLst>
              <a:gd name="T0" fmla="*/ 310 w 311"/>
              <a:gd name="T1" fmla="*/ 29 h 58"/>
              <a:gd name="T2" fmla="*/ 282 w 311"/>
              <a:gd name="T3" fmla="*/ 57 h 58"/>
              <a:gd name="T4" fmla="*/ 28 w 311"/>
              <a:gd name="T5" fmla="*/ 57 h 58"/>
              <a:gd name="T6" fmla="*/ 0 w 311"/>
              <a:gd name="T7" fmla="*/ 29 h 58"/>
              <a:gd name="T8" fmla="*/ 0 w 311"/>
              <a:gd name="T9" fmla="*/ 29 h 58"/>
              <a:gd name="T10" fmla="*/ 28 w 311"/>
              <a:gd name="T11" fmla="*/ 0 h 58"/>
              <a:gd name="T12" fmla="*/ 282 w 311"/>
              <a:gd name="T13" fmla="*/ 0 h 58"/>
              <a:gd name="T14" fmla="*/ 310 w 311"/>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58">
                <a:moveTo>
                  <a:pt x="310" y="29"/>
                </a:moveTo>
                <a:cubicBezTo>
                  <a:pt x="310" y="44"/>
                  <a:pt x="297" y="57"/>
                  <a:pt x="282" y="57"/>
                </a:cubicBezTo>
                <a:lnTo>
                  <a:pt x="28" y="57"/>
                </a:lnTo>
                <a:cubicBezTo>
                  <a:pt x="13" y="57"/>
                  <a:pt x="0" y="44"/>
                  <a:pt x="0" y="29"/>
                </a:cubicBezTo>
                <a:lnTo>
                  <a:pt x="0" y="29"/>
                </a:lnTo>
                <a:cubicBezTo>
                  <a:pt x="0" y="13"/>
                  <a:pt x="13" y="0"/>
                  <a:pt x="28" y="0"/>
                </a:cubicBezTo>
                <a:lnTo>
                  <a:pt x="282" y="0"/>
                </a:lnTo>
                <a:cubicBezTo>
                  <a:pt x="297" y="0"/>
                  <a:pt x="310" y="13"/>
                  <a:pt x="310" y="29"/>
                </a:cubicBezTo>
              </a:path>
            </a:pathLst>
          </a:custGeom>
          <a:solidFill>
            <a:schemeClr val="tx1">
              <a:lumMod val="90000"/>
              <a:lumOff val="10000"/>
            </a:schemeClr>
          </a:solidFill>
          <a:ln>
            <a:noFill/>
          </a:ln>
          <a:effectLst/>
          <a:extLst/>
        </p:spPr>
        <p:txBody>
          <a:bodyPr wrap="none" anchor="ctr"/>
          <a:lstStyle/>
          <a:p>
            <a:endParaRPr lang="en-US"/>
          </a:p>
        </p:txBody>
      </p:sp>
      <p:sp>
        <p:nvSpPr>
          <p:cNvPr id="141" name="Freeform 133"/>
          <p:cNvSpPr>
            <a:spLocks noChangeArrowheads="1"/>
          </p:cNvSpPr>
          <p:nvPr/>
        </p:nvSpPr>
        <p:spPr bwMode="auto">
          <a:xfrm>
            <a:off x="3804910" y="5033003"/>
            <a:ext cx="112713" cy="20638"/>
          </a:xfrm>
          <a:custGeom>
            <a:avLst/>
            <a:gdLst>
              <a:gd name="T0" fmla="*/ 310 w 311"/>
              <a:gd name="T1" fmla="*/ 29 h 58"/>
              <a:gd name="T2" fmla="*/ 282 w 311"/>
              <a:gd name="T3" fmla="*/ 57 h 58"/>
              <a:gd name="T4" fmla="*/ 28 w 311"/>
              <a:gd name="T5" fmla="*/ 57 h 58"/>
              <a:gd name="T6" fmla="*/ 0 w 311"/>
              <a:gd name="T7" fmla="*/ 29 h 58"/>
              <a:gd name="T8" fmla="*/ 0 w 311"/>
              <a:gd name="T9" fmla="*/ 29 h 58"/>
              <a:gd name="T10" fmla="*/ 28 w 311"/>
              <a:gd name="T11" fmla="*/ 0 h 58"/>
              <a:gd name="T12" fmla="*/ 282 w 311"/>
              <a:gd name="T13" fmla="*/ 0 h 58"/>
              <a:gd name="T14" fmla="*/ 310 w 311"/>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58">
                <a:moveTo>
                  <a:pt x="310" y="29"/>
                </a:moveTo>
                <a:cubicBezTo>
                  <a:pt x="310" y="44"/>
                  <a:pt x="297" y="57"/>
                  <a:pt x="282" y="57"/>
                </a:cubicBezTo>
                <a:lnTo>
                  <a:pt x="28" y="57"/>
                </a:lnTo>
                <a:cubicBezTo>
                  <a:pt x="13" y="57"/>
                  <a:pt x="0" y="44"/>
                  <a:pt x="0" y="29"/>
                </a:cubicBezTo>
                <a:lnTo>
                  <a:pt x="0" y="29"/>
                </a:lnTo>
                <a:cubicBezTo>
                  <a:pt x="0" y="13"/>
                  <a:pt x="13" y="0"/>
                  <a:pt x="28" y="0"/>
                </a:cubicBezTo>
                <a:lnTo>
                  <a:pt x="282" y="0"/>
                </a:lnTo>
                <a:cubicBezTo>
                  <a:pt x="297" y="0"/>
                  <a:pt x="310" y="13"/>
                  <a:pt x="310" y="29"/>
                </a:cubicBezTo>
              </a:path>
            </a:pathLst>
          </a:custGeom>
          <a:solidFill>
            <a:schemeClr val="tx1">
              <a:lumMod val="90000"/>
              <a:lumOff val="10000"/>
            </a:schemeClr>
          </a:solidFill>
          <a:ln>
            <a:noFill/>
          </a:ln>
          <a:effectLst/>
          <a:extLst/>
        </p:spPr>
        <p:txBody>
          <a:bodyPr wrap="none" anchor="ctr"/>
          <a:lstStyle/>
          <a:p>
            <a:endParaRPr lang="en-US"/>
          </a:p>
        </p:txBody>
      </p:sp>
      <p:sp>
        <p:nvSpPr>
          <p:cNvPr id="142" name="Freeform 134"/>
          <p:cNvSpPr>
            <a:spLocks noChangeArrowheads="1"/>
          </p:cNvSpPr>
          <p:nvPr/>
        </p:nvSpPr>
        <p:spPr bwMode="auto">
          <a:xfrm>
            <a:off x="3804910" y="5083803"/>
            <a:ext cx="112713" cy="20638"/>
          </a:xfrm>
          <a:custGeom>
            <a:avLst/>
            <a:gdLst>
              <a:gd name="T0" fmla="*/ 310 w 311"/>
              <a:gd name="T1" fmla="*/ 28 h 57"/>
              <a:gd name="T2" fmla="*/ 282 w 311"/>
              <a:gd name="T3" fmla="*/ 56 h 57"/>
              <a:gd name="T4" fmla="*/ 28 w 311"/>
              <a:gd name="T5" fmla="*/ 56 h 57"/>
              <a:gd name="T6" fmla="*/ 0 w 311"/>
              <a:gd name="T7" fmla="*/ 28 h 57"/>
              <a:gd name="T8" fmla="*/ 0 w 311"/>
              <a:gd name="T9" fmla="*/ 28 h 57"/>
              <a:gd name="T10" fmla="*/ 28 w 311"/>
              <a:gd name="T11" fmla="*/ 0 h 57"/>
              <a:gd name="T12" fmla="*/ 282 w 311"/>
              <a:gd name="T13" fmla="*/ 0 h 57"/>
              <a:gd name="T14" fmla="*/ 310 w 311"/>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57">
                <a:moveTo>
                  <a:pt x="310" y="28"/>
                </a:moveTo>
                <a:cubicBezTo>
                  <a:pt x="310" y="43"/>
                  <a:pt x="297" y="56"/>
                  <a:pt x="282" y="56"/>
                </a:cubicBezTo>
                <a:lnTo>
                  <a:pt x="28" y="56"/>
                </a:lnTo>
                <a:cubicBezTo>
                  <a:pt x="13" y="56"/>
                  <a:pt x="0" y="43"/>
                  <a:pt x="0" y="28"/>
                </a:cubicBezTo>
                <a:lnTo>
                  <a:pt x="0" y="28"/>
                </a:lnTo>
                <a:cubicBezTo>
                  <a:pt x="0" y="12"/>
                  <a:pt x="13" y="0"/>
                  <a:pt x="28" y="0"/>
                </a:cubicBezTo>
                <a:lnTo>
                  <a:pt x="282" y="0"/>
                </a:lnTo>
                <a:cubicBezTo>
                  <a:pt x="297" y="0"/>
                  <a:pt x="310" y="12"/>
                  <a:pt x="310" y="28"/>
                </a:cubicBezTo>
              </a:path>
            </a:pathLst>
          </a:custGeom>
          <a:solidFill>
            <a:schemeClr val="tx1">
              <a:lumMod val="90000"/>
              <a:lumOff val="10000"/>
            </a:schemeClr>
          </a:solidFill>
          <a:ln>
            <a:noFill/>
          </a:ln>
          <a:effectLst/>
          <a:extLst/>
        </p:spPr>
        <p:txBody>
          <a:bodyPr wrap="none" anchor="ctr"/>
          <a:lstStyle/>
          <a:p>
            <a:endParaRPr lang="en-US"/>
          </a:p>
        </p:txBody>
      </p:sp>
      <p:sp>
        <p:nvSpPr>
          <p:cNvPr id="143" name="Freeform 135"/>
          <p:cNvSpPr>
            <a:spLocks noChangeArrowheads="1"/>
          </p:cNvSpPr>
          <p:nvPr/>
        </p:nvSpPr>
        <p:spPr bwMode="auto">
          <a:xfrm>
            <a:off x="3765223" y="4961566"/>
            <a:ext cx="17462" cy="36512"/>
          </a:xfrm>
          <a:custGeom>
            <a:avLst/>
            <a:gdLst>
              <a:gd name="T0" fmla="*/ 49 w 50"/>
              <a:gd name="T1" fmla="*/ 101 h 102"/>
              <a:gd name="T2" fmla="*/ 28 w 50"/>
              <a:gd name="T3" fmla="*/ 101 h 102"/>
              <a:gd name="T4" fmla="*/ 28 w 50"/>
              <a:gd name="T5" fmla="*/ 42 h 102"/>
              <a:gd name="T6" fmla="*/ 28 w 50"/>
              <a:gd name="T7" fmla="*/ 38 h 102"/>
              <a:gd name="T8" fmla="*/ 28 w 50"/>
              <a:gd name="T9" fmla="*/ 33 h 102"/>
              <a:gd name="T10" fmla="*/ 29 w 50"/>
              <a:gd name="T11" fmla="*/ 27 h 102"/>
              <a:gd name="T12" fmla="*/ 29 w 50"/>
              <a:gd name="T13" fmla="*/ 22 h 102"/>
              <a:gd name="T14" fmla="*/ 28 w 50"/>
              <a:gd name="T15" fmla="*/ 24 h 102"/>
              <a:gd name="T16" fmla="*/ 26 w 50"/>
              <a:gd name="T17" fmla="*/ 25 h 102"/>
              <a:gd name="T18" fmla="*/ 24 w 50"/>
              <a:gd name="T19" fmla="*/ 27 h 102"/>
              <a:gd name="T20" fmla="*/ 21 w 50"/>
              <a:gd name="T21" fmla="*/ 29 h 102"/>
              <a:gd name="T22" fmla="*/ 10 w 50"/>
              <a:gd name="T23" fmla="*/ 39 h 102"/>
              <a:gd name="T24" fmla="*/ 0 w 50"/>
              <a:gd name="T25" fmla="*/ 26 h 102"/>
              <a:gd name="T26" fmla="*/ 32 w 50"/>
              <a:gd name="T27" fmla="*/ 0 h 102"/>
              <a:gd name="T28" fmla="*/ 49 w 50"/>
              <a:gd name="T29" fmla="*/ 0 h 102"/>
              <a:gd name="T30" fmla="*/ 49 w 50"/>
              <a:gd name="T31" fmla="*/ 10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102">
                <a:moveTo>
                  <a:pt x="49" y="101"/>
                </a:moveTo>
                <a:lnTo>
                  <a:pt x="28" y="101"/>
                </a:lnTo>
                <a:lnTo>
                  <a:pt x="28" y="42"/>
                </a:lnTo>
                <a:cubicBezTo>
                  <a:pt x="28" y="41"/>
                  <a:pt x="28" y="40"/>
                  <a:pt x="28" y="38"/>
                </a:cubicBezTo>
                <a:cubicBezTo>
                  <a:pt x="28" y="36"/>
                  <a:pt x="28" y="35"/>
                  <a:pt x="28" y="33"/>
                </a:cubicBezTo>
                <a:cubicBezTo>
                  <a:pt x="28" y="31"/>
                  <a:pt x="29" y="29"/>
                  <a:pt x="29" y="27"/>
                </a:cubicBezTo>
                <a:cubicBezTo>
                  <a:pt x="29" y="26"/>
                  <a:pt x="29" y="24"/>
                  <a:pt x="29" y="22"/>
                </a:cubicBezTo>
                <a:cubicBezTo>
                  <a:pt x="29" y="23"/>
                  <a:pt x="28" y="23"/>
                  <a:pt x="28" y="24"/>
                </a:cubicBezTo>
                <a:cubicBezTo>
                  <a:pt x="27" y="24"/>
                  <a:pt x="26" y="25"/>
                  <a:pt x="26" y="25"/>
                </a:cubicBezTo>
                <a:cubicBezTo>
                  <a:pt x="25" y="26"/>
                  <a:pt x="24" y="27"/>
                  <a:pt x="24" y="27"/>
                </a:cubicBezTo>
                <a:cubicBezTo>
                  <a:pt x="23" y="28"/>
                  <a:pt x="22" y="29"/>
                  <a:pt x="21" y="29"/>
                </a:cubicBezTo>
                <a:lnTo>
                  <a:pt x="10" y="39"/>
                </a:lnTo>
                <a:lnTo>
                  <a:pt x="0" y="26"/>
                </a:lnTo>
                <a:lnTo>
                  <a:pt x="32" y="0"/>
                </a:lnTo>
                <a:lnTo>
                  <a:pt x="49" y="0"/>
                </a:lnTo>
                <a:lnTo>
                  <a:pt x="49" y="101"/>
                </a:lnTo>
              </a:path>
            </a:pathLst>
          </a:custGeom>
          <a:solidFill>
            <a:schemeClr val="tx1">
              <a:lumMod val="90000"/>
              <a:lumOff val="10000"/>
            </a:schemeClr>
          </a:solidFill>
          <a:ln>
            <a:noFill/>
          </a:ln>
          <a:effectLst/>
          <a:extLst/>
        </p:spPr>
        <p:txBody>
          <a:bodyPr wrap="none" anchor="ctr"/>
          <a:lstStyle/>
          <a:p>
            <a:endParaRPr lang="en-US"/>
          </a:p>
        </p:txBody>
      </p:sp>
      <p:sp>
        <p:nvSpPr>
          <p:cNvPr id="144" name="Freeform 136"/>
          <p:cNvSpPr>
            <a:spLocks noChangeArrowheads="1"/>
          </p:cNvSpPr>
          <p:nvPr/>
        </p:nvSpPr>
        <p:spPr bwMode="auto">
          <a:xfrm>
            <a:off x="3760460" y="5018716"/>
            <a:ext cx="25400" cy="38100"/>
          </a:xfrm>
          <a:custGeom>
            <a:avLst/>
            <a:gdLst>
              <a:gd name="T0" fmla="*/ 68 w 69"/>
              <a:gd name="T1" fmla="*/ 103 h 104"/>
              <a:gd name="T2" fmla="*/ 0 w 69"/>
              <a:gd name="T3" fmla="*/ 103 h 104"/>
              <a:gd name="T4" fmla="*/ 0 w 69"/>
              <a:gd name="T5" fmla="*/ 88 h 104"/>
              <a:gd name="T6" fmla="*/ 24 w 69"/>
              <a:gd name="T7" fmla="*/ 62 h 104"/>
              <a:gd name="T8" fmla="*/ 32 w 69"/>
              <a:gd name="T9" fmla="*/ 53 h 104"/>
              <a:gd name="T10" fmla="*/ 38 w 69"/>
              <a:gd name="T11" fmla="*/ 45 h 104"/>
              <a:gd name="T12" fmla="*/ 43 w 69"/>
              <a:gd name="T13" fmla="*/ 38 h 104"/>
              <a:gd name="T14" fmla="*/ 44 w 69"/>
              <a:gd name="T15" fmla="*/ 29 h 104"/>
              <a:gd name="T16" fmla="*/ 41 w 69"/>
              <a:gd name="T17" fmla="*/ 21 h 104"/>
              <a:gd name="T18" fmla="*/ 33 w 69"/>
              <a:gd name="T19" fmla="*/ 18 h 104"/>
              <a:gd name="T20" fmla="*/ 22 w 69"/>
              <a:gd name="T21" fmla="*/ 21 h 104"/>
              <a:gd name="T22" fmla="*/ 12 w 69"/>
              <a:gd name="T23" fmla="*/ 29 h 104"/>
              <a:gd name="T24" fmla="*/ 0 w 69"/>
              <a:gd name="T25" fmla="*/ 15 h 104"/>
              <a:gd name="T26" fmla="*/ 7 w 69"/>
              <a:gd name="T27" fmla="*/ 9 h 104"/>
              <a:gd name="T28" fmla="*/ 14 w 69"/>
              <a:gd name="T29" fmla="*/ 5 h 104"/>
              <a:gd name="T30" fmla="*/ 23 w 69"/>
              <a:gd name="T31" fmla="*/ 2 h 104"/>
              <a:gd name="T32" fmla="*/ 34 w 69"/>
              <a:gd name="T33" fmla="*/ 0 h 104"/>
              <a:gd name="T34" fmla="*/ 47 w 69"/>
              <a:gd name="T35" fmla="*/ 2 h 104"/>
              <a:gd name="T36" fmla="*/ 57 w 69"/>
              <a:gd name="T37" fmla="*/ 8 h 104"/>
              <a:gd name="T38" fmla="*/ 63 w 69"/>
              <a:gd name="T39" fmla="*/ 17 h 104"/>
              <a:gd name="T40" fmla="*/ 65 w 69"/>
              <a:gd name="T41" fmla="*/ 29 h 104"/>
              <a:gd name="T42" fmla="*/ 63 w 69"/>
              <a:gd name="T43" fmla="*/ 40 h 104"/>
              <a:gd name="T44" fmla="*/ 57 w 69"/>
              <a:gd name="T45" fmla="*/ 51 h 104"/>
              <a:gd name="T46" fmla="*/ 49 w 69"/>
              <a:gd name="T47" fmla="*/ 61 h 104"/>
              <a:gd name="T48" fmla="*/ 39 w 69"/>
              <a:gd name="T49" fmla="*/ 72 h 104"/>
              <a:gd name="T50" fmla="*/ 27 w 69"/>
              <a:gd name="T51" fmla="*/ 84 h 104"/>
              <a:gd name="T52" fmla="*/ 27 w 69"/>
              <a:gd name="T53" fmla="*/ 85 h 104"/>
              <a:gd name="T54" fmla="*/ 68 w 69"/>
              <a:gd name="T55" fmla="*/ 85 h 104"/>
              <a:gd name="T56" fmla="*/ 68 w 69"/>
              <a:gd name="T57"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 h="104">
                <a:moveTo>
                  <a:pt x="68" y="103"/>
                </a:moveTo>
                <a:lnTo>
                  <a:pt x="0" y="103"/>
                </a:lnTo>
                <a:lnTo>
                  <a:pt x="0" y="88"/>
                </a:lnTo>
                <a:lnTo>
                  <a:pt x="24" y="62"/>
                </a:lnTo>
                <a:cubicBezTo>
                  <a:pt x="27" y="59"/>
                  <a:pt x="30" y="56"/>
                  <a:pt x="32" y="53"/>
                </a:cubicBezTo>
                <a:cubicBezTo>
                  <a:pt x="35" y="51"/>
                  <a:pt x="37" y="48"/>
                  <a:pt x="38" y="45"/>
                </a:cubicBezTo>
                <a:cubicBezTo>
                  <a:pt x="40" y="43"/>
                  <a:pt x="42" y="40"/>
                  <a:pt x="43" y="38"/>
                </a:cubicBezTo>
                <a:cubicBezTo>
                  <a:pt x="44" y="35"/>
                  <a:pt x="44" y="32"/>
                  <a:pt x="44" y="29"/>
                </a:cubicBezTo>
                <a:cubicBezTo>
                  <a:pt x="44" y="26"/>
                  <a:pt x="43" y="23"/>
                  <a:pt x="41" y="21"/>
                </a:cubicBezTo>
                <a:cubicBezTo>
                  <a:pt x="39" y="19"/>
                  <a:pt x="36" y="18"/>
                  <a:pt x="33" y="18"/>
                </a:cubicBezTo>
                <a:cubicBezTo>
                  <a:pt x="29" y="18"/>
                  <a:pt x="26" y="19"/>
                  <a:pt x="22" y="21"/>
                </a:cubicBezTo>
                <a:cubicBezTo>
                  <a:pt x="19" y="23"/>
                  <a:pt x="15" y="25"/>
                  <a:pt x="12" y="29"/>
                </a:cubicBezTo>
                <a:lnTo>
                  <a:pt x="0" y="15"/>
                </a:lnTo>
                <a:cubicBezTo>
                  <a:pt x="2" y="13"/>
                  <a:pt x="4" y="11"/>
                  <a:pt x="7" y="9"/>
                </a:cubicBezTo>
                <a:cubicBezTo>
                  <a:pt x="9" y="8"/>
                  <a:pt x="10" y="7"/>
                  <a:pt x="14" y="5"/>
                </a:cubicBezTo>
                <a:cubicBezTo>
                  <a:pt x="17" y="4"/>
                  <a:pt x="20" y="2"/>
                  <a:pt x="23" y="2"/>
                </a:cubicBezTo>
                <a:cubicBezTo>
                  <a:pt x="26" y="1"/>
                  <a:pt x="30" y="0"/>
                  <a:pt x="34" y="0"/>
                </a:cubicBezTo>
                <a:cubicBezTo>
                  <a:pt x="39" y="0"/>
                  <a:pt x="42" y="1"/>
                  <a:pt x="47" y="2"/>
                </a:cubicBezTo>
                <a:cubicBezTo>
                  <a:pt x="51" y="4"/>
                  <a:pt x="54" y="6"/>
                  <a:pt x="57" y="8"/>
                </a:cubicBezTo>
                <a:cubicBezTo>
                  <a:pt x="59" y="11"/>
                  <a:pt x="62" y="14"/>
                  <a:pt x="63" y="17"/>
                </a:cubicBezTo>
                <a:cubicBezTo>
                  <a:pt x="64" y="21"/>
                  <a:pt x="65" y="24"/>
                  <a:pt x="65" y="29"/>
                </a:cubicBezTo>
                <a:cubicBezTo>
                  <a:pt x="65" y="33"/>
                  <a:pt x="64" y="37"/>
                  <a:pt x="63" y="40"/>
                </a:cubicBezTo>
                <a:cubicBezTo>
                  <a:pt x="62" y="44"/>
                  <a:pt x="60" y="47"/>
                  <a:pt x="57" y="51"/>
                </a:cubicBezTo>
                <a:cubicBezTo>
                  <a:pt x="55" y="54"/>
                  <a:pt x="52" y="58"/>
                  <a:pt x="49" y="61"/>
                </a:cubicBezTo>
                <a:cubicBezTo>
                  <a:pt x="46" y="65"/>
                  <a:pt x="43" y="68"/>
                  <a:pt x="39" y="72"/>
                </a:cubicBezTo>
                <a:lnTo>
                  <a:pt x="27" y="84"/>
                </a:lnTo>
                <a:lnTo>
                  <a:pt x="27" y="85"/>
                </a:lnTo>
                <a:lnTo>
                  <a:pt x="68" y="85"/>
                </a:lnTo>
                <a:lnTo>
                  <a:pt x="68" y="103"/>
                </a:lnTo>
              </a:path>
            </a:pathLst>
          </a:custGeom>
          <a:solidFill>
            <a:schemeClr val="tx1">
              <a:lumMod val="90000"/>
              <a:lumOff val="10000"/>
            </a:schemeClr>
          </a:solidFill>
          <a:ln>
            <a:noFill/>
          </a:ln>
          <a:effectLst/>
          <a:extLst/>
        </p:spPr>
        <p:txBody>
          <a:bodyPr wrap="none" anchor="ctr"/>
          <a:lstStyle/>
          <a:p>
            <a:endParaRPr lang="en-US"/>
          </a:p>
        </p:txBody>
      </p:sp>
      <p:sp>
        <p:nvSpPr>
          <p:cNvPr id="145" name="Freeform 137"/>
          <p:cNvSpPr>
            <a:spLocks noChangeArrowheads="1"/>
          </p:cNvSpPr>
          <p:nvPr/>
        </p:nvSpPr>
        <p:spPr bwMode="auto">
          <a:xfrm>
            <a:off x="3760460" y="5077453"/>
            <a:ext cx="25400" cy="38100"/>
          </a:xfrm>
          <a:custGeom>
            <a:avLst/>
            <a:gdLst>
              <a:gd name="T0" fmla="*/ 65 w 69"/>
              <a:gd name="T1" fmla="*/ 24 h 104"/>
              <a:gd name="T2" fmla="*/ 63 w 69"/>
              <a:gd name="T3" fmla="*/ 33 h 104"/>
              <a:gd name="T4" fmla="*/ 59 w 69"/>
              <a:gd name="T5" fmla="*/ 40 h 104"/>
              <a:gd name="T6" fmla="*/ 52 w 69"/>
              <a:gd name="T7" fmla="*/ 46 h 104"/>
              <a:gd name="T8" fmla="*/ 43 w 69"/>
              <a:gd name="T9" fmla="*/ 49 h 104"/>
              <a:gd name="T10" fmla="*/ 43 w 69"/>
              <a:gd name="T11" fmla="*/ 49 h 104"/>
              <a:gd name="T12" fmla="*/ 62 w 69"/>
              <a:gd name="T13" fmla="*/ 57 h 104"/>
              <a:gd name="T14" fmla="*/ 68 w 69"/>
              <a:gd name="T15" fmla="*/ 73 h 104"/>
              <a:gd name="T16" fmla="*/ 66 w 69"/>
              <a:gd name="T17" fmla="*/ 85 h 104"/>
              <a:gd name="T18" fmla="*/ 58 w 69"/>
              <a:gd name="T19" fmla="*/ 94 h 104"/>
              <a:gd name="T20" fmla="*/ 46 w 69"/>
              <a:gd name="T21" fmla="*/ 101 h 104"/>
              <a:gd name="T22" fmla="*/ 28 w 69"/>
              <a:gd name="T23" fmla="*/ 103 h 104"/>
              <a:gd name="T24" fmla="*/ 13 w 69"/>
              <a:gd name="T25" fmla="*/ 102 h 104"/>
              <a:gd name="T26" fmla="*/ 0 w 69"/>
              <a:gd name="T27" fmla="*/ 98 h 104"/>
              <a:gd name="T28" fmla="*/ 0 w 69"/>
              <a:gd name="T29" fmla="*/ 80 h 104"/>
              <a:gd name="T30" fmla="*/ 6 w 69"/>
              <a:gd name="T31" fmla="*/ 83 h 104"/>
              <a:gd name="T32" fmla="*/ 13 w 69"/>
              <a:gd name="T33" fmla="*/ 85 h 104"/>
              <a:gd name="T34" fmla="*/ 20 w 69"/>
              <a:gd name="T35" fmla="*/ 86 h 104"/>
              <a:gd name="T36" fmla="*/ 26 w 69"/>
              <a:gd name="T37" fmla="*/ 86 h 104"/>
              <a:gd name="T38" fmla="*/ 36 w 69"/>
              <a:gd name="T39" fmla="*/ 85 h 104"/>
              <a:gd name="T40" fmla="*/ 42 w 69"/>
              <a:gd name="T41" fmla="*/ 82 h 104"/>
              <a:gd name="T42" fmla="*/ 46 w 69"/>
              <a:gd name="T43" fmla="*/ 77 h 104"/>
              <a:gd name="T44" fmla="*/ 47 w 69"/>
              <a:gd name="T45" fmla="*/ 71 h 104"/>
              <a:gd name="T46" fmla="*/ 45 w 69"/>
              <a:gd name="T47" fmla="*/ 66 h 104"/>
              <a:gd name="T48" fmla="*/ 41 w 69"/>
              <a:gd name="T49" fmla="*/ 61 h 104"/>
              <a:gd name="T50" fmla="*/ 34 w 69"/>
              <a:gd name="T51" fmla="*/ 59 h 104"/>
              <a:gd name="T52" fmla="*/ 22 w 69"/>
              <a:gd name="T53" fmla="*/ 58 h 104"/>
              <a:gd name="T54" fmla="*/ 15 w 69"/>
              <a:gd name="T55" fmla="*/ 58 h 104"/>
              <a:gd name="T56" fmla="*/ 15 w 69"/>
              <a:gd name="T57" fmla="*/ 43 h 104"/>
              <a:gd name="T58" fmla="*/ 22 w 69"/>
              <a:gd name="T59" fmla="*/ 43 h 104"/>
              <a:gd name="T60" fmla="*/ 33 w 69"/>
              <a:gd name="T61" fmla="*/ 42 h 104"/>
              <a:gd name="T62" fmla="*/ 40 w 69"/>
              <a:gd name="T63" fmla="*/ 39 h 104"/>
              <a:gd name="T64" fmla="*/ 43 w 69"/>
              <a:gd name="T65" fmla="*/ 34 h 104"/>
              <a:gd name="T66" fmla="*/ 44 w 69"/>
              <a:gd name="T67" fmla="*/ 28 h 104"/>
              <a:gd name="T68" fmla="*/ 41 w 69"/>
              <a:gd name="T69" fmla="*/ 20 h 104"/>
              <a:gd name="T70" fmla="*/ 30 w 69"/>
              <a:gd name="T71" fmla="*/ 17 h 104"/>
              <a:gd name="T72" fmla="*/ 24 w 69"/>
              <a:gd name="T73" fmla="*/ 18 h 104"/>
              <a:gd name="T74" fmla="*/ 19 w 69"/>
              <a:gd name="T75" fmla="*/ 19 h 104"/>
              <a:gd name="T76" fmla="*/ 14 w 69"/>
              <a:gd name="T77" fmla="*/ 21 h 104"/>
              <a:gd name="T78" fmla="*/ 11 w 69"/>
              <a:gd name="T79" fmla="*/ 24 h 104"/>
              <a:gd name="T80" fmla="*/ 0 w 69"/>
              <a:gd name="T81" fmla="*/ 10 h 104"/>
              <a:gd name="T82" fmla="*/ 6 w 69"/>
              <a:gd name="T83" fmla="*/ 6 h 104"/>
              <a:gd name="T84" fmla="*/ 14 w 69"/>
              <a:gd name="T85" fmla="*/ 3 h 104"/>
              <a:gd name="T86" fmla="*/ 22 w 69"/>
              <a:gd name="T87" fmla="*/ 0 h 104"/>
              <a:gd name="T88" fmla="*/ 32 w 69"/>
              <a:gd name="T89" fmla="*/ 0 h 104"/>
              <a:gd name="T90" fmla="*/ 46 w 69"/>
              <a:gd name="T91" fmla="*/ 1 h 104"/>
              <a:gd name="T92" fmla="*/ 56 w 69"/>
              <a:gd name="T93" fmla="*/ 6 h 104"/>
              <a:gd name="T94" fmla="*/ 63 w 69"/>
              <a:gd name="T95" fmla="*/ 14 h 104"/>
              <a:gd name="T96" fmla="*/ 65 w 69"/>
              <a:gd name="T97"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104">
                <a:moveTo>
                  <a:pt x="65" y="24"/>
                </a:moveTo>
                <a:cubicBezTo>
                  <a:pt x="65" y="27"/>
                  <a:pt x="64" y="30"/>
                  <a:pt x="63" y="33"/>
                </a:cubicBezTo>
                <a:cubicBezTo>
                  <a:pt x="62" y="36"/>
                  <a:pt x="61" y="38"/>
                  <a:pt x="59" y="40"/>
                </a:cubicBezTo>
                <a:cubicBezTo>
                  <a:pt x="57" y="42"/>
                  <a:pt x="54" y="44"/>
                  <a:pt x="52" y="46"/>
                </a:cubicBezTo>
                <a:cubicBezTo>
                  <a:pt x="49" y="47"/>
                  <a:pt x="46" y="48"/>
                  <a:pt x="43" y="49"/>
                </a:cubicBezTo>
                <a:lnTo>
                  <a:pt x="43" y="49"/>
                </a:lnTo>
                <a:cubicBezTo>
                  <a:pt x="51" y="50"/>
                  <a:pt x="58" y="53"/>
                  <a:pt x="62" y="57"/>
                </a:cubicBezTo>
                <a:cubicBezTo>
                  <a:pt x="66" y="61"/>
                  <a:pt x="68" y="66"/>
                  <a:pt x="68" y="73"/>
                </a:cubicBezTo>
                <a:cubicBezTo>
                  <a:pt x="68" y="77"/>
                  <a:pt x="67" y="81"/>
                  <a:pt x="66" y="85"/>
                </a:cubicBezTo>
                <a:cubicBezTo>
                  <a:pt x="64" y="88"/>
                  <a:pt x="62" y="92"/>
                  <a:pt x="58" y="94"/>
                </a:cubicBezTo>
                <a:cubicBezTo>
                  <a:pt x="55" y="97"/>
                  <a:pt x="51" y="99"/>
                  <a:pt x="46" y="101"/>
                </a:cubicBezTo>
                <a:cubicBezTo>
                  <a:pt x="41" y="102"/>
                  <a:pt x="35" y="103"/>
                  <a:pt x="28" y="103"/>
                </a:cubicBezTo>
                <a:cubicBezTo>
                  <a:pt x="23" y="103"/>
                  <a:pt x="18" y="103"/>
                  <a:pt x="13" y="102"/>
                </a:cubicBezTo>
                <a:cubicBezTo>
                  <a:pt x="8" y="101"/>
                  <a:pt x="4" y="100"/>
                  <a:pt x="0" y="98"/>
                </a:cubicBezTo>
                <a:lnTo>
                  <a:pt x="0" y="80"/>
                </a:lnTo>
                <a:cubicBezTo>
                  <a:pt x="2" y="81"/>
                  <a:pt x="3" y="83"/>
                  <a:pt x="6" y="83"/>
                </a:cubicBezTo>
                <a:cubicBezTo>
                  <a:pt x="8" y="84"/>
                  <a:pt x="11" y="84"/>
                  <a:pt x="13" y="85"/>
                </a:cubicBezTo>
                <a:cubicBezTo>
                  <a:pt x="15" y="85"/>
                  <a:pt x="18" y="86"/>
                  <a:pt x="20" y="86"/>
                </a:cubicBezTo>
                <a:cubicBezTo>
                  <a:pt x="22" y="86"/>
                  <a:pt x="24" y="86"/>
                  <a:pt x="26" y="86"/>
                </a:cubicBezTo>
                <a:cubicBezTo>
                  <a:pt x="30" y="86"/>
                  <a:pt x="33" y="86"/>
                  <a:pt x="36" y="85"/>
                </a:cubicBezTo>
                <a:cubicBezTo>
                  <a:pt x="39" y="85"/>
                  <a:pt x="40" y="84"/>
                  <a:pt x="42" y="82"/>
                </a:cubicBezTo>
                <a:cubicBezTo>
                  <a:pt x="43" y="81"/>
                  <a:pt x="45" y="79"/>
                  <a:pt x="46" y="77"/>
                </a:cubicBezTo>
                <a:cubicBezTo>
                  <a:pt x="46" y="76"/>
                  <a:pt x="47" y="73"/>
                  <a:pt x="47" y="71"/>
                </a:cubicBezTo>
                <a:cubicBezTo>
                  <a:pt x="47" y="69"/>
                  <a:pt x="46" y="67"/>
                  <a:pt x="45" y="66"/>
                </a:cubicBezTo>
                <a:cubicBezTo>
                  <a:pt x="45" y="64"/>
                  <a:pt x="43" y="63"/>
                  <a:pt x="41" y="61"/>
                </a:cubicBezTo>
                <a:cubicBezTo>
                  <a:pt x="39" y="60"/>
                  <a:pt x="37" y="59"/>
                  <a:pt x="34" y="59"/>
                </a:cubicBezTo>
                <a:cubicBezTo>
                  <a:pt x="31" y="58"/>
                  <a:pt x="27" y="58"/>
                  <a:pt x="22" y="58"/>
                </a:cubicBezTo>
                <a:lnTo>
                  <a:pt x="15" y="58"/>
                </a:lnTo>
                <a:lnTo>
                  <a:pt x="15" y="43"/>
                </a:lnTo>
                <a:lnTo>
                  <a:pt x="22" y="43"/>
                </a:lnTo>
                <a:cubicBezTo>
                  <a:pt x="26" y="43"/>
                  <a:pt x="30" y="42"/>
                  <a:pt x="33" y="42"/>
                </a:cubicBezTo>
                <a:cubicBezTo>
                  <a:pt x="36" y="41"/>
                  <a:pt x="38" y="41"/>
                  <a:pt x="40" y="39"/>
                </a:cubicBezTo>
                <a:cubicBezTo>
                  <a:pt x="41" y="38"/>
                  <a:pt x="42" y="36"/>
                  <a:pt x="43" y="34"/>
                </a:cubicBezTo>
                <a:cubicBezTo>
                  <a:pt x="44" y="32"/>
                  <a:pt x="44" y="30"/>
                  <a:pt x="44" y="28"/>
                </a:cubicBezTo>
                <a:cubicBezTo>
                  <a:pt x="44" y="25"/>
                  <a:pt x="43" y="22"/>
                  <a:pt x="41" y="20"/>
                </a:cubicBezTo>
                <a:cubicBezTo>
                  <a:pt x="39" y="18"/>
                  <a:pt x="35" y="17"/>
                  <a:pt x="30" y="17"/>
                </a:cubicBezTo>
                <a:cubicBezTo>
                  <a:pt x="28" y="17"/>
                  <a:pt x="26" y="17"/>
                  <a:pt x="24" y="18"/>
                </a:cubicBezTo>
                <a:cubicBezTo>
                  <a:pt x="22" y="18"/>
                  <a:pt x="20" y="18"/>
                  <a:pt x="19" y="19"/>
                </a:cubicBezTo>
                <a:cubicBezTo>
                  <a:pt x="17" y="20"/>
                  <a:pt x="16" y="21"/>
                  <a:pt x="14" y="21"/>
                </a:cubicBezTo>
                <a:cubicBezTo>
                  <a:pt x="13" y="22"/>
                  <a:pt x="12" y="23"/>
                  <a:pt x="11" y="24"/>
                </a:cubicBezTo>
                <a:lnTo>
                  <a:pt x="0" y="10"/>
                </a:lnTo>
                <a:cubicBezTo>
                  <a:pt x="2" y="8"/>
                  <a:pt x="4" y="7"/>
                  <a:pt x="6" y="6"/>
                </a:cubicBezTo>
                <a:cubicBezTo>
                  <a:pt x="8" y="4"/>
                  <a:pt x="11" y="3"/>
                  <a:pt x="14" y="3"/>
                </a:cubicBezTo>
                <a:cubicBezTo>
                  <a:pt x="16" y="2"/>
                  <a:pt x="19" y="1"/>
                  <a:pt x="22" y="0"/>
                </a:cubicBezTo>
                <a:cubicBezTo>
                  <a:pt x="25" y="0"/>
                  <a:pt x="28" y="0"/>
                  <a:pt x="32" y="0"/>
                </a:cubicBezTo>
                <a:cubicBezTo>
                  <a:pt x="37" y="0"/>
                  <a:pt x="41" y="0"/>
                  <a:pt x="46" y="1"/>
                </a:cubicBezTo>
                <a:cubicBezTo>
                  <a:pt x="50" y="2"/>
                  <a:pt x="53" y="4"/>
                  <a:pt x="56" y="6"/>
                </a:cubicBezTo>
                <a:cubicBezTo>
                  <a:pt x="59" y="8"/>
                  <a:pt x="61" y="11"/>
                  <a:pt x="63" y="14"/>
                </a:cubicBezTo>
                <a:cubicBezTo>
                  <a:pt x="64" y="16"/>
                  <a:pt x="65" y="20"/>
                  <a:pt x="65" y="24"/>
                </a:cubicBezTo>
              </a:path>
            </a:pathLst>
          </a:custGeom>
          <a:solidFill>
            <a:schemeClr val="tx1">
              <a:lumMod val="90000"/>
              <a:lumOff val="10000"/>
            </a:schemeClr>
          </a:solidFill>
          <a:ln>
            <a:noFill/>
          </a:ln>
          <a:effectLst/>
          <a:extLst/>
        </p:spPr>
        <p:txBody>
          <a:bodyPr wrap="none" anchor="ctr"/>
          <a:lstStyle/>
          <a:p>
            <a:endParaRPr lang="en-US"/>
          </a:p>
        </p:txBody>
      </p:sp>
      <p:sp>
        <p:nvSpPr>
          <p:cNvPr id="146" name="Freeform 138"/>
          <p:cNvSpPr>
            <a:spLocks noChangeArrowheads="1"/>
          </p:cNvSpPr>
          <p:nvPr/>
        </p:nvSpPr>
        <p:spPr bwMode="auto">
          <a:xfrm>
            <a:off x="534660" y="4959978"/>
            <a:ext cx="125413" cy="136525"/>
          </a:xfrm>
          <a:custGeom>
            <a:avLst/>
            <a:gdLst>
              <a:gd name="T0" fmla="*/ 85 w 347"/>
              <a:gd name="T1" fmla="*/ 378 h 379"/>
              <a:gd name="T2" fmla="*/ 85 w 347"/>
              <a:gd name="T3" fmla="*/ 356 h 379"/>
              <a:gd name="T4" fmla="*/ 123 w 347"/>
              <a:gd name="T5" fmla="*/ 352 h 379"/>
              <a:gd name="T6" fmla="*/ 132 w 347"/>
              <a:gd name="T7" fmla="*/ 341 h 379"/>
              <a:gd name="T8" fmla="*/ 134 w 347"/>
              <a:gd name="T9" fmla="*/ 271 h 379"/>
              <a:gd name="T10" fmla="*/ 134 w 347"/>
              <a:gd name="T11" fmla="*/ 109 h 379"/>
              <a:gd name="T12" fmla="*/ 134 w 347"/>
              <a:gd name="T13" fmla="*/ 35 h 379"/>
              <a:gd name="T14" fmla="*/ 95 w 347"/>
              <a:gd name="T15" fmla="*/ 35 h 379"/>
              <a:gd name="T16" fmla="*/ 44 w 347"/>
              <a:gd name="T17" fmla="*/ 37 h 379"/>
              <a:gd name="T18" fmla="*/ 33 w 347"/>
              <a:gd name="T19" fmla="*/ 39 h 379"/>
              <a:gd name="T20" fmla="*/ 30 w 347"/>
              <a:gd name="T21" fmla="*/ 49 h 379"/>
              <a:gd name="T22" fmla="*/ 26 w 347"/>
              <a:gd name="T23" fmla="*/ 91 h 379"/>
              <a:gd name="T24" fmla="*/ 4 w 347"/>
              <a:gd name="T25" fmla="*/ 91 h 379"/>
              <a:gd name="T26" fmla="*/ 2 w 347"/>
              <a:gd name="T27" fmla="*/ 29 h 379"/>
              <a:gd name="T28" fmla="*/ 0 w 347"/>
              <a:gd name="T29" fmla="*/ 3 h 379"/>
              <a:gd name="T30" fmla="*/ 2 w 347"/>
              <a:gd name="T31" fmla="*/ 0 h 379"/>
              <a:gd name="T32" fmla="*/ 29 w 347"/>
              <a:gd name="T33" fmla="*/ 2 h 379"/>
              <a:gd name="T34" fmla="*/ 118 w 347"/>
              <a:gd name="T35" fmla="*/ 3 h 379"/>
              <a:gd name="T36" fmla="*/ 228 w 347"/>
              <a:gd name="T37" fmla="*/ 3 h 379"/>
              <a:gd name="T38" fmla="*/ 319 w 347"/>
              <a:gd name="T39" fmla="*/ 2 h 379"/>
              <a:gd name="T40" fmla="*/ 344 w 347"/>
              <a:gd name="T41" fmla="*/ 0 h 379"/>
              <a:gd name="T42" fmla="*/ 346 w 347"/>
              <a:gd name="T43" fmla="*/ 3 h 379"/>
              <a:gd name="T44" fmla="*/ 344 w 347"/>
              <a:gd name="T45" fmla="*/ 32 h 379"/>
              <a:gd name="T46" fmla="*/ 342 w 347"/>
              <a:gd name="T47" fmla="*/ 91 h 379"/>
              <a:gd name="T48" fmla="*/ 320 w 347"/>
              <a:gd name="T49" fmla="*/ 91 h 379"/>
              <a:gd name="T50" fmla="*/ 316 w 347"/>
              <a:gd name="T51" fmla="*/ 51 h 379"/>
              <a:gd name="T52" fmla="*/ 313 w 347"/>
              <a:gd name="T53" fmla="*/ 39 h 379"/>
              <a:gd name="T54" fmla="*/ 304 w 347"/>
              <a:gd name="T55" fmla="*/ 37 h 379"/>
              <a:gd name="T56" fmla="*/ 251 w 347"/>
              <a:gd name="T57" fmla="*/ 35 h 379"/>
              <a:gd name="T58" fmla="*/ 212 w 347"/>
              <a:gd name="T59" fmla="*/ 35 h 379"/>
              <a:gd name="T60" fmla="*/ 212 w 347"/>
              <a:gd name="T61" fmla="*/ 109 h 379"/>
              <a:gd name="T62" fmla="*/ 212 w 347"/>
              <a:gd name="T63" fmla="*/ 271 h 379"/>
              <a:gd name="T64" fmla="*/ 215 w 347"/>
              <a:gd name="T65" fmla="*/ 341 h 379"/>
              <a:gd name="T66" fmla="*/ 223 w 347"/>
              <a:gd name="T67" fmla="*/ 352 h 379"/>
              <a:gd name="T68" fmla="*/ 261 w 347"/>
              <a:gd name="T69" fmla="*/ 356 h 379"/>
              <a:gd name="T70" fmla="*/ 261 w 347"/>
              <a:gd name="T71" fmla="*/ 378 h 379"/>
              <a:gd name="T72" fmla="*/ 173 w 347"/>
              <a:gd name="T73" fmla="*/ 376 h 379"/>
              <a:gd name="T74" fmla="*/ 85 w 347"/>
              <a:gd name="T75" fmla="*/ 37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7" h="379">
                <a:moveTo>
                  <a:pt x="85" y="378"/>
                </a:moveTo>
                <a:lnTo>
                  <a:pt x="85" y="356"/>
                </a:lnTo>
                <a:cubicBezTo>
                  <a:pt x="106" y="356"/>
                  <a:pt x="119" y="354"/>
                  <a:pt x="123" y="352"/>
                </a:cubicBezTo>
                <a:cubicBezTo>
                  <a:pt x="127" y="350"/>
                  <a:pt x="130" y="346"/>
                  <a:pt x="132" y="341"/>
                </a:cubicBezTo>
                <a:cubicBezTo>
                  <a:pt x="133" y="333"/>
                  <a:pt x="134" y="310"/>
                  <a:pt x="134" y="271"/>
                </a:cubicBezTo>
                <a:lnTo>
                  <a:pt x="134" y="109"/>
                </a:lnTo>
                <a:cubicBezTo>
                  <a:pt x="134" y="65"/>
                  <a:pt x="134" y="40"/>
                  <a:pt x="134" y="35"/>
                </a:cubicBezTo>
                <a:lnTo>
                  <a:pt x="95" y="35"/>
                </a:lnTo>
                <a:cubicBezTo>
                  <a:pt x="76" y="35"/>
                  <a:pt x="58" y="36"/>
                  <a:pt x="44" y="37"/>
                </a:cubicBezTo>
                <a:cubicBezTo>
                  <a:pt x="38" y="38"/>
                  <a:pt x="34" y="38"/>
                  <a:pt x="33" y="39"/>
                </a:cubicBezTo>
                <a:cubicBezTo>
                  <a:pt x="32" y="40"/>
                  <a:pt x="31" y="43"/>
                  <a:pt x="30" y="49"/>
                </a:cubicBezTo>
                <a:cubicBezTo>
                  <a:pt x="28" y="61"/>
                  <a:pt x="26" y="75"/>
                  <a:pt x="26" y="91"/>
                </a:cubicBezTo>
                <a:lnTo>
                  <a:pt x="4" y="91"/>
                </a:lnTo>
                <a:cubicBezTo>
                  <a:pt x="3" y="54"/>
                  <a:pt x="2" y="33"/>
                  <a:pt x="2" y="29"/>
                </a:cubicBezTo>
                <a:cubicBezTo>
                  <a:pt x="2" y="21"/>
                  <a:pt x="1" y="12"/>
                  <a:pt x="0" y="3"/>
                </a:cubicBezTo>
                <a:lnTo>
                  <a:pt x="2" y="0"/>
                </a:lnTo>
                <a:cubicBezTo>
                  <a:pt x="11" y="1"/>
                  <a:pt x="19" y="2"/>
                  <a:pt x="29" y="2"/>
                </a:cubicBezTo>
                <a:cubicBezTo>
                  <a:pt x="45" y="3"/>
                  <a:pt x="74" y="3"/>
                  <a:pt x="118" y="3"/>
                </a:cubicBezTo>
                <a:lnTo>
                  <a:pt x="228" y="3"/>
                </a:lnTo>
                <a:cubicBezTo>
                  <a:pt x="273" y="3"/>
                  <a:pt x="303" y="3"/>
                  <a:pt x="319" y="2"/>
                </a:cubicBezTo>
                <a:cubicBezTo>
                  <a:pt x="327" y="2"/>
                  <a:pt x="335" y="1"/>
                  <a:pt x="344" y="0"/>
                </a:cubicBezTo>
                <a:lnTo>
                  <a:pt x="346" y="3"/>
                </a:lnTo>
                <a:cubicBezTo>
                  <a:pt x="345" y="14"/>
                  <a:pt x="344" y="24"/>
                  <a:pt x="344" y="32"/>
                </a:cubicBezTo>
                <a:cubicBezTo>
                  <a:pt x="343" y="33"/>
                  <a:pt x="343" y="53"/>
                  <a:pt x="342" y="91"/>
                </a:cubicBezTo>
                <a:lnTo>
                  <a:pt x="320" y="91"/>
                </a:lnTo>
                <a:cubicBezTo>
                  <a:pt x="320" y="77"/>
                  <a:pt x="318" y="64"/>
                  <a:pt x="316" y="51"/>
                </a:cubicBezTo>
                <a:cubicBezTo>
                  <a:pt x="315" y="44"/>
                  <a:pt x="314" y="40"/>
                  <a:pt x="313" y="39"/>
                </a:cubicBezTo>
                <a:cubicBezTo>
                  <a:pt x="312" y="38"/>
                  <a:pt x="309" y="38"/>
                  <a:pt x="304" y="37"/>
                </a:cubicBezTo>
                <a:cubicBezTo>
                  <a:pt x="290" y="36"/>
                  <a:pt x="272" y="35"/>
                  <a:pt x="251" y="35"/>
                </a:cubicBezTo>
                <a:lnTo>
                  <a:pt x="212" y="35"/>
                </a:lnTo>
                <a:cubicBezTo>
                  <a:pt x="212" y="41"/>
                  <a:pt x="212" y="66"/>
                  <a:pt x="212" y="109"/>
                </a:cubicBezTo>
                <a:lnTo>
                  <a:pt x="212" y="271"/>
                </a:lnTo>
                <a:cubicBezTo>
                  <a:pt x="212" y="310"/>
                  <a:pt x="213" y="333"/>
                  <a:pt x="215" y="341"/>
                </a:cubicBezTo>
                <a:cubicBezTo>
                  <a:pt x="216" y="346"/>
                  <a:pt x="218" y="350"/>
                  <a:pt x="223" y="352"/>
                </a:cubicBezTo>
                <a:cubicBezTo>
                  <a:pt x="227" y="354"/>
                  <a:pt x="240" y="356"/>
                  <a:pt x="261" y="356"/>
                </a:cubicBezTo>
                <a:lnTo>
                  <a:pt x="261" y="378"/>
                </a:lnTo>
                <a:cubicBezTo>
                  <a:pt x="226" y="377"/>
                  <a:pt x="197" y="376"/>
                  <a:pt x="173" y="376"/>
                </a:cubicBezTo>
                <a:cubicBezTo>
                  <a:pt x="147" y="376"/>
                  <a:pt x="118" y="377"/>
                  <a:pt x="85" y="378"/>
                </a:cubicBezTo>
              </a:path>
            </a:pathLst>
          </a:custGeom>
          <a:solidFill>
            <a:schemeClr val="tx1">
              <a:lumMod val="90000"/>
              <a:lumOff val="10000"/>
            </a:schemeClr>
          </a:solidFill>
          <a:ln>
            <a:noFill/>
          </a:ln>
          <a:effectLst/>
          <a:extLst/>
        </p:spPr>
        <p:txBody>
          <a:bodyPr wrap="none" anchor="ctr"/>
          <a:lstStyle/>
          <a:p>
            <a:endParaRPr lang="en-US"/>
          </a:p>
        </p:txBody>
      </p:sp>
      <p:sp>
        <p:nvSpPr>
          <p:cNvPr id="147" name="Freeform 139"/>
          <p:cNvSpPr>
            <a:spLocks noChangeArrowheads="1"/>
          </p:cNvSpPr>
          <p:nvPr/>
        </p:nvSpPr>
        <p:spPr bwMode="auto">
          <a:xfrm>
            <a:off x="8632042" y="4950522"/>
            <a:ext cx="79375" cy="112712"/>
          </a:xfrm>
          <a:custGeom>
            <a:avLst/>
            <a:gdLst>
              <a:gd name="T0" fmla="*/ 164 w 222"/>
              <a:gd name="T1" fmla="*/ 0 h 311"/>
              <a:gd name="T2" fmla="*/ 164 w 222"/>
              <a:gd name="T3" fmla="*/ 310 h 311"/>
              <a:gd name="T4" fmla="*/ 13 w 222"/>
              <a:gd name="T5" fmla="*/ 227 h 311"/>
              <a:gd name="T6" fmla="*/ 0 w 222"/>
              <a:gd name="T7" fmla="*/ 155 h 311"/>
              <a:gd name="T8" fmla="*/ 13 w 222"/>
              <a:gd name="T9" fmla="*/ 83 h 311"/>
              <a:gd name="T10" fmla="*/ 164 w 222"/>
              <a:gd name="T11" fmla="*/ 0 h 311"/>
            </a:gdLst>
            <a:ahLst/>
            <a:cxnLst>
              <a:cxn ang="0">
                <a:pos x="T0" y="T1"/>
              </a:cxn>
              <a:cxn ang="0">
                <a:pos x="T2" y="T3"/>
              </a:cxn>
              <a:cxn ang="0">
                <a:pos x="T4" y="T5"/>
              </a:cxn>
              <a:cxn ang="0">
                <a:pos x="T6" y="T7"/>
              </a:cxn>
              <a:cxn ang="0">
                <a:pos x="T8" y="T9"/>
              </a:cxn>
              <a:cxn ang="0">
                <a:pos x="T10" y="T11"/>
              </a:cxn>
            </a:cxnLst>
            <a:rect l="0" t="0" r="r" b="b"/>
            <a:pathLst>
              <a:path w="222" h="311">
                <a:moveTo>
                  <a:pt x="164" y="0"/>
                </a:moveTo>
                <a:cubicBezTo>
                  <a:pt x="221" y="84"/>
                  <a:pt x="221" y="225"/>
                  <a:pt x="164" y="310"/>
                </a:cubicBezTo>
                <a:cubicBezTo>
                  <a:pt x="164" y="310"/>
                  <a:pt x="91" y="237"/>
                  <a:pt x="13" y="227"/>
                </a:cubicBezTo>
                <a:cubicBezTo>
                  <a:pt x="5" y="204"/>
                  <a:pt x="0" y="180"/>
                  <a:pt x="0" y="155"/>
                </a:cubicBezTo>
                <a:cubicBezTo>
                  <a:pt x="0" y="130"/>
                  <a:pt x="5" y="106"/>
                  <a:pt x="13" y="83"/>
                </a:cubicBezTo>
                <a:cubicBezTo>
                  <a:pt x="91" y="72"/>
                  <a:pt x="164" y="0"/>
                  <a:pt x="164" y="0"/>
                </a:cubicBezTo>
              </a:path>
            </a:pathLst>
          </a:custGeom>
          <a:solidFill>
            <a:schemeClr val="tx1">
              <a:lumMod val="90000"/>
              <a:lumOff val="10000"/>
            </a:schemeClr>
          </a:solidFill>
          <a:ln>
            <a:noFill/>
          </a:ln>
          <a:effectLst/>
          <a:extLst/>
        </p:spPr>
        <p:txBody>
          <a:bodyPr wrap="none" anchor="ctr"/>
          <a:lstStyle/>
          <a:p>
            <a:endParaRPr lang="en-US"/>
          </a:p>
        </p:txBody>
      </p:sp>
      <p:sp>
        <p:nvSpPr>
          <p:cNvPr id="148" name="Freeform 140"/>
          <p:cNvSpPr>
            <a:spLocks noChangeArrowheads="1"/>
          </p:cNvSpPr>
          <p:nvPr/>
        </p:nvSpPr>
        <p:spPr bwMode="auto">
          <a:xfrm>
            <a:off x="8549492" y="4980684"/>
            <a:ext cx="80963" cy="101600"/>
          </a:xfrm>
          <a:custGeom>
            <a:avLst/>
            <a:gdLst>
              <a:gd name="T0" fmla="*/ 198 w 227"/>
              <a:gd name="T1" fmla="*/ 226 h 283"/>
              <a:gd name="T2" fmla="*/ 170 w 227"/>
              <a:gd name="T3" fmla="*/ 282 h 283"/>
              <a:gd name="T4" fmla="*/ 113 w 227"/>
              <a:gd name="T5" fmla="*/ 198 h 283"/>
              <a:gd name="T6" fmla="*/ 98 w 227"/>
              <a:gd name="T7" fmla="*/ 141 h 283"/>
              <a:gd name="T8" fmla="*/ 57 w 227"/>
              <a:gd name="T9" fmla="*/ 141 h 283"/>
              <a:gd name="T10" fmla="*/ 0 w 227"/>
              <a:gd name="T11" fmla="*/ 71 h 283"/>
              <a:gd name="T12" fmla="*/ 57 w 227"/>
              <a:gd name="T13" fmla="*/ 0 h 283"/>
              <a:gd name="T14" fmla="*/ 198 w 227"/>
              <a:gd name="T15" fmla="*/ 0 h 283"/>
              <a:gd name="T16" fmla="*/ 198 w 227"/>
              <a:gd name="T17" fmla="*/ 57 h 283"/>
              <a:gd name="T18" fmla="*/ 198 w 227"/>
              <a:gd name="T19" fmla="*/ 141 h 283"/>
              <a:gd name="T20" fmla="*/ 177 w 227"/>
              <a:gd name="T21" fmla="*/ 141 h 283"/>
              <a:gd name="T22" fmla="*/ 198 w 227"/>
              <a:gd name="T23" fmla="*/ 226 h 283"/>
              <a:gd name="T24" fmla="*/ 57 w 227"/>
              <a:gd name="T25" fmla="*/ 113 h 283"/>
              <a:gd name="T26" fmla="*/ 57 w 227"/>
              <a:gd name="T27" fmla="*/ 43 h 283"/>
              <a:gd name="T28" fmla="*/ 29 w 227"/>
              <a:gd name="T29" fmla="*/ 78 h 283"/>
              <a:gd name="T30" fmla="*/ 57 w 227"/>
              <a:gd name="T31" fmla="*/ 11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 h="283">
                <a:moveTo>
                  <a:pt x="198" y="226"/>
                </a:moveTo>
                <a:cubicBezTo>
                  <a:pt x="226" y="254"/>
                  <a:pt x="199" y="282"/>
                  <a:pt x="170" y="282"/>
                </a:cubicBezTo>
                <a:cubicBezTo>
                  <a:pt x="142" y="282"/>
                  <a:pt x="113" y="226"/>
                  <a:pt x="113" y="198"/>
                </a:cubicBezTo>
                <a:cubicBezTo>
                  <a:pt x="113" y="183"/>
                  <a:pt x="105" y="160"/>
                  <a:pt x="98" y="141"/>
                </a:cubicBezTo>
                <a:lnTo>
                  <a:pt x="57" y="141"/>
                </a:lnTo>
                <a:cubicBezTo>
                  <a:pt x="26" y="141"/>
                  <a:pt x="0" y="110"/>
                  <a:pt x="0" y="71"/>
                </a:cubicBezTo>
                <a:cubicBezTo>
                  <a:pt x="0" y="32"/>
                  <a:pt x="26" y="0"/>
                  <a:pt x="57" y="0"/>
                </a:cubicBezTo>
                <a:cubicBezTo>
                  <a:pt x="57" y="0"/>
                  <a:pt x="139" y="0"/>
                  <a:pt x="198" y="0"/>
                </a:cubicBezTo>
                <a:cubicBezTo>
                  <a:pt x="198" y="18"/>
                  <a:pt x="198" y="41"/>
                  <a:pt x="198" y="57"/>
                </a:cubicBezTo>
                <a:cubicBezTo>
                  <a:pt x="198" y="76"/>
                  <a:pt x="198" y="114"/>
                  <a:pt x="198" y="141"/>
                </a:cubicBezTo>
                <a:lnTo>
                  <a:pt x="177" y="141"/>
                </a:lnTo>
                <a:cubicBezTo>
                  <a:pt x="176" y="174"/>
                  <a:pt x="183" y="211"/>
                  <a:pt x="198" y="226"/>
                </a:cubicBezTo>
                <a:close/>
                <a:moveTo>
                  <a:pt x="57" y="113"/>
                </a:moveTo>
                <a:lnTo>
                  <a:pt x="57" y="43"/>
                </a:lnTo>
                <a:cubicBezTo>
                  <a:pt x="41" y="43"/>
                  <a:pt x="29" y="58"/>
                  <a:pt x="29" y="78"/>
                </a:cubicBezTo>
                <a:cubicBezTo>
                  <a:pt x="29" y="97"/>
                  <a:pt x="41" y="113"/>
                  <a:pt x="57" y="113"/>
                </a:cubicBezTo>
                <a:close/>
              </a:path>
            </a:pathLst>
          </a:custGeom>
          <a:solidFill>
            <a:schemeClr val="tx1">
              <a:lumMod val="90000"/>
              <a:lumOff val="10000"/>
            </a:schemeClr>
          </a:solidFill>
          <a:ln>
            <a:noFill/>
          </a:ln>
          <a:effectLst/>
          <a:extLst/>
        </p:spPr>
        <p:txBody>
          <a:bodyPr wrap="none" anchor="ctr"/>
          <a:lstStyle/>
          <a:p>
            <a:endParaRPr lang="en-US"/>
          </a:p>
        </p:txBody>
      </p:sp>
      <p:sp>
        <p:nvSpPr>
          <p:cNvPr id="149" name="Freeform 141"/>
          <p:cNvSpPr>
            <a:spLocks noChangeArrowheads="1"/>
          </p:cNvSpPr>
          <p:nvPr/>
        </p:nvSpPr>
        <p:spPr bwMode="auto">
          <a:xfrm>
            <a:off x="4809798" y="3947577"/>
            <a:ext cx="122237" cy="122238"/>
          </a:xfrm>
          <a:custGeom>
            <a:avLst/>
            <a:gdLst>
              <a:gd name="T0" fmla="*/ 319 w 340"/>
              <a:gd name="T1" fmla="*/ 80 h 341"/>
              <a:gd name="T2" fmla="*/ 219 w 340"/>
              <a:gd name="T3" fmla="*/ 180 h 341"/>
              <a:gd name="T4" fmla="*/ 219 w 340"/>
              <a:gd name="T5" fmla="*/ 220 h 341"/>
              <a:gd name="T6" fmla="*/ 239 w 340"/>
              <a:gd name="T7" fmla="*/ 240 h 341"/>
              <a:gd name="T8" fmla="*/ 239 w 340"/>
              <a:gd name="T9" fmla="*/ 320 h 341"/>
              <a:gd name="T10" fmla="*/ 219 w 340"/>
              <a:gd name="T11" fmla="*/ 340 h 341"/>
              <a:gd name="T12" fmla="*/ 180 w 340"/>
              <a:gd name="T13" fmla="*/ 300 h 341"/>
              <a:gd name="T14" fmla="*/ 160 w 340"/>
              <a:gd name="T15" fmla="*/ 280 h 341"/>
              <a:gd name="T16" fmla="*/ 120 w 340"/>
              <a:gd name="T17" fmla="*/ 240 h 341"/>
              <a:gd name="T18" fmla="*/ 100 w 340"/>
              <a:gd name="T19" fmla="*/ 220 h 341"/>
              <a:gd name="T20" fmla="*/ 88 w 340"/>
              <a:gd name="T21" fmla="*/ 208 h 341"/>
              <a:gd name="T22" fmla="*/ 60 w 340"/>
              <a:gd name="T23" fmla="*/ 180 h 341"/>
              <a:gd name="T24" fmla="*/ 40 w 340"/>
              <a:gd name="T25" fmla="*/ 160 h 341"/>
              <a:gd name="T26" fmla="*/ 0 w 340"/>
              <a:gd name="T27" fmla="*/ 120 h 341"/>
              <a:gd name="T28" fmla="*/ 20 w 340"/>
              <a:gd name="T29" fmla="*/ 100 h 341"/>
              <a:gd name="T30" fmla="*/ 100 w 340"/>
              <a:gd name="T31" fmla="*/ 100 h 341"/>
              <a:gd name="T32" fmla="*/ 120 w 340"/>
              <a:gd name="T33" fmla="*/ 120 h 341"/>
              <a:gd name="T34" fmla="*/ 160 w 340"/>
              <a:gd name="T35" fmla="*/ 120 h 341"/>
              <a:gd name="T36" fmla="*/ 259 w 340"/>
              <a:gd name="T37" fmla="*/ 20 h 341"/>
              <a:gd name="T38" fmla="*/ 299 w 340"/>
              <a:gd name="T39" fmla="*/ 20 h 341"/>
              <a:gd name="T40" fmla="*/ 319 w 340"/>
              <a:gd name="T41" fmla="*/ 40 h 341"/>
              <a:gd name="T42" fmla="*/ 319 w 340"/>
              <a:gd name="T43" fmla="*/ 80 h 341"/>
              <a:gd name="T44" fmla="*/ 269 w 340"/>
              <a:gd name="T45" fmla="*/ 50 h 341"/>
              <a:gd name="T46" fmla="*/ 269 w 340"/>
              <a:gd name="T47" fmla="*/ 70 h 341"/>
              <a:gd name="T48" fmla="*/ 289 w 340"/>
              <a:gd name="T49" fmla="*/ 70 h 341"/>
              <a:gd name="T50" fmla="*/ 289 w 340"/>
              <a:gd name="T51" fmla="*/ 50 h 341"/>
              <a:gd name="T52" fmla="*/ 269 w 340"/>
              <a:gd name="T53" fmla="*/ 5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0" h="341">
                <a:moveTo>
                  <a:pt x="319" y="80"/>
                </a:moveTo>
                <a:lnTo>
                  <a:pt x="219" y="180"/>
                </a:lnTo>
                <a:cubicBezTo>
                  <a:pt x="219" y="180"/>
                  <a:pt x="199" y="200"/>
                  <a:pt x="219" y="220"/>
                </a:cubicBezTo>
                <a:cubicBezTo>
                  <a:pt x="225" y="225"/>
                  <a:pt x="231" y="231"/>
                  <a:pt x="239" y="240"/>
                </a:cubicBezTo>
                <a:cubicBezTo>
                  <a:pt x="279" y="280"/>
                  <a:pt x="239" y="320"/>
                  <a:pt x="239" y="320"/>
                </a:cubicBezTo>
                <a:lnTo>
                  <a:pt x="219" y="340"/>
                </a:lnTo>
                <a:lnTo>
                  <a:pt x="180" y="300"/>
                </a:lnTo>
                <a:lnTo>
                  <a:pt x="160" y="280"/>
                </a:lnTo>
                <a:lnTo>
                  <a:pt x="120" y="240"/>
                </a:lnTo>
                <a:lnTo>
                  <a:pt x="100" y="220"/>
                </a:lnTo>
                <a:lnTo>
                  <a:pt x="88" y="208"/>
                </a:lnTo>
                <a:lnTo>
                  <a:pt x="60" y="180"/>
                </a:lnTo>
                <a:lnTo>
                  <a:pt x="40" y="160"/>
                </a:lnTo>
                <a:lnTo>
                  <a:pt x="0" y="120"/>
                </a:lnTo>
                <a:lnTo>
                  <a:pt x="20" y="100"/>
                </a:lnTo>
                <a:cubicBezTo>
                  <a:pt x="20" y="100"/>
                  <a:pt x="60" y="60"/>
                  <a:pt x="100" y="100"/>
                </a:cubicBezTo>
                <a:cubicBezTo>
                  <a:pt x="108" y="108"/>
                  <a:pt x="114" y="115"/>
                  <a:pt x="120" y="120"/>
                </a:cubicBezTo>
                <a:cubicBezTo>
                  <a:pt x="140" y="140"/>
                  <a:pt x="160" y="120"/>
                  <a:pt x="160" y="120"/>
                </a:cubicBezTo>
                <a:lnTo>
                  <a:pt x="259" y="20"/>
                </a:lnTo>
                <a:cubicBezTo>
                  <a:pt x="259" y="20"/>
                  <a:pt x="279" y="0"/>
                  <a:pt x="299" y="20"/>
                </a:cubicBezTo>
                <a:cubicBezTo>
                  <a:pt x="319" y="40"/>
                  <a:pt x="299" y="20"/>
                  <a:pt x="319" y="40"/>
                </a:cubicBezTo>
                <a:cubicBezTo>
                  <a:pt x="339" y="60"/>
                  <a:pt x="319" y="80"/>
                  <a:pt x="319" y="80"/>
                </a:cubicBezTo>
                <a:close/>
                <a:moveTo>
                  <a:pt x="269" y="50"/>
                </a:moveTo>
                <a:cubicBezTo>
                  <a:pt x="264" y="56"/>
                  <a:pt x="264" y="65"/>
                  <a:pt x="269" y="70"/>
                </a:cubicBezTo>
                <a:cubicBezTo>
                  <a:pt x="275" y="76"/>
                  <a:pt x="284" y="76"/>
                  <a:pt x="289" y="70"/>
                </a:cubicBezTo>
                <a:cubicBezTo>
                  <a:pt x="295" y="65"/>
                  <a:pt x="295" y="56"/>
                  <a:pt x="289" y="50"/>
                </a:cubicBezTo>
                <a:cubicBezTo>
                  <a:pt x="284" y="45"/>
                  <a:pt x="275" y="45"/>
                  <a:pt x="269" y="50"/>
                </a:cubicBezTo>
                <a:close/>
              </a:path>
            </a:pathLst>
          </a:custGeom>
          <a:solidFill>
            <a:schemeClr val="tx1">
              <a:lumMod val="90000"/>
              <a:lumOff val="10000"/>
            </a:schemeClr>
          </a:solidFill>
          <a:ln>
            <a:noFill/>
          </a:ln>
          <a:effectLst/>
          <a:extLst/>
        </p:spPr>
        <p:txBody>
          <a:bodyPr wrap="none" anchor="ctr"/>
          <a:lstStyle/>
          <a:p>
            <a:endParaRPr lang="en-US"/>
          </a:p>
        </p:txBody>
      </p:sp>
      <p:sp>
        <p:nvSpPr>
          <p:cNvPr id="150" name="Freeform 142"/>
          <p:cNvSpPr>
            <a:spLocks noChangeArrowheads="1"/>
          </p:cNvSpPr>
          <p:nvPr/>
        </p:nvSpPr>
        <p:spPr bwMode="auto">
          <a:xfrm>
            <a:off x="4768523" y="4001552"/>
            <a:ext cx="44450" cy="44450"/>
          </a:xfrm>
          <a:custGeom>
            <a:avLst/>
            <a:gdLst>
              <a:gd name="T0" fmla="*/ 11 w 123"/>
              <a:gd name="T1" fmla="*/ 71 h 123"/>
              <a:gd name="T2" fmla="*/ 71 w 123"/>
              <a:gd name="T3" fmla="*/ 11 h 123"/>
              <a:gd name="T4" fmla="*/ 111 w 123"/>
              <a:gd name="T5" fmla="*/ 11 h 123"/>
              <a:gd name="T6" fmla="*/ 111 w 123"/>
              <a:gd name="T7" fmla="*/ 51 h 123"/>
              <a:gd name="T8" fmla="*/ 51 w 123"/>
              <a:gd name="T9" fmla="*/ 111 h 123"/>
              <a:gd name="T10" fmla="*/ 11 w 123"/>
              <a:gd name="T11" fmla="*/ 111 h 123"/>
              <a:gd name="T12" fmla="*/ 11 w 123"/>
              <a:gd name="T13" fmla="*/ 71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1" y="71"/>
                </a:moveTo>
                <a:lnTo>
                  <a:pt x="71" y="11"/>
                </a:lnTo>
                <a:cubicBezTo>
                  <a:pt x="82" y="0"/>
                  <a:pt x="100" y="0"/>
                  <a:pt x="111" y="11"/>
                </a:cubicBezTo>
                <a:cubicBezTo>
                  <a:pt x="122" y="22"/>
                  <a:pt x="122" y="40"/>
                  <a:pt x="111" y="51"/>
                </a:cubicBezTo>
                <a:lnTo>
                  <a:pt x="51" y="111"/>
                </a:lnTo>
                <a:cubicBezTo>
                  <a:pt x="40" y="122"/>
                  <a:pt x="22" y="122"/>
                  <a:pt x="11" y="111"/>
                </a:cubicBezTo>
                <a:cubicBezTo>
                  <a:pt x="0" y="100"/>
                  <a:pt x="0" y="82"/>
                  <a:pt x="11" y="71"/>
                </a:cubicBezTo>
              </a:path>
            </a:pathLst>
          </a:custGeom>
          <a:solidFill>
            <a:schemeClr val="tx1">
              <a:lumMod val="90000"/>
              <a:lumOff val="10000"/>
            </a:schemeClr>
          </a:solidFill>
          <a:ln>
            <a:noFill/>
          </a:ln>
          <a:effectLst/>
          <a:extLst/>
        </p:spPr>
        <p:txBody>
          <a:bodyPr wrap="none" anchor="ctr"/>
          <a:lstStyle/>
          <a:p>
            <a:endParaRPr lang="en-US"/>
          </a:p>
        </p:txBody>
      </p:sp>
      <p:sp>
        <p:nvSpPr>
          <p:cNvPr id="151" name="Freeform 143"/>
          <p:cNvSpPr>
            <a:spLocks noChangeArrowheads="1"/>
          </p:cNvSpPr>
          <p:nvPr/>
        </p:nvSpPr>
        <p:spPr bwMode="auto">
          <a:xfrm>
            <a:off x="4790748" y="4023777"/>
            <a:ext cx="44450" cy="44450"/>
          </a:xfrm>
          <a:custGeom>
            <a:avLst/>
            <a:gdLst>
              <a:gd name="T0" fmla="*/ 11 w 123"/>
              <a:gd name="T1" fmla="*/ 71 h 123"/>
              <a:gd name="T2" fmla="*/ 71 w 123"/>
              <a:gd name="T3" fmla="*/ 11 h 123"/>
              <a:gd name="T4" fmla="*/ 111 w 123"/>
              <a:gd name="T5" fmla="*/ 11 h 123"/>
              <a:gd name="T6" fmla="*/ 111 w 123"/>
              <a:gd name="T7" fmla="*/ 51 h 123"/>
              <a:gd name="T8" fmla="*/ 51 w 123"/>
              <a:gd name="T9" fmla="*/ 111 h 123"/>
              <a:gd name="T10" fmla="*/ 11 w 123"/>
              <a:gd name="T11" fmla="*/ 111 h 123"/>
              <a:gd name="T12" fmla="*/ 11 w 123"/>
              <a:gd name="T13" fmla="*/ 71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1" y="71"/>
                </a:moveTo>
                <a:lnTo>
                  <a:pt x="71" y="11"/>
                </a:lnTo>
                <a:cubicBezTo>
                  <a:pt x="82" y="0"/>
                  <a:pt x="100" y="0"/>
                  <a:pt x="111" y="11"/>
                </a:cubicBezTo>
                <a:cubicBezTo>
                  <a:pt x="122" y="22"/>
                  <a:pt x="122" y="40"/>
                  <a:pt x="111" y="51"/>
                </a:cubicBezTo>
                <a:lnTo>
                  <a:pt x="51" y="111"/>
                </a:lnTo>
                <a:cubicBezTo>
                  <a:pt x="40" y="122"/>
                  <a:pt x="22" y="121"/>
                  <a:pt x="11" y="111"/>
                </a:cubicBezTo>
                <a:cubicBezTo>
                  <a:pt x="0" y="100"/>
                  <a:pt x="0" y="82"/>
                  <a:pt x="11" y="71"/>
                </a:cubicBezTo>
              </a:path>
            </a:pathLst>
          </a:custGeom>
          <a:solidFill>
            <a:schemeClr val="tx1">
              <a:lumMod val="90000"/>
              <a:lumOff val="10000"/>
            </a:schemeClr>
          </a:solidFill>
          <a:ln>
            <a:noFill/>
          </a:ln>
          <a:effectLst/>
          <a:extLst/>
        </p:spPr>
        <p:txBody>
          <a:bodyPr wrap="none" anchor="ctr"/>
          <a:lstStyle/>
          <a:p>
            <a:endParaRPr lang="en-US"/>
          </a:p>
        </p:txBody>
      </p:sp>
      <p:sp>
        <p:nvSpPr>
          <p:cNvPr id="152" name="Freeform 144"/>
          <p:cNvSpPr>
            <a:spLocks noChangeArrowheads="1"/>
          </p:cNvSpPr>
          <p:nvPr/>
        </p:nvSpPr>
        <p:spPr bwMode="auto">
          <a:xfrm>
            <a:off x="4812973" y="4044415"/>
            <a:ext cx="44450" cy="44450"/>
          </a:xfrm>
          <a:custGeom>
            <a:avLst/>
            <a:gdLst>
              <a:gd name="T0" fmla="*/ 11 w 123"/>
              <a:gd name="T1" fmla="*/ 71 h 122"/>
              <a:gd name="T2" fmla="*/ 71 w 123"/>
              <a:gd name="T3" fmla="*/ 11 h 122"/>
              <a:gd name="T4" fmla="*/ 111 w 123"/>
              <a:gd name="T5" fmla="*/ 11 h 122"/>
              <a:gd name="T6" fmla="*/ 111 w 123"/>
              <a:gd name="T7" fmla="*/ 51 h 122"/>
              <a:gd name="T8" fmla="*/ 51 w 123"/>
              <a:gd name="T9" fmla="*/ 110 h 122"/>
              <a:gd name="T10" fmla="*/ 11 w 123"/>
              <a:gd name="T11" fmla="*/ 110 h 122"/>
              <a:gd name="T12" fmla="*/ 11 w 123"/>
              <a:gd name="T13" fmla="*/ 71 h 122"/>
            </a:gdLst>
            <a:ahLst/>
            <a:cxnLst>
              <a:cxn ang="0">
                <a:pos x="T0" y="T1"/>
              </a:cxn>
              <a:cxn ang="0">
                <a:pos x="T2" y="T3"/>
              </a:cxn>
              <a:cxn ang="0">
                <a:pos x="T4" y="T5"/>
              </a:cxn>
              <a:cxn ang="0">
                <a:pos x="T6" y="T7"/>
              </a:cxn>
              <a:cxn ang="0">
                <a:pos x="T8" y="T9"/>
              </a:cxn>
              <a:cxn ang="0">
                <a:pos x="T10" y="T11"/>
              </a:cxn>
              <a:cxn ang="0">
                <a:pos x="T12" y="T13"/>
              </a:cxn>
            </a:cxnLst>
            <a:rect l="0" t="0" r="r" b="b"/>
            <a:pathLst>
              <a:path w="123" h="122">
                <a:moveTo>
                  <a:pt x="11" y="71"/>
                </a:moveTo>
                <a:lnTo>
                  <a:pt x="71" y="11"/>
                </a:lnTo>
                <a:cubicBezTo>
                  <a:pt x="82" y="0"/>
                  <a:pt x="100" y="0"/>
                  <a:pt x="111" y="11"/>
                </a:cubicBezTo>
                <a:cubicBezTo>
                  <a:pt x="122" y="22"/>
                  <a:pt x="122" y="40"/>
                  <a:pt x="111" y="51"/>
                </a:cubicBezTo>
                <a:lnTo>
                  <a:pt x="51" y="110"/>
                </a:lnTo>
                <a:cubicBezTo>
                  <a:pt x="40" y="121"/>
                  <a:pt x="22" y="121"/>
                  <a:pt x="11" y="110"/>
                </a:cubicBezTo>
                <a:cubicBezTo>
                  <a:pt x="0" y="99"/>
                  <a:pt x="0" y="81"/>
                  <a:pt x="11" y="71"/>
                </a:cubicBezTo>
              </a:path>
            </a:pathLst>
          </a:custGeom>
          <a:solidFill>
            <a:schemeClr val="tx1">
              <a:lumMod val="90000"/>
              <a:lumOff val="10000"/>
            </a:schemeClr>
          </a:solidFill>
          <a:ln>
            <a:noFill/>
          </a:ln>
          <a:effectLst/>
          <a:extLst/>
        </p:spPr>
        <p:txBody>
          <a:bodyPr wrap="none" anchor="ctr"/>
          <a:lstStyle/>
          <a:p>
            <a:endParaRPr lang="en-US"/>
          </a:p>
        </p:txBody>
      </p:sp>
      <p:sp>
        <p:nvSpPr>
          <p:cNvPr id="153" name="Freeform 145"/>
          <p:cNvSpPr>
            <a:spLocks noChangeArrowheads="1"/>
          </p:cNvSpPr>
          <p:nvPr/>
        </p:nvSpPr>
        <p:spPr bwMode="auto">
          <a:xfrm>
            <a:off x="4833610" y="4066640"/>
            <a:ext cx="44450" cy="44450"/>
          </a:xfrm>
          <a:custGeom>
            <a:avLst/>
            <a:gdLst>
              <a:gd name="T0" fmla="*/ 11 w 123"/>
              <a:gd name="T1" fmla="*/ 71 h 123"/>
              <a:gd name="T2" fmla="*/ 71 w 123"/>
              <a:gd name="T3" fmla="*/ 11 h 123"/>
              <a:gd name="T4" fmla="*/ 111 w 123"/>
              <a:gd name="T5" fmla="*/ 11 h 123"/>
              <a:gd name="T6" fmla="*/ 111 w 123"/>
              <a:gd name="T7" fmla="*/ 51 h 123"/>
              <a:gd name="T8" fmla="*/ 51 w 123"/>
              <a:gd name="T9" fmla="*/ 111 h 123"/>
              <a:gd name="T10" fmla="*/ 11 w 123"/>
              <a:gd name="T11" fmla="*/ 111 h 123"/>
              <a:gd name="T12" fmla="*/ 11 w 123"/>
              <a:gd name="T13" fmla="*/ 71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1" y="71"/>
                </a:moveTo>
                <a:lnTo>
                  <a:pt x="71" y="11"/>
                </a:lnTo>
                <a:cubicBezTo>
                  <a:pt x="82" y="1"/>
                  <a:pt x="100" y="0"/>
                  <a:pt x="111" y="11"/>
                </a:cubicBezTo>
                <a:cubicBezTo>
                  <a:pt x="122" y="21"/>
                  <a:pt x="122" y="40"/>
                  <a:pt x="111" y="51"/>
                </a:cubicBezTo>
                <a:lnTo>
                  <a:pt x="51" y="111"/>
                </a:lnTo>
                <a:cubicBezTo>
                  <a:pt x="40" y="122"/>
                  <a:pt x="22" y="122"/>
                  <a:pt x="11" y="111"/>
                </a:cubicBezTo>
                <a:cubicBezTo>
                  <a:pt x="0" y="100"/>
                  <a:pt x="0" y="82"/>
                  <a:pt x="11" y="71"/>
                </a:cubicBezTo>
              </a:path>
            </a:pathLst>
          </a:custGeom>
          <a:solidFill>
            <a:schemeClr val="tx1">
              <a:lumMod val="90000"/>
              <a:lumOff val="10000"/>
            </a:schemeClr>
          </a:solidFill>
          <a:ln>
            <a:noFill/>
          </a:ln>
          <a:effectLst/>
          <a:extLst/>
        </p:spPr>
        <p:txBody>
          <a:bodyPr wrap="none" anchor="ctr"/>
          <a:lstStyle/>
          <a:p>
            <a:endParaRPr lang="en-US"/>
          </a:p>
        </p:txBody>
      </p:sp>
      <p:sp>
        <p:nvSpPr>
          <p:cNvPr id="154" name="Freeform 146"/>
          <p:cNvSpPr>
            <a:spLocks noChangeArrowheads="1"/>
          </p:cNvSpPr>
          <p:nvPr/>
        </p:nvSpPr>
        <p:spPr bwMode="auto">
          <a:xfrm>
            <a:off x="6092800" y="4974266"/>
            <a:ext cx="20637" cy="11112"/>
          </a:xfrm>
          <a:custGeom>
            <a:avLst/>
            <a:gdLst>
              <a:gd name="T0" fmla="*/ 0 w 57"/>
              <a:gd name="T1" fmla="*/ 28 h 29"/>
              <a:gd name="T2" fmla="*/ 56 w 57"/>
              <a:gd name="T3" fmla="*/ 0 h 29"/>
              <a:gd name="T4" fmla="*/ 56 w 57"/>
              <a:gd name="T5" fmla="*/ 28 h 29"/>
              <a:gd name="T6" fmla="*/ 0 w 57"/>
              <a:gd name="T7" fmla="*/ 28 h 29"/>
            </a:gdLst>
            <a:ahLst/>
            <a:cxnLst>
              <a:cxn ang="0">
                <a:pos x="T0" y="T1"/>
              </a:cxn>
              <a:cxn ang="0">
                <a:pos x="T2" y="T3"/>
              </a:cxn>
              <a:cxn ang="0">
                <a:pos x="T4" y="T5"/>
              </a:cxn>
              <a:cxn ang="0">
                <a:pos x="T6" y="T7"/>
              </a:cxn>
            </a:cxnLst>
            <a:rect l="0" t="0" r="r" b="b"/>
            <a:pathLst>
              <a:path w="57" h="29">
                <a:moveTo>
                  <a:pt x="0" y="28"/>
                </a:moveTo>
                <a:lnTo>
                  <a:pt x="56" y="0"/>
                </a:lnTo>
                <a:lnTo>
                  <a:pt x="56"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155" name="Freeform 147"/>
          <p:cNvSpPr>
            <a:spLocks noChangeArrowheads="1"/>
          </p:cNvSpPr>
          <p:nvPr/>
        </p:nvSpPr>
        <p:spPr bwMode="auto">
          <a:xfrm>
            <a:off x="6235675" y="4974266"/>
            <a:ext cx="20637" cy="11112"/>
          </a:xfrm>
          <a:custGeom>
            <a:avLst/>
            <a:gdLst>
              <a:gd name="T0" fmla="*/ 56 w 57"/>
              <a:gd name="T1" fmla="*/ 28 h 29"/>
              <a:gd name="T2" fmla="*/ 0 w 57"/>
              <a:gd name="T3" fmla="*/ 28 h 29"/>
              <a:gd name="T4" fmla="*/ 0 w 57"/>
              <a:gd name="T5" fmla="*/ 0 h 29"/>
              <a:gd name="T6" fmla="*/ 56 w 57"/>
              <a:gd name="T7" fmla="*/ 28 h 29"/>
            </a:gdLst>
            <a:ahLst/>
            <a:cxnLst>
              <a:cxn ang="0">
                <a:pos x="T0" y="T1"/>
              </a:cxn>
              <a:cxn ang="0">
                <a:pos x="T2" y="T3"/>
              </a:cxn>
              <a:cxn ang="0">
                <a:pos x="T4" y="T5"/>
              </a:cxn>
              <a:cxn ang="0">
                <a:pos x="T6" y="T7"/>
              </a:cxn>
            </a:cxnLst>
            <a:rect l="0" t="0" r="r" b="b"/>
            <a:pathLst>
              <a:path w="57" h="29">
                <a:moveTo>
                  <a:pt x="56" y="28"/>
                </a:moveTo>
                <a:lnTo>
                  <a:pt x="0" y="28"/>
                </a:lnTo>
                <a:lnTo>
                  <a:pt x="0" y="0"/>
                </a:lnTo>
                <a:lnTo>
                  <a:pt x="56" y="28"/>
                </a:lnTo>
              </a:path>
            </a:pathLst>
          </a:custGeom>
          <a:solidFill>
            <a:schemeClr val="tx1">
              <a:lumMod val="90000"/>
              <a:lumOff val="10000"/>
            </a:schemeClr>
          </a:solidFill>
          <a:ln>
            <a:noFill/>
          </a:ln>
          <a:effectLst/>
          <a:extLst/>
        </p:spPr>
        <p:txBody>
          <a:bodyPr wrap="none" anchor="ctr"/>
          <a:lstStyle/>
          <a:p>
            <a:endParaRPr lang="en-US"/>
          </a:p>
        </p:txBody>
      </p:sp>
      <p:sp>
        <p:nvSpPr>
          <p:cNvPr id="156" name="Freeform 148"/>
          <p:cNvSpPr>
            <a:spLocks noChangeArrowheads="1"/>
          </p:cNvSpPr>
          <p:nvPr/>
        </p:nvSpPr>
        <p:spPr bwMode="auto">
          <a:xfrm>
            <a:off x="1480810" y="2051678"/>
            <a:ext cx="152400" cy="122238"/>
          </a:xfrm>
          <a:custGeom>
            <a:avLst/>
            <a:gdLst>
              <a:gd name="T0" fmla="*/ 0 w 424"/>
              <a:gd name="T1" fmla="*/ 310 h 339"/>
              <a:gd name="T2" fmla="*/ 0 w 424"/>
              <a:gd name="T3" fmla="*/ 28 h 339"/>
              <a:gd name="T4" fmla="*/ 28 w 424"/>
              <a:gd name="T5" fmla="*/ 0 h 339"/>
              <a:gd name="T6" fmla="*/ 120 w 424"/>
              <a:gd name="T7" fmla="*/ 0 h 339"/>
              <a:gd name="T8" fmla="*/ 167 w 424"/>
              <a:gd name="T9" fmla="*/ 21 h 339"/>
              <a:gd name="T10" fmla="*/ 179 w 424"/>
              <a:gd name="T11" fmla="*/ 35 h 339"/>
              <a:gd name="T12" fmla="*/ 226 w 424"/>
              <a:gd name="T13" fmla="*/ 56 h 339"/>
              <a:gd name="T14" fmla="*/ 395 w 424"/>
              <a:gd name="T15" fmla="*/ 56 h 339"/>
              <a:gd name="T16" fmla="*/ 423 w 424"/>
              <a:gd name="T17" fmla="*/ 84 h 339"/>
              <a:gd name="T18" fmla="*/ 423 w 424"/>
              <a:gd name="T19" fmla="*/ 310 h 339"/>
              <a:gd name="T20" fmla="*/ 395 w 424"/>
              <a:gd name="T21" fmla="*/ 338 h 339"/>
              <a:gd name="T22" fmla="*/ 28 w 424"/>
              <a:gd name="T23" fmla="*/ 338 h 339"/>
              <a:gd name="T24" fmla="*/ 0 w 424"/>
              <a:gd name="T25" fmla="*/ 31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339">
                <a:moveTo>
                  <a:pt x="0" y="310"/>
                </a:moveTo>
                <a:lnTo>
                  <a:pt x="0" y="28"/>
                </a:lnTo>
                <a:cubicBezTo>
                  <a:pt x="0" y="12"/>
                  <a:pt x="13" y="0"/>
                  <a:pt x="28" y="0"/>
                </a:cubicBezTo>
                <a:lnTo>
                  <a:pt x="120" y="0"/>
                </a:lnTo>
                <a:cubicBezTo>
                  <a:pt x="135" y="0"/>
                  <a:pt x="156" y="9"/>
                  <a:pt x="167" y="21"/>
                </a:cubicBezTo>
                <a:lnTo>
                  <a:pt x="179" y="35"/>
                </a:lnTo>
                <a:cubicBezTo>
                  <a:pt x="189" y="47"/>
                  <a:pt x="210" y="56"/>
                  <a:pt x="226" y="56"/>
                </a:cubicBezTo>
                <a:lnTo>
                  <a:pt x="395" y="56"/>
                </a:lnTo>
                <a:cubicBezTo>
                  <a:pt x="411" y="56"/>
                  <a:pt x="423" y="69"/>
                  <a:pt x="423" y="84"/>
                </a:cubicBezTo>
                <a:lnTo>
                  <a:pt x="423" y="310"/>
                </a:lnTo>
                <a:cubicBezTo>
                  <a:pt x="423" y="326"/>
                  <a:pt x="411" y="338"/>
                  <a:pt x="395" y="338"/>
                </a:cubicBezTo>
                <a:lnTo>
                  <a:pt x="28" y="338"/>
                </a:lnTo>
                <a:cubicBezTo>
                  <a:pt x="13" y="338"/>
                  <a:pt x="0" y="326"/>
                  <a:pt x="0" y="310"/>
                </a:cubicBezTo>
              </a:path>
            </a:pathLst>
          </a:custGeom>
          <a:solidFill>
            <a:schemeClr val="tx1">
              <a:lumMod val="90000"/>
              <a:lumOff val="10000"/>
            </a:schemeClr>
          </a:solidFill>
          <a:ln>
            <a:noFill/>
          </a:ln>
          <a:effectLst/>
          <a:extLst/>
        </p:spPr>
        <p:txBody>
          <a:bodyPr wrap="none" anchor="ctr"/>
          <a:lstStyle/>
          <a:p>
            <a:endParaRPr lang="en-US"/>
          </a:p>
        </p:txBody>
      </p:sp>
      <p:sp>
        <p:nvSpPr>
          <p:cNvPr id="157" name="Freeform 149"/>
          <p:cNvSpPr>
            <a:spLocks noChangeArrowheads="1"/>
          </p:cNvSpPr>
          <p:nvPr/>
        </p:nvSpPr>
        <p:spPr bwMode="auto">
          <a:xfrm>
            <a:off x="504498" y="2358066"/>
            <a:ext cx="157162" cy="144462"/>
          </a:xfrm>
          <a:custGeom>
            <a:avLst/>
            <a:gdLst>
              <a:gd name="T0" fmla="*/ 437 w 438"/>
              <a:gd name="T1" fmla="*/ 166 h 401"/>
              <a:gd name="T2" fmla="*/ 402 w 438"/>
              <a:gd name="T3" fmla="*/ 211 h 401"/>
              <a:gd name="T4" fmla="*/ 379 w 438"/>
              <a:gd name="T5" fmla="*/ 193 h 401"/>
              <a:gd name="T6" fmla="*/ 379 w 438"/>
              <a:gd name="T7" fmla="*/ 400 h 401"/>
              <a:gd name="T8" fmla="*/ 58 w 438"/>
              <a:gd name="T9" fmla="*/ 400 h 401"/>
              <a:gd name="T10" fmla="*/ 58 w 438"/>
              <a:gd name="T11" fmla="*/ 193 h 401"/>
              <a:gd name="T12" fmla="*/ 35 w 438"/>
              <a:gd name="T13" fmla="*/ 211 h 401"/>
              <a:gd name="T14" fmla="*/ 0 w 438"/>
              <a:gd name="T15" fmla="*/ 166 h 401"/>
              <a:gd name="T16" fmla="*/ 218 w 438"/>
              <a:gd name="T17" fmla="*/ 0 h 401"/>
              <a:gd name="T18" fmla="*/ 301 w 438"/>
              <a:gd name="T19" fmla="*/ 63 h 401"/>
              <a:gd name="T20" fmla="*/ 301 w 438"/>
              <a:gd name="T21" fmla="*/ 6 h 401"/>
              <a:gd name="T22" fmla="*/ 357 w 438"/>
              <a:gd name="T23" fmla="*/ 6 h 401"/>
              <a:gd name="T24" fmla="*/ 357 w 438"/>
              <a:gd name="T25" fmla="*/ 106 h 401"/>
              <a:gd name="T26" fmla="*/ 437 w 438"/>
              <a:gd name="T27" fmla="*/ 166 h 401"/>
              <a:gd name="T28" fmla="*/ 347 w 438"/>
              <a:gd name="T29" fmla="*/ 368 h 401"/>
              <a:gd name="T30" fmla="*/ 347 w 438"/>
              <a:gd name="T31" fmla="*/ 173 h 401"/>
              <a:gd name="T32" fmla="*/ 218 w 438"/>
              <a:gd name="T33" fmla="*/ 75 h 401"/>
              <a:gd name="T34" fmla="*/ 89 w 438"/>
              <a:gd name="T35" fmla="*/ 173 h 401"/>
              <a:gd name="T36" fmla="*/ 89 w 438"/>
              <a:gd name="T37" fmla="*/ 368 h 401"/>
              <a:gd name="T38" fmla="*/ 162 w 438"/>
              <a:gd name="T39" fmla="*/ 368 h 401"/>
              <a:gd name="T40" fmla="*/ 162 w 438"/>
              <a:gd name="T41" fmla="*/ 249 h 401"/>
              <a:gd name="T42" fmla="*/ 275 w 438"/>
              <a:gd name="T43" fmla="*/ 249 h 401"/>
              <a:gd name="T44" fmla="*/ 275 w 438"/>
              <a:gd name="T45" fmla="*/ 368 h 401"/>
              <a:gd name="T46" fmla="*/ 347 w 438"/>
              <a:gd name="T47" fmla="*/ 36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8" h="401">
                <a:moveTo>
                  <a:pt x="437" y="166"/>
                </a:moveTo>
                <a:lnTo>
                  <a:pt x="402" y="211"/>
                </a:lnTo>
                <a:lnTo>
                  <a:pt x="379" y="193"/>
                </a:lnTo>
                <a:lnTo>
                  <a:pt x="379" y="400"/>
                </a:lnTo>
                <a:lnTo>
                  <a:pt x="58" y="400"/>
                </a:lnTo>
                <a:lnTo>
                  <a:pt x="58" y="193"/>
                </a:lnTo>
                <a:lnTo>
                  <a:pt x="35" y="211"/>
                </a:lnTo>
                <a:lnTo>
                  <a:pt x="0" y="166"/>
                </a:lnTo>
                <a:lnTo>
                  <a:pt x="218" y="0"/>
                </a:lnTo>
                <a:lnTo>
                  <a:pt x="301" y="63"/>
                </a:lnTo>
                <a:lnTo>
                  <a:pt x="301" y="6"/>
                </a:lnTo>
                <a:lnTo>
                  <a:pt x="357" y="6"/>
                </a:lnTo>
                <a:lnTo>
                  <a:pt x="357" y="106"/>
                </a:lnTo>
                <a:lnTo>
                  <a:pt x="437" y="166"/>
                </a:lnTo>
                <a:close/>
                <a:moveTo>
                  <a:pt x="347" y="368"/>
                </a:moveTo>
                <a:lnTo>
                  <a:pt x="347" y="173"/>
                </a:lnTo>
                <a:lnTo>
                  <a:pt x="218" y="75"/>
                </a:lnTo>
                <a:lnTo>
                  <a:pt x="89" y="173"/>
                </a:lnTo>
                <a:lnTo>
                  <a:pt x="89" y="368"/>
                </a:lnTo>
                <a:lnTo>
                  <a:pt x="162" y="368"/>
                </a:lnTo>
                <a:lnTo>
                  <a:pt x="162" y="249"/>
                </a:lnTo>
                <a:lnTo>
                  <a:pt x="275" y="249"/>
                </a:lnTo>
                <a:lnTo>
                  <a:pt x="275" y="368"/>
                </a:lnTo>
                <a:lnTo>
                  <a:pt x="347" y="368"/>
                </a:lnTo>
                <a:close/>
              </a:path>
            </a:pathLst>
          </a:custGeom>
          <a:solidFill>
            <a:schemeClr val="tx1">
              <a:lumMod val="90000"/>
              <a:lumOff val="10000"/>
            </a:schemeClr>
          </a:solidFill>
          <a:ln>
            <a:noFill/>
          </a:ln>
          <a:effectLst/>
          <a:extLst/>
        </p:spPr>
        <p:txBody>
          <a:bodyPr wrap="none" anchor="ctr"/>
          <a:lstStyle/>
          <a:p>
            <a:endParaRPr lang="en-US"/>
          </a:p>
        </p:txBody>
      </p:sp>
      <p:sp>
        <p:nvSpPr>
          <p:cNvPr id="158" name="Freeform 150"/>
          <p:cNvSpPr>
            <a:spLocks noChangeArrowheads="1"/>
          </p:cNvSpPr>
          <p:nvPr/>
        </p:nvSpPr>
        <p:spPr bwMode="auto">
          <a:xfrm>
            <a:off x="8586042" y="4074213"/>
            <a:ext cx="44450" cy="44450"/>
          </a:xfrm>
          <a:custGeom>
            <a:avLst/>
            <a:gdLst>
              <a:gd name="T0" fmla="*/ 121 w 122"/>
              <a:gd name="T1" fmla="*/ 60 h 122"/>
              <a:gd name="T2" fmla="*/ 113 w 122"/>
              <a:gd name="T3" fmla="*/ 91 h 122"/>
              <a:gd name="T4" fmla="*/ 91 w 122"/>
              <a:gd name="T5" fmla="*/ 113 h 122"/>
              <a:gd name="T6" fmla="*/ 61 w 122"/>
              <a:gd name="T7" fmla="*/ 121 h 122"/>
              <a:gd name="T8" fmla="*/ 31 w 122"/>
              <a:gd name="T9" fmla="*/ 113 h 122"/>
              <a:gd name="T10" fmla="*/ 8 w 122"/>
              <a:gd name="T11" fmla="*/ 91 h 122"/>
              <a:gd name="T12" fmla="*/ 0 w 122"/>
              <a:gd name="T13" fmla="*/ 60 h 122"/>
              <a:gd name="T14" fmla="*/ 8 w 122"/>
              <a:gd name="T15" fmla="*/ 30 h 122"/>
              <a:gd name="T16" fmla="*/ 31 w 122"/>
              <a:gd name="T17" fmla="*/ 8 h 122"/>
              <a:gd name="T18" fmla="*/ 61 w 122"/>
              <a:gd name="T19" fmla="*/ 0 h 122"/>
              <a:gd name="T20" fmla="*/ 91 w 122"/>
              <a:gd name="T21" fmla="*/ 8 h 122"/>
              <a:gd name="T22" fmla="*/ 113 w 122"/>
              <a:gd name="T23" fmla="*/ 30 h 122"/>
              <a:gd name="T24" fmla="*/ 121 w 122"/>
              <a:gd name="T25"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122">
                <a:moveTo>
                  <a:pt x="121" y="60"/>
                </a:moveTo>
                <a:cubicBezTo>
                  <a:pt x="121" y="72"/>
                  <a:pt x="119" y="81"/>
                  <a:pt x="113" y="91"/>
                </a:cubicBezTo>
                <a:cubicBezTo>
                  <a:pt x="108" y="100"/>
                  <a:pt x="101" y="107"/>
                  <a:pt x="91" y="113"/>
                </a:cubicBezTo>
                <a:cubicBezTo>
                  <a:pt x="81" y="118"/>
                  <a:pt x="72" y="121"/>
                  <a:pt x="61" y="121"/>
                </a:cubicBezTo>
                <a:cubicBezTo>
                  <a:pt x="50" y="121"/>
                  <a:pt x="41" y="118"/>
                  <a:pt x="31" y="113"/>
                </a:cubicBezTo>
                <a:cubicBezTo>
                  <a:pt x="22" y="107"/>
                  <a:pt x="14" y="100"/>
                  <a:pt x="8" y="91"/>
                </a:cubicBezTo>
                <a:cubicBezTo>
                  <a:pt x="3" y="81"/>
                  <a:pt x="0" y="71"/>
                  <a:pt x="0" y="60"/>
                </a:cubicBezTo>
                <a:cubicBezTo>
                  <a:pt x="0" y="48"/>
                  <a:pt x="3" y="39"/>
                  <a:pt x="8" y="30"/>
                </a:cubicBezTo>
                <a:cubicBezTo>
                  <a:pt x="14" y="20"/>
                  <a:pt x="22" y="14"/>
                  <a:pt x="31" y="8"/>
                </a:cubicBezTo>
                <a:cubicBezTo>
                  <a:pt x="41" y="2"/>
                  <a:pt x="50" y="0"/>
                  <a:pt x="61" y="0"/>
                </a:cubicBezTo>
                <a:cubicBezTo>
                  <a:pt x="72" y="0"/>
                  <a:pt x="81" y="2"/>
                  <a:pt x="91" y="8"/>
                </a:cubicBezTo>
                <a:cubicBezTo>
                  <a:pt x="101" y="14"/>
                  <a:pt x="108" y="20"/>
                  <a:pt x="113" y="30"/>
                </a:cubicBezTo>
                <a:cubicBezTo>
                  <a:pt x="119" y="39"/>
                  <a:pt x="121" y="49"/>
                  <a:pt x="121" y="60"/>
                </a:cubicBezTo>
              </a:path>
            </a:pathLst>
          </a:custGeom>
          <a:solidFill>
            <a:schemeClr val="tx1">
              <a:lumMod val="90000"/>
              <a:lumOff val="10000"/>
            </a:schemeClr>
          </a:solidFill>
          <a:ln>
            <a:noFill/>
          </a:ln>
          <a:effectLst/>
          <a:extLst/>
        </p:spPr>
        <p:txBody>
          <a:bodyPr wrap="none" anchor="ctr"/>
          <a:lstStyle/>
          <a:p>
            <a:endParaRPr lang="en-US"/>
          </a:p>
        </p:txBody>
      </p:sp>
      <p:sp>
        <p:nvSpPr>
          <p:cNvPr id="159" name="Freeform 151"/>
          <p:cNvSpPr>
            <a:spLocks noChangeArrowheads="1"/>
          </p:cNvSpPr>
          <p:nvPr/>
        </p:nvSpPr>
        <p:spPr bwMode="auto">
          <a:xfrm>
            <a:off x="8586042" y="4012300"/>
            <a:ext cx="106363" cy="106363"/>
          </a:xfrm>
          <a:custGeom>
            <a:avLst/>
            <a:gdLst>
              <a:gd name="T0" fmla="*/ 293 w 294"/>
              <a:gd name="T1" fmla="*/ 293 h 294"/>
              <a:gd name="T2" fmla="*/ 213 w 294"/>
              <a:gd name="T3" fmla="*/ 293 h 294"/>
              <a:gd name="T4" fmla="*/ 150 w 294"/>
              <a:gd name="T5" fmla="*/ 143 h 294"/>
              <a:gd name="T6" fmla="*/ 0 w 294"/>
              <a:gd name="T7" fmla="*/ 80 h 294"/>
              <a:gd name="T8" fmla="*/ 0 w 294"/>
              <a:gd name="T9" fmla="*/ 0 h 294"/>
              <a:gd name="T10" fmla="*/ 293 w 294"/>
              <a:gd name="T11" fmla="*/ 293 h 294"/>
            </a:gdLst>
            <a:ahLst/>
            <a:cxnLst>
              <a:cxn ang="0">
                <a:pos x="T0" y="T1"/>
              </a:cxn>
              <a:cxn ang="0">
                <a:pos x="T2" y="T3"/>
              </a:cxn>
              <a:cxn ang="0">
                <a:pos x="T4" y="T5"/>
              </a:cxn>
              <a:cxn ang="0">
                <a:pos x="T6" y="T7"/>
              </a:cxn>
              <a:cxn ang="0">
                <a:pos x="T8" y="T9"/>
              </a:cxn>
              <a:cxn ang="0">
                <a:pos x="T10" y="T11"/>
              </a:cxn>
            </a:cxnLst>
            <a:rect l="0" t="0" r="r" b="b"/>
            <a:pathLst>
              <a:path w="294" h="294">
                <a:moveTo>
                  <a:pt x="293" y="293"/>
                </a:moveTo>
                <a:lnTo>
                  <a:pt x="213" y="293"/>
                </a:lnTo>
                <a:cubicBezTo>
                  <a:pt x="212" y="237"/>
                  <a:pt x="190" y="184"/>
                  <a:pt x="150" y="143"/>
                </a:cubicBezTo>
                <a:cubicBezTo>
                  <a:pt x="110" y="103"/>
                  <a:pt x="57" y="81"/>
                  <a:pt x="0" y="80"/>
                </a:cubicBezTo>
                <a:lnTo>
                  <a:pt x="0" y="0"/>
                </a:lnTo>
                <a:cubicBezTo>
                  <a:pt x="161" y="3"/>
                  <a:pt x="291" y="133"/>
                  <a:pt x="293" y="293"/>
                </a:cubicBezTo>
              </a:path>
            </a:pathLst>
          </a:custGeom>
          <a:solidFill>
            <a:schemeClr val="tx1">
              <a:lumMod val="90000"/>
              <a:lumOff val="10000"/>
            </a:schemeClr>
          </a:solidFill>
          <a:ln>
            <a:noFill/>
          </a:ln>
          <a:effectLst/>
          <a:extLst/>
        </p:spPr>
        <p:txBody>
          <a:bodyPr wrap="none" anchor="ctr"/>
          <a:lstStyle/>
          <a:p>
            <a:endParaRPr lang="en-US"/>
          </a:p>
        </p:txBody>
      </p:sp>
      <p:sp>
        <p:nvSpPr>
          <p:cNvPr id="160" name="Freeform 152"/>
          <p:cNvSpPr>
            <a:spLocks noChangeArrowheads="1"/>
          </p:cNvSpPr>
          <p:nvPr/>
        </p:nvSpPr>
        <p:spPr bwMode="auto">
          <a:xfrm>
            <a:off x="8586042" y="3955150"/>
            <a:ext cx="161925" cy="161925"/>
          </a:xfrm>
          <a:custGeom>
            <a:avLst/>
            <a:gdLst>
              <a:gd name="T0" fmla="*/ 448 w 449"/>
              <a:gd name="T1" fmla="*/ 448 h 449"/>
              <a:gd name="T2" fmla="*/ 368 w 449"/>
              <a:gd name="T3" fmla="*/ 448 h 449"/>
              <a:gd name="T4" fmla="*/ 0 w 449"/>
              <a:gd name="T5" fmla="*/ 80 h 449"/>
              <a:gd name="T6" fmla="*/ 0 w 449"/>
              <a:gd name="T7" fmla="*/ 0 h 449"/>
              <a:gd name="T8" fmla="*/ 448 w 449"/>
              <a:gd name="T9" fmla="*/ 448 h 449"/>
            </a:gdLst>
            <a:ahLst/>
            <a:cxnLst>
              <a:cxn ang="0">
                <a:pos x="T0" y="T1"/>
              </a:cxn>
              <a:cxn ang="0">
                <a:pos x="T2" y="T3"/>
              </a:cxn>
              <a:cxn ang="0">
                <a:pos x="T4" y="T5"/>
              </a:cxn>
              <a:cxn ang="0">
                <a:pos x="T6" y="T7"/>
              </a:cxn>
              <a:cxn ang="0">
                <a:pos x="T8" y="T9"/>
              </a:cxn>
            </a:cxnLst>
            <a:rect l="0" t="0" r="r" b="b"/>
            <a:pathLst>
              <a:path w="449" h="449">
                <a:moveTo>
                  <a:pt x="448" y="448"/>
                </a:moveTo>
                <a:lnTo>
                  <a:pt x="368" y="448"/>
                </a:lnTo>
                <a:cubicBezTo>
                  <a:pt x="366" y="246"/>
                  <a:pt x="202" y="82"/>
                  <a:pt x="0" y="80"/>
                </a:cubicBezTo>
                <a:lnTo>
                  <a:pt x="0" y="0"/>
                </a:lnTo>
                <a:cubicBezTo>
                  <a:pt x="246" y="3"/>
                  <a:pt x="446" y="202"/>
                  <a:pt x="448" y="448"/>
                </a:cubicBezTo>
              </a:path>
            </a:pathLst>
          </a:custGeom>
          <a:solidFill>
            <a:schemeClr val="tx1">
              <a:lumMod val="90000"/>
              <a:lumOff val="10000"/>
            </a:schemeClr>
          </a:solidFill>
          <a:ln>
            <a:noFill/>
          </a:ln>
          <a:effectLst/>
          <a:extLst/>
        </p:spPr>
        <p:txBody>
          <a:bodyPr wrap="none" anchor="ctr"/>
          <a:lstStyle/>
          <a:p>
            <a:endParaRPr lang="en-US"/>
          </a:p>
        </p:txBody>
      </p:sp>
      <p:sp>
        <p:nvSpPr>
          <p:cNvPr id="161" name="Freeform 153"/>
          <p:cNvSpPr>
            <a:spLocks noChangeArrowheads="1"/>
          </p:cNvSpPr>
          <p:nvPr/>
        </p:nvSpPr>
        <p:spPr bwMode="auto">
          <a:xfrm>
            <a:off x="2163435" y="2680328"/>
            <a:ext cx="131763" cy="160338"/>
          </a:xfrm>
          <a:custGeom>
            <a:avLst/>
            <a:gdLst>
              <a:gd name="T0" fmla="*/ 321 w 365"/>
              <a:gd name="T1" fmla="*/ 37 h 445"/>
              <a:gd name="T2" fmla="*/ 364 w 365"/>
              <a:gd name="T3" fmla="*/ 37 h 445"/>
              <a:gd name="T4" fmla="*/ 364 w 365"/>
              <a:gd name="T5" fmla="*/ 444 h 445"/>
              <a:gd name="T6" fmla="*/ 0 w 365"/>
              <a:gd name="T7" fmla="*/ 444 h 445"/>
              <a:gd name="T8" fmla="*/ 0 w 365"/>
              <a:gd name="T9" fmla="*/ 37 h 445"/>
              <a:gd name="T10" fmla="*/ 43 w 365"/>
              <a:gd name="T11" fmla="*/ 37 h 445"/>
              <a:gd name="T12" fmla="*/ 93 w 365"/>
              <a:gd name="T13" fmla="*/ 37 h 445"/>
              <a:gd name="T14" fmla="*/ 93 w 365"/>
              <a:gd name="T15" fmla="*/ 0 h 445"/>
              <a:gd name="T16" fmla="*/ 278 w 365"/>
              <a:gd name="T17" fmla="*/ 0 h 445"/>
              <a:gd name="T18" fmla="*/ 278 w 365"/>
              <a:gd name="T19" fmla="*/ 37 h 445"/>
              <a:gd name="T20" fmla="*/ 321 w 365"/>
              <a:gd name="T21" fmla="*/ 37 h 445"/>
              <a:gd name="T22" fmla="*/ 122 w 365"/>
              <a:gd name="T23" fmla="*/ 27 h 445"/>
              <a:gd name="T24" fmla="*/ 122 w 365"/>
              <a:gd name="T25" fmla="*/ 55 h 445"/>
              <a:gd name="T26" fmla="*/ 244 w 365"/>
              <a:gd name="T27" fmla="*/ 55 h 445"/>
              <a:gd name="T28" fmla="*/ 244 w 365"/>
              <a:gd name="T29" fmla="*/ 27 h 445"/>
              <a:gd name="T30" fmla="*/ 122 w 365"/>
              <a:gd name="T31" fmla="*/ 27 h 445"/>
              <a:gd name="T32" fmla="*/ 300 w 365"/>
              <a:gd name="T33" fmla="*/ 339 h 445"/>
              <a:gd name="T34" fmla="*/ 300 w 365"/>
              <a:gd name="T35" fmla="*/ 123 h 445"/>
              <a:gd name="T36" fmla="*/ 64 w 365"/>
              <a:gd name="T37" fmla="*/ 123 h 445"/>
              <a:gd name="T38" fmla="*/ 64 w 365"/>
              <a:gd name="T39" fmla="*/ 402 h 445"/>
              <a:gd name="T40" fmla="*/ 236 w 365"/>
              <a:gd name="T41" fmla="*/ 402 h 445"/>
              <a:gd name="T42" fmla="*/ 300 w 365"/>
              <a:gd name="T43" fmla="*/ 33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5" h="445">
                <a:moveTo>
                  <a:pt x="321" y="37"/>
                </a:moveTo>
                <a:lnTo>
                  <a:pt x="364" y="37"/>
                </a:lnTo>
                <a:lnTo>
                  <a:pt x="364" y="444"/>
                </a:lnTo>
                <a:lnTo>
                  <a:pt x="0" y="444"/>
                </a:lnTo>
                <a:lnTo>
                  <a:pt x="0" y="37"/>
                </a:lnTo>
                <a:lnTo>
                  <a:pt x="43" y="37"/>
                </a:lnTo>
                <a:lnTo>
                  <a:pt x="93" y="37"/>
                </a:lnTo>
                <a:lnTo>
                  <a:pt x="93" y="0"/>
                </a:lnTo>
                <a:lnTo>
                  <a:pt x="278" y="0"/>
                </a:lnTo>
                <a:lnTo>
                  <a:pt x="278" y="37"/>
                </a:lnTo>
                <a:lnTo>
                  <a:pt x="321" y="37"/>
                </a:lnTo>
                <a:close/>
                <a:moveTo>
                  <a:pt x="122" y="27"/>
                </a:moveTo>
                <a:lnTo>
                  <a:pt x="122" y="55"/>
                </a:lnTo>
                <a:lnTo>
                  <a:pt x="244" y="55"/>
                </a:lnTo>
                <a:lnTo>
                  <a:pt x="244" y="27"/>
                </a:lnTo>
                <a:lnTo>
                  <a:pt x="122" y="27"/>
                </a:lnTo>
                <a:close/>
                <a:moveTo>
                  <a:pt x="300" y="339"/>
                </a:moveTo>
                <a:lnTo>
                  <a:pt x="300" y="123"/>
                </a:lnTo>
                <a:lnTo>
                  <a:pt x="64" y="123"/>
                </a:lnTo>
                <a:lnTo>
                  <a:pt x="64" y="402"/>
                </a:lnTo>
                <a:lnTo>
                  <a:pt x="236" y="402"/>
                </a:lnTo>
                <a:lnTo>
                  <a:pt x="300" y="339"/>
                </a:lnTo>
                <a:close/>
              </a:path>
            </a:pathLst>
          </a:custGeom>
          <a:solidFill>
            <a:schemeClr val="tx1">
              <a:lumMod val="90000"/>
              <a:lumOff val="10000"/>
            </a:schemeClr>
          </a:solidFill>
          <a:ln>
            <a:noFill/>
          </a:ln>
          <a:effectLst/>
          <a:extLst/>
        </p:spPr>
        <p:txBody>
          <a:bodyPr wrap="none" anchor="ctr"/>
          <a:lstStyle/>
          <a:p>
            <a:endParaRPr lang="en-US"/>
          </a:p>
        </p:txBody>
      </p:sp>
      <p:sp>
        <p:nvSpPr>
          <p:cNvPr id="162" name="Freeform 154"/>
          <p:cNvSpPr>
            <a:spLocks noChangeArrowheads="1"/>
          </p:cNvSpPr>
          <p:nvPr/>
        </p:nvSpPr>
        <p:spPr bwMode="auto">
          <a:xfrm>
            <a:off x="6022912" y="3007353"/>
            <a:ext cx="160337" cy="160338"/>
          </a:xfrm>
          <a:custGeom>
            <a:avLst/>
            <a:gdLst>
              <a:gd name="T0" fmla="*/ 444 w 445"/>
              <a:gd name="T1" fmla="*/ 83 h 445"/>
              <a:gd name="T2" fmla="*/ 444 w 445"/>
              <a:gd name="T3" fmla="*/ 194 h 445"/>
              <a:gd name="T4" fmla="*/ 194 w 445"/>
              <a:gd name="T5" fmla="*/ 444 h 445"/>
              <a:gd name="T6" fmla="*/ 0 w 445"/>
              <a:gd name="T7" fmla="*/ 250 h 445"/>
              <a:gd name="T8" fmla="*/ 249 w 445"/>
              <a:gd name="T9" fmla="*/ 0 h 445"/>
              <a:gd name="T10" fmla="*/ 360 w 445"/>
              <a:gd name="T11" fmla="*/ 0 h 445"/>
              <a:gd name="T12" fmla="*/ 444 w 445"/>
              <a:gd name="T13" fmla="*/ 83 h 445"/>
              <a:gd name="T14" fmla="*/ 334 w 445"/>
              <a:gd name="T15" fmla="*/ 154 h 445"/>
              <a:gd name="T16" fmla="*/ 378 w 445"/>
              <a:gd name="T17" fmla="*/ 110 h 445"/>
              <a:gd name="T18" fmla="*/ 334 w 445"/>
              <a:gd name="T19" fmla="*/ 65 h 445"/>
              <a:gd name="T20" fmla="*/ 290 w 445"/>
              <a:gd name="T21" fmla="*/ 110 h 445"/>
              <a:gd name="T22" fmla="*/ 334 w 445"/>
              <a:gd name="T23" fmla="*/ 15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 h="445">
                <a:moveTo>
                  <a:pt x="444" y="83"/>
                </a:moveTo>
                <a:lnTo>
                  <a:pt x="444" y="194"/>
                </a:lnTo>
                <a:lnTo>
                  <a:pt x="194" y="444"/>
                </a:lnTo>
                <a:lnTo>
                  <a:pt x="0" y="250"/>
                </a:lnTo>
                <a:lnTo>
                  <a:pt x="249" y="0"/>
                </a:lnTo>
                <a:lnTo>
                  <a:pt x="360" y="0"/>
                </a:lnTo>
                <a:lnTo>
                  <a:pt x="444" y="83"/>
                </a:lnTo>
                <a:close/>
                <a:moveTo>
                  <a:pt x="334" y="154"/>
                </a:moveTo>
                <a:cubicBezTo>
                  <a:pt x="358" y="154"/>
                  <a:pt x="378" y="134"/>
                  <a:pt x="378" y="110"/>
                </a:cubicBezTo>
                <a:cubicBezTo>
                  <a:pt x="378" y="85"/>
                  <a:pt x="358" y="66"/>
                  <a:pt x="334" y="65"/>
                </a:cubicBezTo>
                <a:cubicBezTo>
                  <a:pt x="309" y="65"/>
                  <a:pt x="290" y="85"/>
                  <a:pt x="290" y="110"/>
                </a:cubicBezTo>
                <a:cubicBezTo>
                  <a:pt x="290" y="134"/>
                  <a:pt x="309" y="154"/>
                  <a:pt x="334" y="154"/>
                </a:cubicBezTo>
                <a:close/>
              </a:path>
            </a:pathLst>
          </a:custGeom>
          <a:solidFill>
            <a:schemeClr val="tx1">
              <a:lumMod val="90000"/>
              <a:lumOff val="10000"/>
            </a:schemeClr>
          </a:solidFill>
          <a:ln>
            <a:noFill/>
          </a:ln>
          <a:effectLst/>
          <a:extLst/>
        </p:spPr>
        <p:txBody>
          <a:bodyPr wrap="none" anchor="ctr"/>
          <a:lstStyle/>
          <a:p>
            <a:endParaRPr lang="en-US"/>
          </a:p>
        </p:txBody>
      </p:sp>
      <p:sp>
        <p:nvSpPr>
          <p:cNvPr id="163" name="Freeform 155"/>
          <p:cNvSpPr>
            <a:spLocks noChangeArrowheads="1"/>
          </p:cNvSpPr>
          <p:nvPr/>
        </p:nvSpPr>
        <p:spPr bwMode="auto">
          <a:xfrm>
            <a:off x="4725924" y="3002591"/>
            <a:ext cx="158750" cy="144462"/>
          </a:xfrm>
          <a:custGeom>
            <a:avLst/>
            <a:gdLst>
              <a:gd name="T0" fmla="*/ 325 w 440"/>
              <a:gd name="T1" fmla="*/ 18 h 402"/>
              <a:gd name="T2" fmla="*/ 439 w 440"/>
              <a:gd name="T3" fmla="*/ 199 h 402"/>
              <a:gd name="T4" fmla="*/ 294 w 440"/>
              <a:gd name="T5" fmla="*/ 208 h 402"/>
              <a:gd name="T6" fmla="*/ 145 w 440"/>
              <a:gd name="T7" fmla="*/ 233 h 402"/>
              <a:gd name="T8" fmla="*/ 231 w 440"/>
              <a:gd name="T9" fmla="*/ 372 h 402"/>
              <a:gd name="T10" fmla="*/ 225 w 440"/>
              <a:gd name="T11" fmla="*/ 398 h 402"/>
              <a:gd name="T12" fmla="*/ 215 w 440"/>
              <a:gd name="T13" fmla="*/ 401 h 402"/>
              <a:gd name="T14" fmla="*/ 199 w 440"/>
              <a:gd name="T15" fmla="*/ 392 h 402"/>
              <a:gd name="T16" fmla="*/ 6 w 440"/>
              <a:gd name="T17" fmla="*/ 79 h 402"/>
              <a:gd name="T18" fmla="*/ 12 w 440"/>
              <a:gd name="T19" fmla="*/ 53 h 402"/>
              <a:gd name="T20" fmla="*/ 31 w 440"/>
              <a:gd name="T21" fmla="*/ 53 h 402"/>
              <a:gd name="T22" fmla="*/ 180 w 440"/>
              <a:gd name="T23" fmla="*/ 28 h 402"/>
              <a:gd name="T24" fmla="*/ 325 w 440"/>
              <a:gd name="T25" fmla="*/ 1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402">
                <a:moveTo>
                  <a:pt x="325" y="18"/>
                </a:moveTo>
                <a:lnTo>
                  <a:pt x="439" y="199"/>
                </a:lnTo>
                <a:cubicBezTo>
                  <a:pt x="439" y="199"/>
                  <a:pt x="367" y="233"/>
                  <a:pt x="294" y="208"/>
                </a:cubicBezTo>
                <a:cubicBezTo>
                  <a:pt x="215" y="180"/>
                  <a:pt x="179" y="192"/>
                  <a:pt x="145" y="233"/>
                </a:cubicBezTo>
                <a:lnTo>
                  <a:pt x="231" y="372"/>
                </a:lnTo>
                <a:cubicBezTo>
                  <a:pt x="236" y="381"/>
                  <a:pt x="234" y="393"/>
                  <a:pt x="225" y="398"/>
                </a:cubicBezTo>
                <a:cubicBezTo>
                  <a:pt x="222" y="400"/>
                  <a:pt x="218" y="401"/>
                  <a:pt x="215" y="401"/>
                </a:cubicBezTo>
                <a:cubicBezTo>
                  <a:pt x="208" y="401"/>
                  <a:pt x="202" y="398"/>
                  <a:pt x="199" y="392"/>
                </a:cubicBezTo>
                <a:lnTo>
                  <a:pt x="6" y="79"/>
                </a:lnTo>
                <a:cubicBezTo>
                  <a:pt x="0" y="70"/>
                  <a:pt x="3" y="58"/>
                  <a:pt x="12" y="53"/>
                </a:cubicBezTo>
                <a:cubicBezTo>
                  <a:pt x="18" y="49"/>
                  <a:pt x="25" y="49"/>
                  <a:pt x="31" y="53"/>
                </a:cubicBezTo>
                <a:cubicBezTo>
                  <a:pt x="65" y="11"/>
                  <a:pt x="101" y="0"/>
                  <a:pt x="180" y="28"/>
                </a:cubicBezTo>
                <a:cubicBezTo>
                  <a:pt x="253" y="53"/>
                  <a:pt x="325" y="18"/>
                  <a:pt x="325" y="18"/>
                </a:cubicBezTo>
              </a:path>
            </a:pathLst>
          </a:custGeom>
          <a:solidFill>
            <a:schemeClr val="tx1">
              <a:lumMod val="90000"/>
              <a:lumOff val="10000"/>
            </a:schemeClr>
          </a:solidFill>
          <a:ln>
            <a:noFill/>
          </a:ln>
          <a:effectLst/>
          <a:extLst/>
        </p:spPr>
        <p:txBody>
          <a:bodyPr wrap="none" anchor="ctr"/>
          <a:lstStyle/>
          <a:p>
            <a:endParaRPr lang="en-US"/>
          </a:p>
        </p:txBody>
      </p:sp>
      <p:sp>
        <p:nvSpPr>
          <p:cNvPr id="164" name="Freeform 156"/>
          <p:cNvSpPr>
            <a:spLocks noChangeArrowheads="1"/>
          </p:cNvSpPr>
          <p:nvPr/>
        </p:nvSpPr>
        <p:spPr bwMode="auto">
          <a:xfrm>
            <a:off x="839460" y="3004178"/>
            <a:ext cx="152400" cy="152400"/>
          </a:xfrm>
          <a:custGeom>
            <a:avLst/>
            <a:gdLst>
              <a:gd name="T0" fmla="*/ 400 w 424"/>
              <a:gd name="T1" fmla="*/ 171 h 425"/>
              <a:gd name="T2" fmla="*/ 423 w 424"/>
              <a:gd name="T3" fmla="*/ 194 h 425"/>
              <a:gd name="T4" fmla="*/ 423 w 424"/>
              <a:gd name="T5" fmla="*/ 218 h 425"/>
              <a:gd name="T6" fmla="*/ 400 w 424"/>
              <a:gd name="T7" fmla="*/ 241 h 425"/>
              <a:gd name="T8" fmla="*/ 344 w 424"/>
              <a:gd name="T9" fmla="*/ 241 h 425"/>
              <a:gd name="T10" fmla="*/ 332 w 424"/>
              <a:gd name="T11" fmla="*/ 274 h 425"/>
              <a:gd name="T12" fmla="*/ 374 w 424"/>
              <a:gd name="T13" fmla="*/ 316 h 425"/>
              <a:gd name="T14" fmla="*/ 374 w 424"/>
              <a:gd name="T15" fmla="*/ 349 h 425"/>
              <a:gd name="T16" fmla="*/ 357 w 424"/>
              <a:gd name="T17" fmla="*/ 366 h 425"/>
              <a:gd name="T18" fmla="*/ 324 w 424"/>
              <a:gd name="T19" fmla="*/ 366 h 425"/>
              <a:gd name="T20" fmla="*/ 286 w 424"/>
              <a:gd name="T21" fmla="*/ 328 h 425"/>
              <a:gd name="T22" fmla="*/ 253 w 424"/>
              <a:gd name="T23" fmla="*/ 345 h 425"/>
              <a:gd name="T24" fmla="*/ 253 w 424"/>
              <a:gd name="T25" fmla="*/ 400 h 425"/>
              <a:gd name="T26" fmla="*/ 229 w 424"/>
              <a:gd name="T27" fmla="*/ 424 h 425"/>
              <a:gd name="T28" fmla="*/ 206 w 424"/>
              <a:gd name="T29" fmla="*/ 424 h 425"/>
              <a:gd name="T30" fmla="*/ 182 w 424"/>
              <a:gd name="T31" fmla="*/ 400 h 425"/>
              <a:gd name="T32" fmla="*/ 182 w 424"/>
              <a:gd name="T33" fmla="*/ 351 h 425"/>
              <a:gd name="T34" fmla="*/ 143 w 424"/>
              <a:gd name="T35" fmla="*/ 338 h 425"/>
              <a:gd name="T36" fmla="*/ 108 w 424"/>
              <a:gd name="T37" fmla="*/ 374 h 425"/>
              <a:gd name="T38" fmla="*/ 74 w 424"/>
              <a:gd name="T39" fmla="*/ 374 h 425"/>
              <a:gd name="T40" fmla="*/ 58 w 424"/>
              <a:gd name="T41" fmla="*/ 358 h 425"/>
              <a:gd name="T42" fmla="*/ 58 w 424"/>
              <a:gd name="T43" fmla="*/ 324 h 425"/>
              <a:gd name="T44" fmla="*/ 90 w 424"/>
              <a:gd name="T45" fmla="*/ 292 h 425"/>
              <a:gd name="T46" fmla="*/ 71 w 424"/>
              <a:gd name="T47" fmla="*/ 253 h 425"/>
              <a:gd name="T48" fmla="*/ 24 w 424"/>
              <a:gd name="T49" fmla="*/ 253 h 425"/>
              <a:gd name="T50" fmla="*/ 0 w 424"/>
              <a:gd name="T51" fmla="*/ 230 h 425"/>
              <a:gd name="T52" fmla="*/ 0 w 424"/>
              <a:gd name="T53" fmla="*/ 206 h 425"/>
              <a:gd name="T54" fmla="*/ 24 w 424"/>
              <a:gd name="T55" fmla="*/ 183 h 425"/>
              <a:gd name="T56" fmla="*/ 68 w 424"/>
              <a:gd name="T57" fmla="*/ 183 h 425"/>
              <a:gd name="T58" fmla="*/ 83 w 424"/>
              <a:gd name="T59" fmla="*/ 142 h 425"/>
              <a:gd name="T60" fmla="*/ 50 w 424"/>
              <a:gd name="T61" fmla="*/ 108 h 425"/>
              <a:gd name="T62" fmla="*/ 49 w 424"/>
              <a:gd name="T63" fmla="*/ 75 h 425"/>
              <a:gd name="T64" fmla="*/ 66 w 424"/>
              <a:gd name="T65" fmla="*/ 58 h 425"/>
              <a:gd name="T66" fmla="*/ 99 w 424"/>
              <a:gd name="T67" fmla="*/ 58 h 425"/>
              <a:gd name="T68" fmla="*/ 133 w 424"/>
              <a:gd name="T69" fmla="*/ 91 h 425"/>
              <a:gd name="T70" fmla="*/ 170 w 424"/>
              <a:gd name="T71" fmla="*/ 76 h 425"/>
              <a:gd name="T72" fmla="*/ 170 w 424"/>
              <a:gd name="T73" fmla="*/ 24 h 425"/>
              <a:gd name="T74" fmla="*/ 194 w 424"/>
              <a:gd name="T75" fmla="*/ 0 h 425"/>
              <a:gd name="T76" fmla="*/ 217 w 424"/>
              <a:gd name="T77" fmla="*/ 0 h 425"/>
              <a:gd name="T78" fmla="*/ 241 w 424"/>
              <a:gd name="T79" fmla="*/ 24 h 425"/>
              <a:gd name="T80" fmla="*/ 241 w 424"/>
              <a:gd name="T81" fmla="*/ 76 h 425"/>
              <a:gd name="T82" fmla="*/ 276 w 424"/>
              <a:gd name="T83" fmla="*/ 90 h 425"/>
              <a:gd name="T84" fmla="*/ 316 w 424"/>
              <a:gd name="T85" fmla="*/ 50 h 425"/>
              <a:gd name="T86" fmla="*/ 349 w 424"/>
              <a:gd name="T87" fmla="*/ 50 h 425"/>
              <a:gd name="T88" fmla="*/ 365 w 424"/>
              <a:gd name="T89" fmla="*/ 66 h 425"/>
              <a:gd name="T90" fmla="*/ 365 w 424"/>
              <a:gd name="T91" fmla="*/ 100 h 425"/>
              <a:gd name="T92" fmla="*/ 326 w 424"/>
              <a:gd name="T93" fmla="*/ 139 h 425"/>
              <a:gd name="T94" fmla="*/ 341 w 424"/>
              <a:gd name="T95" fmla="*/ 171 h 425"/>
              <a:gd name="T96" fmla="*/ 400 w 424"/>
              <a:gd name="T97" fmla="*/ 171 h 425"/>
              <a:gd name="T98" fmla="*/ 206 w 424"/>
              <a:gd name="T99" fmla="*/ 271 h 425"/>
              <a:gd name="T100" fmla="*/ 265 w 424"/>
              <a:gd name="T101" fmla="*/ 212 h 425"/>
              <a:gd name="T102" fmla="*/ 206 w 424"/>
              <a:gd name="T103" fmla="*/ 153 h 425"/>
              <a:gd name="T104" fmla="*/ 147 w 424"/>
              <a:gd name="T105" fmla="*/ 212 h 425"/>
              <a:gd name="T106" fmla="*/ 206 w 424"/>
              <a:gd name="T107" fmla="*/ 271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4" h="425">
                <a:moveTo>
                  <a:pt x="400" y="171"/>
                </a:moveTo>
                <a:cubicBezTo>
                  <a:pt x="413" y="171"/>
                  <a:pt x="423" y="181"/>
                  <a:pt x="423" y="194"/>
                </a:cubicBezTo>
                <a:lnTo>
                  <a:pt x="423" y="218"/>
                </a:lnTo>
                <a:cubicBezTo>
                  <a:pt x="423" y="231"/>
                  <a:pt x="413" y="241"/>
                  <a:pt x="400" y="241"/>
                </a:cubicBezTo>
                <a:lnTo>
                  <a:pt x="344" y="241"/>
                </a:lnTo>
                <a:cubicBezTo>
                  <a:pt x="341" y="253"/>
                  <a:pt x="337" y="264"/>
                  <a:pt x="332" y="274"/>
                </a:cubicBezTo>
                <a:lnTo>
                  <a:pt x="374" y="316"/>
                </a:lnTo>
                <a:cubicBezTo>
                  <a:pt x="383" y="325"/>
                  <a:pt x="383" y="340"/>
                  <a:pt x="374" y="349"/>
                </a:cubicBezTo>
                <a:lnTo>
                  <a:pt x="357" y="366"/>
                </a:lnTo>
                <a:cubicBezTo>
                  <a:pt x="348" y="375"/>
                  <a:pt x="333" y="375"/>
                  <a:pt x="324" y="366"/>
                </a:cubicBezTo>
                <a:lnTo>
                  <a:pt x="286" y="328"/>
                </a:lnTo>
                <a:cubicBezTo>
                  <a:pt x="276" y="335"/>
                  <a:pt x="265" y="341"/>
                  <a:pt x="253" y="345"/>
                </a:cubicBezTo>
                <a:lnTo>
                  <a:pt x="253" y="400"/>
                </a:lnTo>
                <a:cubicBezTo>
                  <a:pt x="253" y="413"/>
                  <a:pt x="242" y="424"/>
                  <a:pt x="229" y="424"/>
                </a:cubicBezTo>
                <a:lnTo>
                  <a:pt x="206" y="424"/>
                </a:lnTo>
                <a:cubicBezTo>
                  <a:pt x="193" y="424"/>
                  <a:pt x="182" y="413"/>
                  <a:pt x="182" y="400"/>
                </a:cubicBezTo>
                <a:lnTo>
                  <a:pt x="182" y="351"/>
                </a:lnTo>
                <a:cubicBezTo>
                  <a:pt x="168" y="349"/>
                  <a:pt x="155" y="344"/>
                  <a:pt x="143" y="338"/>
                </a:cubicBezTo>
                <a:lnTo>
                  <a:pt x="108" y="374"/>
                </a:lnTo>
                <a:cubicBezTo>
                  <a:pt x="99" y="383"/>
                  <a:pt x="84" y="383"/>
                  <a:pt x="74" y="374"/>
                </a:cubicBezTo>
                <a:lnTo>
                  <a:pt x="58" y="358"/>
                </a:lnTo>
                <a:cubicBezTo>
                  <a:pt x="49" y="348"/>
                  <a:pt x="49" y="333"/>
                  <a:pt x="58" y="324"/>
                </a:cubicBezTo>
                <a:lnTo>
                  <a:pt x="90" y="292"/>
                </a:lnTo>
                <a:cubicBezTo>
                  <a:pt x="82" y="280"/>
                  <a:pt x="75" y="267"/>
                  <a:pt x="71" y="253"/>
                </a:cubicBezTo>
                <a:lnTo>
                  <a:pt x="24" y="253"/>
                </a:lnTo>
                <a:cubicBezTo>
                  <a:pt x="11" y="253"/>
                  <a:pt x="0" y="243"/>
                  <a:pt x="0" y="230"/>
                </a:cubicBezTo>
                <a:lnTo>
                  <a:pt x="0" y="206"/>
                </a:lnTo>
                <a:cubicBezTo>
                  <a:pt x="0" y="193"/>
                  <a:pt x="11" y="183"/>
                  <a:pt x="24" y="183"/>
                </a:cubicBezTo>
                <a:lnTo>
                  <a:pt x="68" y="183"/>
                </a:lnTo>
                <a:cubicBezTo>
                  <a:pt x="71" y="168"/>
                  <a:pt x="76" y="154"/>
                  <a:pt x="83" y="142"/>
                </a:cubicBezTo>
                <a:lnTo>
                  <a:pt x="50" y="108"/>
                </a:lnTo>
                <a:cubicBezTo>
                  <a:pt x="40" y="99"/>
                  <a:pt x="40" y="84"/>
                  <a:pt x="49" y="75"/>
                </a:cubicBezTo>
                <a:lnTo>
                  <a:pt x="66" y="58"/>
                </a:lnTo>
                <a:cubicBezTo>
                  <a:pt x="75" y="49"/>
                  <a:pt x="90" y="49"/>
                  <a:pt x="99" y="58"/>
                </a:cubicBezTo>
                <a:lnTo>
                  <a:pt x="133" y="91"/>
                </a:lnTo>
                <a:cubicBezTo>
                  <a:pt x="144" y="84"/>
                  <a:pt x="157" y="79"/>
                  <a:pt x="170" y="76"/>
                </a:cubicBezTo>
                <a:lnTo>
                  <a:pt x="170" y="24"/>
                </a:lnTo>
                <a:cubicBezTo>
                  <a:pt x="170" y="11"/>
                  <a:pt x="181" y="0"/>
                  <a:pt x="194" y="0"/>
                </a:cubicBezTo>
                <a:lnTo>
                  <a:pt x="217" y="0"/>
                </a:lnTo>
                <a:cubicBezTo>
                  <a:pt x="231" y="0"/>
                  <a:pt x="241" y="11"/>
                  <a:pt x="241" y="24"/>
                </a:cubicBezTo>
                <a:lnTo>
                  <a:pt x="241" y="76"/>
                </a:lnTo>
                <a:cubicBezTo>
                  <a:pt x="253" y="79"/>
                  <a:pt x="265" y="83"/>
                  <a:pt x="276" y="90"/>
                </a:cubicBezTo>
                <a:lnTo>
                  <a:pt x="316" y="50"/>
                </a:lnTo>
                <a:cubicBezTo>
                  <a:pt x="325" y="41"/>
                  <a:pt x="340" y="41"/>
                  <a:pt x="349" y="50"/>
                </a:cubicBezTo>
                <a:lnTo>
                  <a:pt x="365" y="66"/>
                </a:lnTo>
                <a:cubicBezTo>
                  <a:pt x="375" y="76"/>
                  <a:pt x="375" y="91"/>
                  <a:pt x="365" y="100"/>
                </a:cubicBezTo>
                <a:lnTo>
                  <a:pt x="326" y="139"/>
                </a:lnTo>
                <a:cubicBezTo>
                  <a:pt x="332" y="149"/>
                  <a:pt x="337" y="159"/>
                  <a:pt x="341" y="171"/>
                </a:cubicBezTo>
                <a:lnTo>
                  <a:pt x="400" y="171"/>
                </a:lnTo>
                <a:close/>
                <a:moveTo>
                  <a:pt x="206" y="271"/>
                </a:moveTo>
                <a:cubicBezTo>
                  <a:pt x="238" y="271"/>
                  <a:pt x="265" y="244"/>
                  <a:pt x="265" y="212"/>
                </a:cubicBezTo>
                <a:cubicBezTo>
                  <a:pt x="265" y="179"/>
                  <a:pt x="238" y="153"/>
                  <a:pt x="206" y="153"/>
                </a:cubicBezTo>
                <a:cubicBezTo>
                  <a:pt x="173" y="153"/>
                  <a:pt x="147" y="179"/>
                  <a:pt x="147" y="212"/>
                </a:cubicBezTo>
                <a:cubicBezTo>
                  <a:pt x="147" y="244"/>
                  <a:pt x="173" y="271"/>
                  <a:pt x="206" y="271"/>
                </a:cubicBezTo>
                <a:close/>
              </a:path>
            </a:pathLst>
          </a:custGeom>
          <a:solidFill>
            <a:schemeClr val="tx1">
              <a:lumMod val="90000"/>
              <a:lumOff val="10000"/>
            </a:schemeClr>
          </a:solidFill>
          <a:ln>
            <a:noFill/>
          </a:ln>
          <a:effectLst/>
          <a:extLst/>
        </p:spPr>
        <p:txBody>
          <a:bodyPr wrap="none" anchor="ctr"/>
          <a:lstStyle/>
          <a:p>
            <a:endParaRPr lang="en-US"/>
          </a:p>
        </p:txBody>
      </p:sp>
      <p:sp>
        <p:nvSpPr>
          <p:cNvPr id="165" name="Freeform 157"/>
          <p:cNvSpPr>
            <a:spLocks noChangeArrowheads="1"/>
          </p:cNvSpPr>
          <p:nvPr/>
        </p:nvSpPr>
        <p:spPr bwMode="auto">
          <a:xfrm>
            <a:off x="1150610" y="3058153"/>
            <a:ext cx="112713" cy="112713"/>
          </a:xfrm>
          <a:custGeom>
            <a:avLst/>
            <a:gdLst>
              <a:gd name="T0" fmla="*/ 293 w 311"/>
              <a:gd name="T1" fmla="*/ 125 h 311"/>
              <a:gd name="T2" fmla="*/ 310 w 311"/>
              <a:gd name="T3" fmla="*/ 142 h 311"/>
              <a:gd name="T4" fmla="*/ 310 w 311"/>
              <a:gd name="T5" fmla="*/ 159 h 311"/>
              <a:gd name="T6" fmla="*/ 293 w 311"/>
              <a:gd name="T7" fmla="*/ 176 h 311"/>
              <a:gd name="T8" fmla="*/ 252 w 311"/>
              <a:gd name="T9" fmla="*/ 176 h 311"/>
              <a:gd name="T10" fmla="*/ 243 w 311"/>
              <a:gd name="T11" fmla="*/ 200 h 311"/>
              <a:gd name="T12" fmla="*/ 274 w 311"/>
              <a:gd name="T13" fmla="*/ 231 h 311"/>
              <a:gd name="T14" fmla="*/ 274 w 311"/>
              <a:gd name="T15" fmla="*/ 255 h 311"/>
              <a:gd name="T16" fmla="*/ 262 w 311"/>
              <a:gd name="T17" fmla="*/ 268 h 311"/>
              <a:gd name="T18" fmla="*/ 237 w 311"/>
              <a:gd name="T19" fmla="*/ 268 h 311"/>
              <a:gd name="T20" fmla="*/ 210 w 311"/>
              <a:gd name="T21" fmla="*/ 240 h 311"/>
              <a:gd name="T22" fmla="*/ 185 w 311"/>
              <a:gd name="T23" fmla="*/ 252 h 311"/>
              <a:gd name="T24" fmla="*/ 185 w 311"/>
              <a:gd name="T25" fmla="*/ 293 h 311"/>
              <a:gd name="T26" fmla="*/ 168 w 311"/>
              <a:gd name="T27" fmla="*/ 310 h 311"/>
              <a:gd name="T28" fmla="*/ 151 w 311"/>
              <a:gd name="T29" fmla="*/ 310 h 311"/>
              <a:gd name="T30" fmla="*/ 133 w 311"/>
              <a:gd name="T31" fmla="*/ 293 h 311"/>
              <a:gd name="T32" fmla="*/ 133 w 311"/>
              <a:gd name="T33" fmla="*/ 257 h 311"/>
              <a:gd name="T34" fmla="*/ 105 w 311"/>
              <a:gd name="T35" fmla="*/ 247 h 311"/>
              <a:gd name="T36" fmla="*/ 79 w 311"/>
              <a:gd name="T37" fmla="*/ 274 h 311"/>
              <a:gd name="T38" fmla="*/ 54 w 311"/>
              <a:gd name="T39" fmla="*/ 274 h 311"/>
              <a:gd name="T40" fmla="*/ 42 w 311"/>
              <a:gd name="T41" fmla="*/ 261 h 311"/>
              <a:gd name="T42" fmla="*/ 42 w 311"/>
              <a:gd name="T43" fmla="*/ 237 h 311"/>
              <a:gd name="T44" fmla="*/ 66 w 311"/>
              <a:gd name="T45" fmla="*/ 214 h 311"/>
              <a:gd name="T46" fmla="*/ 52 w 311"/>
              <a:gd name="T47" fmla="*/ 185 h 311"/>
              <a:gd name="T48" fmla="*/ 17 w 311"/>
              <a:gd name="T49" fmla="*/ 185 h 311"/>
              <a:gd name="T50" fmla="*/ 0 w 311"/>
              <a:gd name="T51" fmla="*/ 168 h 311"/>
              <a:gd name="T52" fmla="*/ 0 w 311"/>
              <a:gd name="T53" fmla="*/ 150 h 311"/>
              <a:gd name="T54" fmla="*/ 17 w 311"/>
              <a:gd name="T55" fmla="*/ 133 h 311"/>
              <a:gd name="T56" fmla="*/ 50 w 311"/>
              <a:gd name="T57" fmla="*/ 133 h 311"/>
              <a:gd name="T58" fmla="*/ 61 w 311"/>
              <a:gd name="T59" fmla="*/ 103 h 311"/>
              <a:gd name="T60" fmla="*/ 36 w 311"/>
              <a:gd name="T61" fmla="*/ 79 h 311"/>
              <a:gd name="T62" fmla="*/ 36 w 311"/>
              <a:gd name="T63" fmla="*/ 54 h 311"/>
              <a:gd name="T64" fmla="*/ 48 w 311"/>
              <a:gd name="T65" fmla="*/ 42 h 311"/>
              <a:gd name="T66" fmla="*/ 73 w 311"/>
              <a:gd name="T67" fmla="*/ 42 h 311"/>
              <a:gd name="T68" fmla="*/ 97 w 311"/>
              <a:gd name="T69" fmla="*/ 66 h 311"/>
              <a:gd name="T70" fmla="*/ 125 w 311"/>
              <a:gd name="T71" fmla="*/ 55 h 311"/>
              <a:gd name="T72" fmla="*/ 125 w 311"/>
              <a:gd name="T73" fmla="*/ 17 h 311"/>
              <a:gd name="T74" fmla="*/ 142 w 311"/>
              <a:gd name="T75" fmla="*/ 0 h 311"/>
              <a:gd name="T76" fmla="*/ 159 w 311"/>
              <a:gd name="T77" fmla="*/ 0 h 311"/>
              <a:gd name="T78" fmla="*/ 176 w 311"/>
              <a:gd name="T79" fmla="*/ 17 h 311"/>
              <a:gd name="T80" fmla="*/ 176 w 311"/>
              <a:gd name="T81" fmla="*/ 55 h 311"/>
              <a:gd name="T82" fmla="*/ 202 w 311"/>
              <a:gd name="T83" fmla="*/ 65 h 311"/>
              <a:gd name="T84" fmla="*/ 231 w 311"/>
              <a:gd name="T85" fmla="*/ 36 h 311"/>
              <a:gd name="T86" fmla="*/ 256 w 311"/>
              <a:gd name="T87" fmla="*/ 36 h 311"/>
              <a:gd name="T88" fmla="*/ 268 w 311"/>
              <a:gd name="T89" fmla="*/ 48 h 311"/>
              <a:gd name="T90" fmla="*/ 268 w 311"/>
              <a:gd name="T91" fmla="*/ 72 h 311"/>
              <a:gd name="T92" fmla="*/ 239 w 311"/>
              <a:gd name="T93" fmla="*/ 101 h 311"/>
              <a:gd name="T94" fmla="*/ 250 w 311"/>
              <a:gd name="T95" fmla="*/ 125 h 311"/>
              <a:gd name="T96" fmla="*/ 293 w 311"/>
              <a:gd name="T97" fmla="*/ 125 h 311"/>
              <a:gd name="T98" fmla="*/ 151 w 311"/>
              <a:gd name="T99" fmla="*/ 198 h 311"/>
              <a:gd name="T100" fmla="*/ 194 w 311"/>
              <a:gd name="T101" fmla="*/ 155 h 311"/>
              <a:gd name="T102" fmla="*/ 151 w 311"/>
              <a:gd name="T103" fmla="*/ 112 h 311"/>
              <a:gd name="T104" fmla="*/ 108 w 311"/>
              <a:gd name="T105" fmla="*/ 155 h 311"/>
              <a:gd name="T106" fmla="*/ 151 w 311"/>
              <a:gd name="T107"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311">
                <a:moveTo>
                  <a:pt x="293" y="125"/>
                </a:moveTo>
                <a:cubicBezTo>
                  <a:pt x="302" y="125"/>
                  <a:pt x="310" y="132"/>
                  <a:pt x="310" y="142"/>
                </a:cubicBezTo>
                <a:lnTo>
                  <a:pt x="310" y="159"/>
                </a:lnTo>
                <a:cubicBezTo>
                  <a:pt x="310" y="169"/>
                  <a:pt x="302" y="176"/>
                  <a:pt x="293" y="176"/>
                </a:cubicBezTo>
                <a:lnTo>
                  <a:pt x="252" y="176"/>
                </a:lnTo>
                <a:cubicBezTo>
                  <a:pt x="250" y="185"/>
                  <a:pt x="247" y="193"/>
                  <a:pt x="243" y="200"/>
                </a:cubicBezTo>
                <a:lnTo>
                  <a:pt x="274" y="231"/>
                </a:lnTo>
                <a:cubicBezTo>
                  <a:pt x="281" y="238"/>
                  <a:pt x="281" y="249"/>
                  <a:pt x="274" y="255"/>
                </a:cubicBezTo>
                <a:lnTo>
                  <a:pt x="262" y="268"/>
                </a:lnTo>
                <a:cubicBezTo>
                  <a:pt x="255" y="274"/>
                  <a:pt x="244" y="274"/>
                  <a:pt x="237" y="268"/>
                </a:cubicBezTo>
                <a:lnTo>
                  <a:pt x="210" y="240"/>
                </a:lnTo>
                <a:cubicBezTo>
                  <a:pt x="202" y="245"/>
                  <a:pt x="194" y="249"/>
                  <a:pt x="185" y="252"/>
                </a:cubicBezTo>
                <a:lnTo>
                  <a:pt x="185" y="293"/>
                </a:lnTo>
                <a:cubicBezTo>
                  <a:pt x="185" y="302"/>
                  <a:pt x="177" y="310"/>
                  <a:pt x="168" y="310"/>
                </a:cubicBezTo>
                <a:lnTo>
                  <a:pt x="151" y="310"/>
                </a:lnTo>
                <a:cubicBezTo>
                  <a:pt x="141" y="310"/>
                  <a:pt x="133" y="302"/>
                  <a:pt x="133" y="293"/>
                </a:cubicBezTo>
                <a:lnTo>
                  <a:pt x="133" y="257"/>
                </a:lnTo>
                <a:cubicBezTo>
                  <a:pt x="123" y="255"/>
                  <a:pt x="114" y="252"/>
                  <a:pt x="105" y="247"/>
                </a:cubicBezTo>
                <a:lnTo>
                  <a:pt x="79" y="274"/>
                </a:lnTo>
                <a:cubicBezTo>
                  <a:pt x="72" y="280"/>
                  <a:pt x="61" y="280"/>
                  <a:pt x="54" y="274"/>
                </a:cubicBezTo>
                <a:lnTo>
                  <a:pt x="42" y="261"/>
                </a:lnTo>
                <a:cubicBezTo>
                  <a:pt x="35" y="255"/>
                  <a:pt x="35" y="244"/>
                  <a:pt x="42" y="237"/>
                </a:cubicBezTo>
                <a:lnTo>
                  <a:pt x="66" y="214"/>
                </a:lnTo>
                <a:cubicBezTo>
                  <a:pt x="60" y="205"/>
                  <a:pt x="55" y="195"/>
                  <a:pt x="52" y="185"/>
                </a:cubicBezTo>
                <a:lnTo>
                  <a:pt x="17" y="185"/>
                </a:lnTo>
                <a:cubicBezTo>
                  <a:pt x="7" y="185"/>
                  <a:pt x="0" y="177"/>
                  <a:pt x="0" y="168"/>
                </a:cubicBezTo>
                <a:lnTo>
                  <a:pt x="0" y="150"/>
                </a:lnTo>
                <a:cubicBezTo>
                  <a:pt x="0" y="141"/>
                  <a:pt x="7" y="133"/>
                  <a:pt x="17" y="133"/>
                </a:cubicBezTo>
                <a:lnTo>
                  <a:pt x="50" y="133"/>
                </a:lnTo>
                <a:cubicBezTo>
                  <a:pt x="52" y="123"/>
                  <a:pt x="56" y="113"/>
                  <a:pt x="61" y="103"/>
                </a:cubicBezTo>
                <a:lnTo>
                  <a:pt x="36" y="79"/>
                </a:lnTo>
                <a:cubicBezTo>
                  <a:pt x="29" y="72"/>
                  <a:pt x="29" y="61"/>
                  <a:pt x="36" y="54"/>
                </a:cubicBezTo>
                <a:lnTo>
                  <a:pt x="48" y="42"/>
                </a:lnTo>
                <a:cubicBezTo>
                  <a:pt x="55" y="35"/>
                  <a:pt x="66" y="35"/>
                  <a:pt x="73" y="42"/>
                </a:cubicBezTo>
                <a:lnTo>
                  <a:pt x="97" y="66"/>
                </a:lnTo>
                <a:cubicBezTo>
                  <a:pt x="106" y="61"/>
                  <a:pt x="115" y="57"/>
                  <a:pt x="125" y="55"/>
                </a:cubicBezTo>
                <a:lnTo>
                  <a:pt x="125" y="17"/>
                </a:lnTo>
                <a:cubicBezTo>
                  <a:pt x="125" y="7"/>
                  <a:pt x="133" y="0"/>
                  <a:pt x="142" y="0"/>
                </a:cubicBezTo>
                <a:lnTo>
                  <a:pt x="159" y="0"/>
                </a:lnTo>
                <a:cubicBezTo>
                  <a:pt x="169" y="0"/>
                  <a:pt x="176" y="7"/>
                  <a:pt x="176" y="17"/>
                </a:cubicBezTo>
                <a:lnTo>
                  <a:pt x="176" y="55"/>
                </a:lnTo>
                <a:cubicBezTo>
                  <a:pt x="186" y="57"/>
                  <a:pt x="194" y="61"/>
                  <a:pt x="202" y="65"/>
                </a:cubicBezTo>
                <a:lnTo>
                  <a:pt x="231" y="36"/>
                </a:lnTo>
                <a:cubicBezTo>
                  <a:pt x="238" y="29"/>
                  <a:pt x="249" y="29"/>
                  <a:pt x="256" y="36"/>
                </a:cubicBezTo>
                <a:lnTo>
                  <a:pt x="268" y="48"/>
                </a:lnTo>
                <a:cubicBezTo>
                  <a:pt x="275" y="55"/>
                  <a:pt x="275" y="66"/>
                  <a:pt x="268" y="72"/>
                </a:cubicBezTo>
                <a:lnTo>
                  <a:pt x="239" y="101"/>
                </a:lnTo>
                <a:cubicBezTo>
                  <a:pt x="243" y="108"/>
                  <a:pt x="247" y="116"/>
                  <a:pt x="250" y="125"/>
                </a:cubicBezTo>
                <a:lnTo>
                  <a:pt x="293" y="125"/>
                </a:lnTo>
                <a:close/>
                <a:moveTo>
                  <a:pt x="151" y="198"/>
                </a:moveTo>
                <a:cubicBezTo>
                  <a:pt x="174" y="198"/>
                  <a:pt x="194" y="179"/>
                  <a:pt x="194" y="155"/>
                </a:cubicBezTo>
                <a:cubicBezTo>
                  <a:pt x="194" y="131"/>
                  <a:pt x="174" y="112"/>
                  <a:pt x="151" y="112"/>
                </a:cubicBezTo>
                <a:cubicBezTo>
                  <a:pt x="127" y="112"/>
                  <a:pt x="108" y="131"/>
                  <a:pt x="108" y="155"/>
                </a:cubicBezTo>
                <a:cubicBezTo>
                  <a:pt x="108" y="179"/>
                  <a:pt x="127" y="198"/>
                  <a:pt x="151" y="198"/>
                </a:cubicBezTo>
                <a:close/>
              </a:path>
            </a:pathLst>
          </a:custGeom>
          <a:solidFill>
            <a:schemeClr val="tx1">
              <a:lumMod val="90000"/>
              <a:lumOff val="10000"/>
            </a:schemeClr>
          </a:solidFill>
          <a:ln>
            <a:noFill/>
          </a:ln>
          <a:effectLst/>
          <a:extLst/>
        </p:spPr>
        <p:txBody>
          <a:bodyPr wrap="none" anchor="ctr"/>
          <a:lstStyle/>
          <a:p>
            <a:endParaRPr lang="en-US"/>
          </a:p>
        </p:txBody>
      </p:sp>
      <p:sp>
        <p:nvSpPr>
          <p:cNvPr id="166" name="Freeform 158"/>
          <p:cNvSpPr>
            <a:spLocks noChangeArrowheads="1"/>
          </p:cNvSpPr>
          <p:nvPr/>
        </p:nvSpPr>
        <p:spPr bwMode="auto">
          <a:xfrm>
            <a:off x="1242685" y="3007353"/>
            <a:ext cx="71438" cy="71438"/>
          </a:xfrm>
          <a:custGeom>
            <a:avLst/>
            <a:gdLst>
              <a:gd name="T0" fmla="*/ 186 w 198"/>
              <a:gd name="T1" fmla="*/ 80 h 199"/>
              <a:gd name="T2" fmla="*/ 197 w 198"/>
              <a:gd name="T3" fmla="*/ 91 h 199"/>
              <a:gd name="T4" fmla="*/ 197 w 198"/>
              <a:gd name="T5" fmla="*/ 102 h 199"/>
              <a:gd name="T6" fmla="*/ 186 w 198"/>
              <a:gd name="T7" fmla="*/ 113 h 199"/>
              <a:gd name="T8" fmla="*/ 160 w 198"/>
              <a:gd name="T9" fmla="*/ 113 h 199"/>
              <a:gd name="T10" fmla="*/ 155 w 198"/>
              <a:gd name="T11" fmla="*/ 128 h 199"/>
              <a:gd name="T12" fmla="*/ 174 w 198"/>
              <a:gd name="T13" fmla="*/ 148 h 199"/>
              <a:gd name="T14" fmla="*/ 174 w 198"/>
              <a:gd name="T15" fmla="*/ 163 h 199"/>
              <a:gd name="T16" fmla="*/ 166 w 198"/>
              <a:gd name="T17" fmla="*/ 171 h 199"/>
              <a:gd name="T18" fmla="*/ 151 w 198"/>
              <a:gd name="T19" fmla="*/ 171 h 199"/>
              <a:gd name="T20" fmla="*/ 133 w 198"/>
              <a:gd name="T21" fmla="*/ 153 h 199"/>
              <a:gd name="T22" fmla="*/ 118 w 198"/>
              <a:gd name="T23" fmla="*/ 161 h 199"/>
              <a:gd name="T24" fmla="*/ 118 w 198"/>
              <a:gd name="T25" fmla="*/ 187 h 199"/>
              <a:gd name="T26" fmla="*/ 107 w 198"/>
              <a:gd name="T27" fmla="*/ 198 h 199"/>
              <a:gd name="T28" fmla="*/ 96 w 198"/>
              <a:gd name="T29" fmla="*/ 198 h 199"/>
              <a:gd name="T30" fmla="*/ 85 w 198"/>
              <a:gd name="T31" fmla="*/ 187 h 199"/>
              <a:gd name="T32" fmla="*/ 85 w 198"/>
              <a:gd name="T33" fmla="*/ 164 h 199"/>
              <a:gd name="T34" fmla="*/ 67 w 198"/>
              <a:gd name="T35" fmla="*/ 158 h 199"/>
              <a:gd name="T36" fmla="*/ 50 w 198"/>
              <a:gd name="T37" fmla="*/ 175 h 199"/>
              <a:gd name="T38" fmla="*/ 34 w 198"/>
              <a:gd name="T39" fmla="*/ 175 h 199"/>
              <a:gd name="T40" fmla="*/ 27 w 198"/>
              <a:gd name="T41" fmla="*/ 167 h 199"/>
              <a:gd name="T42" fmla="*/ 27 w 198"/>
              <a:gd name="T43" fmla="*/ 152 h 199"/>
              <a:gd name="T44" fmla="*/ 42 w 198"/>
              <a:gd name="T45" fmla="*/ 137 h 199"/>
              <a:gd name="T46" fmla="*/ 33 w 198"/>
              <a:gd name="T47" fmla="*/ 118 h 199"/>
              <a:gd name="T48" fmla="*/ 11 w 198"/>
              <a:gd name="T49" fmla="*/ 118 h 199"/>
              <a:gd name="T50" fmla="*/ 0 w 198"/>
              <a:gd name="T51" fmla="*/ 107 h 199"/>
              <a:gd name="T52" fmla="*/ 0 w 198"/>
              <a:gd name="T53" fmla="*/ 96 h 199"/>
              <a:gd name="T54" fmla="*/ 11 w 198"/>
              <a:gd name="T55" fmla="*/ 85 h 199"/>
              <a:gd name="T56" fmla="*/ 31 w 198"/>
              <a:gd name="T57" fmla="*/ 85 h 199"/>
              <a:gd name="T58" fmla="*/ 39 w 198"/>
              <a:gd name="T59" fmla="*/ 67 h 199"/>
              <a:gd name="T60" fmla="*/ 23 w 198"/>
              <a:gd name="T61" fmla="*/ 51 h 199"/>
              <a:gd name="T62" fmla="*/ 23 w 198"/>
              <a:gd name="T63" fmla="*/ 35 h 199"/>
              <a:gd name="T64" fmla="*/ 31 w 198"/>
              <a:gd name="T65" fmla="*/ 27 h 199"/>
              <a:gd name="T66" fmla="*/ 46 w 198"/>
              <a:gd name="T67" fmla="*/ 27 h 199"/>
              <a:gd name="T68" fmla="*/ 62 w 198"/>
              <a:gd name="T69" fmla="*/ 43 h 199"/>
              <a:gd name="T70" fmla="*/ 79 w 198"/>
              <a:gd name="T71" fmla="*/ 36 h 199"/>
              <a:gd name="T72" fmla="*/ 79 w 198"/>
              <a:gd name="T73" fmla="*/ 11 h 199"/>
              <a:gd name="T74" fmla="*/ 90 w 198"/>
              <a:gd name="T75" fmla="*/ 0 h 199"/>
              <a:gd name="T76" fmla="*/ 101 w 198"/>
              <a:gd name="T77" fmla="*/ 0 h 199"/>
              <a:gd name="T78" fmla="*/ 112 w 198"/>
              <a:gd name="T79" fmla="*/ 11 h 199"/>
              <a:gd name="T80" fmla="*/ 112 w 198"/>
              <a:gd name="T81" fmla="*/ 36 h 199"/>
              <a:gd name="T82" fmla="*/ 128 w 198"/>
              <a:gd name="T83" fmla="*/ 42 h 199"/>
              <a:gd name="T84" fmla="*/ 147 w 198"/>
              <a:gd name="T85" fmla="*/ 24 h 199"/>
              <a:gd name="T86" fmla="*/ 163 w 198"/>
              <a:gd name="T87" fmla="*/ 24 h 199"/>
              <a:gd name="T88" fmla="*/ 170 w 198"/>
              <a:gd name="T89" fmla="*/ 31 h 199"/>
              <a:gd name="T90" fmla="*/ 170 w 198"/>
              <a:gd name="T91" fmla="*/ 47 h 199"/>
              <a:gd name="T92" fmla="*/ 152 w 198"/>
              <a:gd name="T93" fmla="*/ 65 h 199"/>
              <a:gd name="T94" fmla="*/ 159 w 198"/>
              <a:gd name="T95" fmla="*/ 80 h 199"/>
              <a:gd name="T96" fmla="*/ 186 w 198"/>
              <a:gd name="T97" fmla="*/ 80 h 199"/>
              <a:gd name="T98" fmla="*/ 96 w 198"/>
              <a:gd name="T99" fmla="*/ 127 h 199"/>
              <a:gd name="T100" fmla="*/ 123 w 198"/>
              <a:gd name="T101" fmla="*/ 99 h 199"/>
              <a:gd name="T102" fmla="*/ 96 w 198"/>
              <a:gd name="T103" fmla="*/ 72 h 199"/>
              <a:gd name="T104" fmla="*/ 68 w 198"/>
              <a:gd name="T105" fmla="*/ 99 h 199"/>
              <a:gd name="T106" fmla="*/ 96 w 198"/>
              <a:gd name="T107" fmla="*/ 12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99">
                <a:moveTo>
                  <a:pt x="186" y="80"/>
                </a:moveTo>
                <a:cubicBezTo>
                  <a:pt x="192" y="80"/>
                  <a:pt x="197" y="85"/>
                  <a:pt x="197" y="91"/>
                </a:cubicBezTo>
                <a:lnTo>
                  <a:pt x="197" y="102"/>
                </a:lnTo>
                <a:cubicBezTo>
                  <a:pt x="197" y="108"/>
                  <a:pt x="192" y="113"/>
                  <a:pt x="186" y="113"/>
                </a:cubicBezTo>
                <a:lnTo>
                  <a:pt x="160" y="113"/>
                </a:lnTo>
                <a:cubicBezTo>
                  <a:pt x="159" y="118"/>
                  <a:pt x="157" y="123"/>
                  <a:pt x="155" y="128"/>
                </a:cubicBezTo>
                <a:lnTo>
                  <a:pt x="174" y="148"/>
                </a:lnTo>
                <a:cubicBezTo>
                  <a:pt x="178" y="152"/>
                  <a:pt x="178" y="159"/>
                  <a:pt x="174" y="163"/>
                </a:cubicBezTo>
                <a:lnTo>
                  <a:pt x="166" y="171"/>
                </a:lnTo>
                <a:cubicBezTo>
                  <a:pt x="162" y="175"/>
                  <a:pt x="155" y="175"/>
                  <a:pt x="151" y="171"/>
                </a:cubicBezTo>
                <a:lnTo>
                  <a:pt x="133" y="153"/>
                </a:lnTo>
                <a:cubicBezTo>
                  <a:pt x="128" y="157"/>
                  <a:pt x="123" y="159"/>
                  <a:pt x="118" y="161"/>
                </a:cubicBezTo>
                <a:lnTo>
                  <a:pt x="118" y="187"/>
                </a:lnTo>
                <a:cubicBezTo>
                  <a:pt x="118" y="193"/>
                  <a:pt x="113" y="198"/>
                  <a:pt x="107" y="198"/>
                </a:cubicBezTo>
                <a:lnTo>
                  <a:pt x="96" y="198"/>
                </a:lnTo>
                <a:cubicBezTo>
                  <a:pt x="90" y="198"/>
                  <a:pt x="85" y="193"/>
                  <a:pt x="85" y="187"/>
                </a:cubicBezTo>
                <a:lnTo>
                  <a:pt x="85" y="164"/>
                </a:lnTo>
                <a:cubicBezTo>
                  <a:pt x="78" y="163"/>
                  <a:pt x="72" y="161"/>
                  <a:pt x="67" y="158"/>
                </a:cubicBezTo>
                <a:lnTo>
                  <a:pt x="50" y="175"/>
                </a:lnTo>
                <a:cubicBezTo>
                  <a:pt x="46" y="179"/>
                  <a:pt x="39" y="179"/>
                  <a:pt x="34" y="175"/>
                </a:cubicBezTo>
                <a:lnTo>
                  <a:pt x="27" y="167"/>
                </a:lnTo>
                <a:cubicBezTo>
                  <a:pt x="22" y="163"/>
                  <a:pt x="22" y="156"/>
                  <a:pt x="27" y="152"/>
                </a:cubicBezTo>
                <a:lnTo>
                  <a:pt x="42" y="137"/>
                </a:lnTo>
                <a:cubicBezTo>
                  <a:pt x="38" y="131"/>
                  <a:pt x="35" y="125"/>
                  <a:pt x="33" y="118"/>
                </a:cubicBezTo>
                <a:lnTo>
                  <a:pt x="11" y="118"/>
                </a:lnTo>
                <a:cubicBezTo>
                  <a:pt x="5" y="118"/>
                  <a:pt x="0" y="113"/>
                  <a:pt x="0" y="107"/>
                </a:cubicBezTo>
                <a:lnTo>
                  <a:pt x="0" y="96"/>
                </a:lnTo>
                <a:cubicBezTo>
                  <a:pt x="0" y="90"/>
                  <a:pt x="5" y="85"/>
                  <a:pt x="11" y="85"/>
                </a:cubicBezTo>
                <a:lnTo>
                  <a:pt x="31" y="85"/>
                </a:lnTo>
                <a:cubicBezTo>
                  <a:pt x="33" y="79"/>
                  <a:pt x="35" y="72"/>
                  <a:pt x="39" y="67"/>
                </a:cubicBezTo>
                <a:lnTo>
                  <a:pt x="23" y="51"/>
                </a:lnTo>
                <a:cubicBezTo>
                  <a:pt x="19" y="46"/>
                  <a:pt x="19" y="39"/>
                  <a:pt x="23" y="35"/>
                </a:cubicBezTo>
                <a:lnTo>
                  <a:pt x="31" y="27"/>
                </a:lnTo>
                <a:cubicBezTo>
                  <a:pt x="35" y="23"/>
                  <a:pt x="42" y="23"/>
                  <a:pt x="46" y="27"/>
                </a:cubicBezTo>
                <a:lnTo>
                  <a:pt x="62" y="43"/>
                </a:lnTo>
                <a:cubicBezTo>
                  <a:pt x="67" y="40"/>
                  <a:pt x="73" y="37"/>
                  <a:pt x="79" y="36"/>
                </a:cubicBezTo>
                <a:lnTo>
                  <a:pt x="79" y="11"/>
                </a:lnTo>
                <a:cubicBezTo>
                  <a:pt x="79" y="5"/>
                  <a:pt x="84" y="0"/>
                  <a:pt x="90" y="0"/>
                </a:cubicBezTo>
                <a:lnTo>
                  <a:pt x="101" y="0"/>
                </a:lnTo>
                <a:cubicBezTo>
                  <a:pt x="107" y="0"/>
                  <a:pt x="112" y="5"/>
                  <a:pt x="112" y="11"/>
                </a:cubicBezTo>
                <a:lnTo>
                  <a:pt x="112" y="36"/>
                </a:lnTo>
                <a:cubicBezTo>
                  <a:pt x="118" y="37"/>
                  <a:pt x="123" y="39"/>
                  <a:pt x="128" y="42"/>
                </a:cubicBezTo>
                <a:lnTo>
                  <a:pt x="147" y="24"/>
                </a:lnTo>
                <a:cubicBezTo>
                  <a:pt x="151" y="19"/>
                  <a:pt x="158" y="19"/>
                  <a:pt x="163" y="24"/>
                </a:cubicBezTo>
                <a:lnTo>
                  <a:pt x="170" y="31"/>
                </a:lnTo>
                <a:cubicBezTo>
                  <a:pt x="175" y="36"/>
                  <a:pt x="175" y="43"/>
                  <a:pt x="170" y="47"/>
                </a:cubicBezTo>
                <a:lnTo>
                  <a:pt x="152" y="65"/>
                </a:lnTo>
                <a:cubicBezTo>
                  <a:pt x="155" y="70"/>
                  <a:pt x="157" y="75"/>
                  <a:pt x="159" y="80"/>
                </a:cubicBezTo>
                <a:lnTo>
                  <a:pt x="186" y="80"/>
                </a:lnTo>
                <a:close/>
                <a:moveTo>
                  <a:pt x="96" y="127"/>
                </a:moveTo>
                <a:cubicBezTo>
                  <a:pt x="111" y="127"/>
                  <a:pt x="123" y="114"/>
                  <a:pt x="123" y="99"/>
                </a:cubicBezTo>
                <a:cubicBezTo>
                  <a:pt x="123" y="84"/>
                  <a:pt x="111" y="72"/>
                  <a:pt x="96" y="72"/>
                </a:cubicBezTo>
                <a:cubicBezTo>
                  <a:pt x="81" y="72"/>
                  <a:pt x="68" y="84"/>
                  <a:pt x="68" y="99"/>
                </a:cubicBezTo>
                <a:cubicBezTo>
                  <a:pt x="68" y="114"/>
                  <a:pt x="81" y="127"/>
                  <a:pt x="96" y="127"/>
                </a:cubicBezTo>
                <a:close/>
              </a:path>
            </a:pathLst>
          </a:custGeom>
          <a:solidFill>
            <a:schemeClr val="tx1">
              <a:lumMod val="90000"/>
              <a:lumOff val="10000"/>
            </a:schemeClr>
          </a:solidFill>
          <a:ln>
            <a:noFill/>
          </a:ln>
          <a:effectLst/>
          <a:extLst/>
        </p:spPr>
        <p:txBody>
          <a:bodyPr wrap="none" anchor="ctr"/>
          <a:lstStyle/>
          <a:p>
            <a:endParaRPr lang="en-US"/>
          </a:p>
        </p:txBody>
      </p:sp>
      <p:sp>
        <p:nvSpPr>
          <p:cNvPr id="167" name="Freeform 159"/>
          <p:cNvSpPr>
            <a:spLocks noChangeArrowheads="1"/>
          </p:cNvSpPr>
          <p:nvPr/>
        </p:nvSpPr>
        <p:spPr bwMode="auto">
          <a:xfrm>
            <a:off x="5414635" y="3941227"/>
            <a:ext cx="160338" cy="130175"/>
          </a:xfrm>
          <a:custGeom>
            <a:avLst/>
            <a:gdLst>
              <a:gd name="T0" fmla="*/ 0 w 445"/>
              <a:gd name="T1" fmla="*/ 171 h 360"/>
              <a:gd name="T2" fmla="*/ 444 w 445"/>
              <a:gd name="T3" fmla="*/ 171 h 360"/>
              <a:gd name="T4" fmla="*/ 444 w 445"/>
              <a:gd name="T5" fmla="*/ 188 h 360"/>
              <a:gd name="T6" fmla="*/ 0 w 445"/>
              <a:gd name="T7" fmla="*/ 188 h 360"/>
              <a:gd name="T8" fmla="*/ 0 w 445"/>
              <a:gd name="T9" fmla="*/ 171 h 360"/>
              <a:gd name="T10" fmla="*/ 222 w 445"/>
              <a:gd name="T11" fmla="*/ 282 h 360"/>
              <a:gd name="T12" fmla="*/ 324 w 445"/>
              <a:gd name="T13" fmla="*/ 180 h 360"/>
              <a:gd name="T14" fmla="*/ 222 w 445"/>
              <a:gd name="T15" fmla="*/ 77 h 360"/>
              <a:gd name="T16" fmla="*/ 119 w 445"/>
              <a:gd name="T17" fmla="*/ 180 h 360"/>
              <a:gd name="T18" fmla="*/ 222 w 445"/>
              <a:gd name="T19" fmla="*/ 28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60">
                <a:moveTo>
                  <a:pt x="0" y="171"/>
                </a:moveTo>
                <a:cubicBezTo>
                  <a:pt x="102" y="0"/>
                  <a:pt x="341" y="0"/>
                  <a:pt x="444" y="171"/>
                </a:cubicBezTo>
                <a:lnTo>
                  <a:pt x="444" y="188"/>
                </a:lnTo>
                <a:cubicBezTo>
                  <a:pt x="341" y="359"/>
                  <a:pt x="102" y="359"/>
                  <a:pt x="0" y="188"/>
                </a:cubicBezTo>
                <a:lnTo>
                  <a:pt x="0" y="171"/>
                </a:lnTo>
                <a:close/>
                <a:moveTo>
                  <a:pt x="222" y="282"/>
                </a:moveTo>
                <a:cubicBezTo>
                  <a:pt x="278" y="282"/>
                  <a:pt x="324" y="236"/>
                  <a:pt x="324" y="180"/>
                </a:cubicBezTo>
                <a:cubicBezTo>
                  <a:pt x="324" y="123"/>
                  <a:pt x="278" y="77"/>
                  <a:pt x="222" y="77"/>
                </a:cubicBezTo>
                <a:cubicBezTo>
                  <a:pt x="165" y="77"/>
                  <a:pt x="119" y="123"/>
                  <a:pt x="119" y="180"/>
                </a:cubicBezTo>
                <a:cubicBezTo>
                  <a:pt x="119" y="236"/>
                  <a:pt x="165" y="282"/>
                  <a:pt x="222" y="282"/>
                </a:cubicBezTo>
                <a:close/>
              </a:path>
            </a:pathLst>
          </a:custGeom>
          <a:solidFill>
            <a:schemeClr val="tx1">
              <a:lumMod val="90000"/>
              <a:lumOff val="10000"/>
            </a:schemeClr>
          </a:solidFill>
          <a:ln>
            <a:noFill/>
          </a:ln>
          <a:effectLst/>
          <a:extLst/>
        </p:spPr>
        <p:txBody>
          <a:bodyPr wrap="none" anchor="ctr"/>
          <a:lstStyle/>
          <a:p>
            <a:endParaRPr lang="en-US"/>
          </a:p>
        </p:txBody>
      </p:sp>
      <p:sp>
        <p:nvSpPr>
          <p:cNvPr id="168" name="Freeform 160"/>
          <p:cNvSpPr>
            <a:spLocks noChangeArrowheads="1"/>
          </p:cNvSpPr>
          <p:nvPr/>
        </p:nvSpPr>
        <p:spPr bwMode="auto">
          <a:xfrm>
            <a:off x="5476548" y="3987265"/>
            <a:ext cx="38100" cy="38100"/>
          </a:xfrm>
          <a:custGeom>
            <a:avLst/>
            <a:gdLst>
              <a:gd name="T0" fmla="*/ 103 w 104"/>
              <a:gd name="T1" fmla="*/ 52 h 104"/>
              <a:gd name="T2" fmla="*/ 52 w 104"/>
              <a:gd name="T3" fmla="*/ 103 h 104"/>
              <a:gd name="T4" fmla="*/ 0 w 104"/>
              <a:gd name="T5" fmla="*/ 52 h 104"/>
              <a:gd name="T6" fmla="*/ 52 w 104"/>
              <a:gd name="T7" fmla="*/ 0 h 104"/>
              <a:gd name="T8" fmla="*/ 103 w 104"/>
              <a:gd name="T9" fmla="*/ 52 h 104"/>
            </a:gdLst>
            <a:ahLst/>
            <a:cxnLst>
              <a:cxn ang="0">
                <a:pos x="T0" y="T1"/>
              </a:cxn>
              <a:cxn ang="0">
                <a:pos x="T2" y="T3"/>
              </a:cxn>
              <a:cxn ang="0">
                <a:pos x="T4" y="T5"/>
              </a:cxn>
              <a:cxn ang="0">
                <a:pos x="T6" y="T7"/>
              </a:cxn>
              <a:cxn ang="0">
                <a:pos x="T8" y="T9"/>
              </a:cxn>
            </a:cxnLst>
            <a:rect l="0" t="0" r="r" b="b"/>
            <a:pathLst>
              <a:path w="104" h="104">
                <a:moveTo>
                  <a:pt x="103" y="52"/>
                </a:moveTo>
                <a:cubicBezTo>
                  <a:pt x="103" y="80"/>
                  <a:pt x="80" y="103"/>
                  <a:pt x="52" y="103"/>
                </a:cubicBezTo>
                <a:cubicBezTo>
                  <a:pt x="23" y="103"/>
                  <a:pt x="0" y="80"/>
                  <a:pt x="0" y="52"/>
                </a:cubicBezTo>
                <a:cubicBezTo>
                  <a:pt x="0" y="23"/>
                  <a:pt x="23" y="0"/>
                  <a:pt x="52" y="0"/>
                </a:cubicBezTo>
                <a:cubicBezTo>
                  <a:pt x="80" y="0"/>
                  <a:pt x="103" y="23"/>
                  <a:pt x="103" y="52"/>
                </a:cubicBezTo>
              </a:path>
            </a:pathLst>
          </a:custGeom>
          <a:solidFill>
            <a:schemeClr val="tx1">
              <a:lumMod val="90000"/>
              <a:lumOff val="10000"/>
            </a:schemeClr>
          </a:solidFill>
          <a:ln>
            <a:noFill/>
          </a:ln>
          <a:effectLst/>
          <a:extLst/>
        </p:spPr>
        <p:txBody>
          <a:bodyPr wrap="none" anchor="ctr"/>
          <a:lstStyle/>
          <a:p>
            <a:endParaRPr lang="en-US"/>
          </a:p>
        </p:txBody>
      </p:sp>
      <p:sp>
        <p:nvSpPr>
          <p:cNvPr id="169" name="Freeform 161"/>
          <p:cNvSpPr>
            <a:spLocks noChangeArrowheads="1"/>
          </p:cNvSpPr>
          <p:nvPr/>
        </p:nvSpPr>
        <p:spPr bwMode="auto">
          <a:xfrm>
            <a:off x="5695887" y="3005766"/>
            <a:ext cx="80962" cy="63500"/>
          </a:xfrm>
          <a:custGeom>
            <a:avLst/>
            <a:gdLst>
              <a:gd name="T0" fmla="*/ 183 w 227"/>
              <a:gd name="T1" fmla="*/ 71 h 175"/>
              <a:gd name="T2" fmla="*/ 155 w 227"/>
              <a:gd name="T3" fmla="*/ 43 h 175"/>
              <a:gd name="T4" fmla="*/ 70 w 227"/>
              <a:gd name="T5" fmla="*/ 43 h 175"/>
              <a:gd name="T6" fmla="*/ 42 w 227"/>
              <a:gd name="T7" fmla="*/ 71 h 175"/>
              <a:gd name="T8" fmla="*/ 42 w 227"/>
              <a:gd name="T9" fmla="*/ 104 h 175"/>
              <a:gd name="T10" fmla="*/ 70 w 227"/>
              <a:gd name="T11" fmla="*/ 132 h 175"/>
              <a:gd name="T12" fmla="*/ 155 w 227"/>
              <a:gd name="T13" fmla="*/ 132 h 175"/>
              <a:gd name="T14" fmla="*/ 183 w 227"/>
              <a:gd name="T15" fmla="*/ 104 h 175"/>
              <a:gd name="T16" fmla="*/ 183 w 227"/>
              <a:gd name="T17" fmla="*/ 71 h 175"/>
              <a:gd name="T18" fmla="*/ 155 w 227"/>
              <a:gd name="T19" fmla="*/ 0 h 175"/>
              <a:gd name="T20" fmla="*/ 226 w 227"/>
              <a:gd name="T21" fmla="*/ 71 h 175"/>
              <a:gd name="T22" fmla="*/ 226 w 227"/>
              <a:gd name="T23" fmla="*/ 104 h 175"/>
              <a:gd name="T24" fmla="*/ 155 w 227"/>
              <a:gd name="T25" fmla="*/ 174 h 175"/>
              <a:gd name="T26" fmla="*/ 70 w 227"/>
              <a:gd name="T27" fmla="*/ 174 h 175"/>
              <a:gd name="T28" fmla="*/ 0 w 227"/>
              <a:gd name="T29" fmla="*/ 104 h 175"/>
              <a:gd name="T30" fmla="*/ 0 w 227"/>
              <a:gd name="T31" fmla="*/ 71 h 175"/>
              <a:gd name="T32" fmla="*/ 70 w 227"/>
              <a:gd name="T33" fmla="*/ 0 h 175"/>
              <a:gd name="T34" fmla="*/ 155 w 227"/>
              <a:gd name="T35"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175">
                <a:moveTo>
                  <a:pt x="183" y="71"/>
                </a:moveTo>
                <a:cubicBezTo>
                  <a:pt x="183" y="55"/>
                  <a:pt x="171" y="43"/>
                  <a:pt x="155" y="43"/>
                </a:cubicBezTo>
                <a:lnTo>
                  <a:pt x="70" y="43"/>
                </a:lnTo>
                <a:cubicBezTo>
                  <a:pt x="55" y="43"/>
                  <a:pt x="42" y="55"/>
                  <a:pt x="42" y="71"/>
                </a:cubicBezTo>
                <a:lnTo>
                  <a:pt x="42" y="104"/>
                </a:lnTo>
                <a:cubicBezTo>
                  <a:pt x="42" y="119"/>
                  <a:pt x="55" y="132"/>
                  <a:pt x="70" y="132"/>
                </a:cubicBezTo>
                <a:lnTo>
                  <a:pt x="155" y="132"/>
                </a:lnTo>
                <a:cubicBezTo>
                  <a:pt x="171" y="132"/>
                  <a:pt x="183" y="119"/>
                  <a:pt x="183" y="104"/>
                </a:cubicBezTo>
                <a:lnTo>
                  <a:pt x="183" y="71"/>
                </a:lnTo>
                <a:close/>
                <a:moveTo>
                  <a:pt x="155" y="0"/>
                </a:moveTo>
                <a:cubicBezTo>
                  <a:pt x="194" y="0"/>
                  <a:pt x="226" y="32"/>
                  <a:pt x="226" y="71"/>
                </a:cubicBezTo>
                <a:lnTo>
                  <a:pt x="226" y="104"/>
                </a:lnTo>
                <a:cubicBezTo>
                  <a:pt x="226" y="143"/>
                  <a:pt x="194" y="174"/>
                  <a:pt x="155" y="174"/>
                </a:cubicBezTo>
                <a:lnTo>
                  <a:pt x="70" y="174"/>
                </a:lnTo>
                <a:cubicBezTo>
                  <a:pt x="31" y="174"/>
                  <a:pt x="0" y="143"/>
                  <a:pt x="0" y="104"/>
                </a:cubicBezTo>
                <a:lnTo>
                  <a:pt x="0" y="71"/>
                </a:lnTo>
                <a:cubicBezTo>
                  <a:pt x="0" y="32"/>
                  <a:pt x="31" y="0"/>
                  <a:pt x="70" y="0"/>
                </a:cubicBezTo>
                <a:lnTo>
                  <a:pt x="155" y="0"/>
                </a:lnTo>
                <a:close/>
              </a:path>
            </a:pathLst>
          </a:custGeom>
          <a:solidFill>
            <a:schemeClr val="tx1">
              <a:lumMod val="90000"/>
              <a:lumOff val="10000"/>
            </a:schemeClr>
          </a:solidFill>
          <a:ln>
            <a:noFill/>
          </a:ln>
          <a:effectLst/>
          <a:extLst/>
        </p:spPr>
        <p:txBody>
          <a:bodyPr wrap="none" anchor="ctr"/>
          <a:lstStyle/>
          <a:p>
            <a:endParaRPr lang="en-US"/>
          </a:p>
        </p:txBody>
      </p:sp>
      <p:sp>
        <p:nvSpPr>
          <p:cNvPr id="170" name="Freeform 162"/>
          <p:cNvSpPr>
            <a:spLocks noChangeArrowheads="1"/>
          </p:cNvSpPr>
          <p:nvPr/>
        </p:nvSpPr>
        <p:spPr bwMode="auto">
          <a:xfrm>
            <a:off x="5778437" y="3005766"/>
            <a:ext cx="80962" cy="61912"/>
          </a:xfrm>
          <a:custGeom>
            <a:avLst/>
            <a:gdLst>
              <a:gd name="T0" fmla="*/ 183 w 226"/>
              <a:gd name="T1" fmla="*/ 71 h 171"/>
              <a:gd name="T2" fmla="*/ 155 w 226"/>
              <a:gd name="T3" fmla="*/ 43 h 171"/>
              <a:gd name="T4" fmla="*/ 70 w 226"/>
              <a:gd name="T5" fmla="*/ 43 h 171"/>
              <a:gd name="T6" fmla="*/ 42 w 226"/>
              <a:gd name="T7" fmla="*/ 71 h 171"/>
              <a:gd name="T8" fmla="*/ 42 w 226"/>
              <a:gd name="T9" fmla="*/ 99 h 171"/>
              <a:gd name="T10" fmla="*/ 70 w 226"/>
              <a:gd name="T11" fmla="*/ 127 h 171"/>
              <a:gd name="T12" fmla="*/ 155 w 226"/>
              <a:gd name="T13" fmla="*/ 127 h 171"/>
              <a:gd name="T14" fmla="*/ 183 w 226"/>
              <a:gd name="T15" fmla="*/ 99 h 171"/>
              <a:gd name="T16" fmla="*/ 183 w 226"/>
              <a:gd name="T17" fmla="*/ 71 h 171"/>
              <a:gd name="T18" fmla="*/ 155 w 226"/>
              <a:gd name="T19" fmla="*/ 0 h 171"/>
              <a:gd name="T20" fmla="*/ 225 w 226"/>
              <a:gd name="T21" fmla="*/ 71 h 171"/>
              <a:gd name="T22" fmla="*/ 225 w 226"/>
              <a:gd name="T23" fmla="*/ 99 h 171"/>
              <a:gd name="T24" fmla="*/ 155 w 226"/>
              <a:gd name="T25" fmla="*/ 170 h 171"/>
              <a:gd name="T26" fmla="*/ 70 w 226"/>
              <a:gd name="T27" fmla="*/ 170 h 171"/>
              <a:gd name="T28" fmla="*/ 0 w 226"/>
              <a:gd name="T29" fmla="*/ 99 h 171"/>
              <a:gd name="T30" fmla="*/ 0 w 226"/>
              <a:gd name="T31" fmla="*/ 71 h 171"/>
              <a:gd name="T32" fmla="*/ 70 w 226"/>
              <a:gd name="T33" fmla="*/ 0 h 171"/>
              <a:gd name="T34" fmla="*/ 155 w 226"/>
              <a:gd name="T3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71">
                <a:moveTo>
                  <a:pt x="183" y="71"/>
                </a:moveTo>
                <a:cubicBezTo>
                  <a:pt x="183" y="55"/>
                  <a:pt x="170" y="43"/>
                  <a:pt x="155" y="43"/>
                </a:cubicBezTo>
                <a:lnTo>
                  <a:pt x="70" y="43"/>
                </a:lnTo>
                <a:cubicBezTo>
                  <a:pt x="55" y="43"/>
                  <a:pt x="42" y="55"/>
                  <a:pt x="42" y="71"/>
                </a:cubicBezTo>
                <a:lnTo>
                  <a:pt x="42" y="99"/>
                </a:lnTo>
                <a:cubicBezTo>
                  <a:pt x="42" y="115"/>
                  <a:pt x="55" y="127"/>
                  <a:pt x="70" y="127"/>
                </a:cubicBezTo>
                <a:lnTo>
                  <a:pt x="155" y="127"/>
                </a:lnTo>
                <a:cubicBezTo>
                  <a:pt x="170" y="127"/>
                  <a:pt x="183" y="115"/>
                  <a:pt x="183" y="99"/>
                </a:cubicBezTo>
                <a:lnTo>
                  <a:pt x="183" y="71"/>
                </a:lnTo>
                <a:close/>
                <a:moveTo>
                  <a:pt x="155" y="0"/>
                </a:moveTo>
                <a:cubicBezTo>
                  <a:pt x="194" y="0"/>
                  <a:pt x="225" y="32"/>
                  <a:pt x="225" y="71"/>
                </a:cubicBezTo>
                <a:lnTo>
                  <a:pt x="225" y="99"/>
                </a:lnTo>
                <a:cubicBezTo>
                  <a:pt x="225" y="138"/>
                  <a:pt x="194" y="170"/>
                  <a:pt x="155" y="170"/>
                </a:cubicBezTo>
                <a:lnTo>
                  <a:pt x="70" y="170"/>
                </a:lnTo>
                <a:cubicBezTo>
                  <a:pt x="31" y="170"/>
                  <a:pt x="0" y="138"/>
                  <a:pt x="0" y="99"/>
                </a:cubicBezTo>
                <a:lnTo>
                  <a:pt x="0" y="71"/>
                </a:lnTo>
                <a:cubicBezTo>
                  <a:pt x="0" y="32"/>
                  <a:pt x="31" y="0"/>
                  <a:pt x="70" y="0"/>
                </a:cubicBezTo>
                <a:lnTo>
                  <a:pt x="155" y="0"/>
                </a:lnTo>
                <a:close/>
              </a:path>
            </a:pathLst>
          </a:custGeom>
          <a:solidFill>
            <a:schemeClr val="tx1">
              <a:lumMod val="90000"/>
              <a:lumOff val="10000"/>
            </a:schemeClr>
          </a:solidFill>
          <a:ln>
            <a:noFill/>
          </a:ln>
          <a:effectLst/>
          <a:extLst/>
        </p:spPr>
        <p:txBody>
          <a:bodyPr wrap="none" anchor="ctr"/>
          <a:lstStyle/>
          <a:p>
            <a:endParaRPr lang="en-US"/>
          </a:p>
        </p:txBody>
      </p:sp>
      <p:sp>
        <p:nvSpPr>
          <p:cNvPr id="171" name="Freeform 163"/>
          <p:cNvSpPr>
            <a:spLocks noChangeArrowheads="1"/>
          </p:cNvSpPr>
          <p:nvPr/>
        </p:nvSpPr>
        <p:spPr bwMode="auto">
          <a:xfrm>
            <a:off x="5741924" y="3026403"/>
            <a:ext cx="71438" cy="20638"/>
          </a:xfrm>
          <a:custGeom>
            <a:avLst/>
            <a:gdLst>
              <a:gd name="T0" fmla="*/ 197 w 198"/>
              <a:gd name="T1" fmla="*/ 28 h 57"/>
              <a:gd name="T2" fmla="*/ 169 w 198"/>
              <a:gd name="T3" fmla="*/ 56 h 57"/>
              <a:gd name="T4" fmla="*/ 28 w 198"/>
              <a:gd name="T5" fmla="*/ 56 h 57"/>
              <a:gd name="T6" fmla="*/ 0 w 198"/>
              <a:gd name="T7" fmla="*/ 28 h 57"/>
              <a:gd name="T8" fmla="*/ 0 w 198"/>
              <a:gd name="T9" fmla="*/ 28 h 57"/>
              <a:gd name="T10" fmla="*/ 28 w 198"/>
              <a:gd name="T11" fmla="*/ 0 h 57"/>
              <a:gd name="T12" fmla="*/ 169 w 198"/>
              <a:gd name="T13" fmla="*/ 0 h 57"/>
              <a:gd name="T14" fmla="*/ 197 w 198"/>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57">
                <a:moveTo>
                  <a:pt x="197" y="28"/>
                </a:moveTo>
                <a:cubicBezTo>
                  <a:pt x="197" y="44"/>
                  <a:pt x="185" y="56"/>
                  <a:pt x="169" y="56"/>
                </a:cubicBezTo>
                <a:lnTo>
                  <a:pt x="28" y="56"/>
                </a:lnTo>
                <a:cubicBezTo>
                  <a:pt x="12" y="56"/>
                  <a:pt x="0" y="44"/>
                  <a:pt x="0" y="28"/>
                </a:cubicBezTo>
                <a:lnTo>
                  <a:pt x="0" y="28"/>
                </a:lnTo>
                <a:cubicBezTo>
                  <a:pt x="0" y="12"/>
                  <a:pt x="12" y="0"/>
                  <a:pt x="28" y="0"/>
                </a:cubicBezTo>
                <a:lnTo>
                  <a:pt x="169" y="0"/>
                </a:lnTo>
                <a:cubicBezTo>
                  <a:pt x="185" y="0"/>
                  <a:pt x="197" y="12"/>
                  <a:pt x="197" y="28"/>
                </a:cubicBezTo>
              </a:path>
            </a:pathLst>
          </a:custGeom>
          <a:solidFill>
            <a:schemeClr val="tx1">
              <a:lumMod val="90000"/>
              <a:lumOff val="10000"/>
            </a:schemeClr>
          </a:solidFill>
          <a:ln>
            <a:noFill/>
          </a:ln>
          <a:effectLst/>
          <a:extLst/>
        </p:spPr>
        <p:txBody>
          <a:bodyPr wrap="none" anchor="ctr"/>
          <a:lstStyle/>
          <a:p>
            <a:endParaRPr lang="en-US"/>
          </a:p>
        </p:txBody>
      </p:sp>
      <p:sp>
        <p:nvSpPr>
          <p:cNvPr id="172" name="Freeform 164"/>
          <p:cNvSpPr>
            <a:spLocks noChangeArrowheads="1"/>
          </p:cNvSpPr>
          <p:nvPr/>
        </p:nvSpPr>
        <p:spPr bwMode="auto">
          <a:xfrm>
            <a:off x="836285" y="3337553"/>
            <a:ext cx="20638" cy="152400"/>
          </a:xfrm>
          <a:custGeom>
            <a:avLst/>
            <a:gdLst>
              <a:gd name="T0" fmla="*/ 56 w 57"/>
              <a:gd name="T1" fmla="*/ 423 h 424"/>
              <a:gd name="T2" fmla="*/ 0 w 57"/>
              <a:gd name="T3" fmla="*/ 423 h 424"/>
              <a:gd name="T4" fmla="*/ 0 w 57"/>
              <a:gd name="T5" fmla="*/ 0 h 424"/>
              <a:gd name="T6" fmla="*/ 56 w 57"/>
              <a:gd name="T7" fmla="*/ 0 h 424"/>
              <a:gd name="T8" fmla="*/ 56 w 57"/>
              <a:gd name="T9" fmla="*/ 423 h 424"/>
            </a:gdLst>
            <a:ahLst/>
            <a:cxnLst>
              <a:cxn ang="0">
                <a:pos x="T0" y="T1"/>
              </a:cxn>
              <a:cxn ang="0">
                <a:pos x="T2" y="T3"/>
              </a:cxn>
              <a:cxn ang="0">
                <a:pos x="T4" y="T5"/>
              </a:cxn>
              <a:cxn ang="0">
                <a:pos x="T6" y="T7"/>
              </a:cxn>
              <a:cxn ang="0">
                <a:pos x="T8" y="T9"/>
              </a:cxn>
            </a:cxnLst>
            <a:rect l="0" t="0" r="r" b="b"/>
            <a:pathLst>
              <a:path w="57" h="424">
                <a:moveTo>
                  <a:pt x="56" y="423"/>
                </a:moveTo>
                <a:lnTo>
                  <a:pt x="0" y="423"/>
                </a:lnTo>
                <a:lnTo>
                  <a:pt x="0" y="0"/>
                </a:lnTo>
                <a:lnTo>
                  <a:pt x="56" y="0"/>
                </a:lnTo>
                <a:lnTo>
                  <a:pt x="56" y="423"/>
                </a:lnTo>
              </a:path>
            </a:pathLst>
          </a:custGeom>
          <a:solidFill>
            <a:schemeClr val="tx1">
              <a:lumMod val="90000"/>
              <a:lumOff val="10000"/>
            </a:schemeClr>
          </a:solidFill>
          <a:ln>
            <a:noFill/>
          </a:ln>
          <a:effectLst/>
          <a:extLst/>
        </p:spPr>
        <p:txBody>
          <a:bodyPr wrap="none" anchor="ctr"/>
          <a:lstStyle/>
          <a:p>
            <a:endParaRPr lang="en-US"/>
          </a:p>
        </p:txBody>
      </p:sp>
      <p:sp>
        <p:nvSpPr>
          <p:cNvPr id="173" name="Freeform 165"/>
          <p:cNvSpPr>
            <a:spLocks noChangeArrowheads="1"/>
          </p:cNvSpPr>
          <p:nvPr/>
        </p:nvSpPr>
        <p:spPr bwMode="auto">
          <a:xfrm>
            <a:off x="866448" y="3337553"/>
            <a:ext cx="112712" cy="152400"/>
          </a:xfrm>
          <a:custGeom>
            <a:avLst/>
            <a:gdLst>
              <a:gd name="T0" fmla="*/ 254 w 311"/>
              <a:gd name="T1" fmla="*/ 0 h 424"/>
              <a:gd name="T2" fmla="*/ 310 w 311"/>
              <a:gd name="T3" fmla="*/ 0 h 424"/>
              <a:gd name="T4" fmla="*/ 310 w 311"/>
              <a:gd name="T5" fmla="*/ 423 h 424"/>
              <a:gd name="T6" fmla="*/ 0 w 311"/>
              <a:gd name="T7" fmla="*/ 423 h 424"/>
              <a:gd name="T8" fmla="*/ 0 w 311"/>
              <a:gd name="T9" fmla="*/ 0 h 424"/>
              <a:gd name="T10" fmla="*/ 169 w 311"/>
              <a:gd name="T11" fmla="*/ 0 h 424"/>
              <a:gd name="T12" fmla="*/ 169 w 311"/>
              <a:gd name="T13" fmla="*/ 169 h 424"/>
              <a:gd name="T14" fmla="*/ 211 w 311"/>
              <a:gd name="T15" fmla="*/ 141 h 424"/>
              <a:gd name="T16" fmla="*/ 254 w 311"/>
              <a:gd name="T17" fmla="*/ 169 h 424"/>
              <a:gd name="T18" fmla="*/ 254 w 311"/>
              <a:gd name="T19"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424">
                <a:moveTo>
                  <a:pt x="254" y="0"/>
                </a:moveTo>
                <a:lnTo>
                  <a:pt x="310" y="0"/>
                </a:lnTo>
                <a:lnTo>
                  <a:pt x="310" y="423"/>
                </a:lnTo>
                <a:lnTo>
                  <a:pt x="0" y="423"/>
                </a:lnTo>
                <a:lnTo>
                  <a:pt x="0" y="0"/>
                </a:lnTo>
                <a:lnTo>
                  <a:pt x="169" y="0"/>
                </a:lnTo>
                <a:lnTo>
                  <a:pt x="169" y="169"/>
                </a:lnTo>
                <a:lnTo>
                  <a:pt x="211" y="141"/>
                </a:lnTo>
                <a:lnTo>
                  <a:pt x="254" y="169"/>
                </a:lnTo>
                <a:lnTo>
                  <a:pt x="254" y="0"/>
                </a:lnTo>
              </a:path>
            </a:pathLst>
          </a:custGeom>
          <a:solidFill>
            <a:schemeClr val="tx1">
              <a:lumMod val="90000"/>
              <a:lumOff val="10000"/>
            </a:schemeClr>
          </a:solidFill>
          <a:ln>
            <a:noFill/>
          </a:ln>
          <a:effectLst/>
          <a:extLst/>
        </p:spPr>
        <p:txBody>
          <a:bodyPr wrap="none" anchor="ctr"/>
          <a:lstStyle/>
          <a:p>
            <a:endParaRPr lang="en-US"/>
          </a:p>
        </p:txBody>
      </p:sp>
      <p:sp>
        <p:nvSpPr>
          <p:cNvPr id="174" name="Freeform 166"/>
          <p:cNvSpPr>
            <a:spLocks noChangeArrowheads="1"/>
          </p:cNvSpPr>
          <p:nvPr/>
        </p:nvSpPr>
        <p:spPr bwMode="auto">
          <a:xfrm>
            <a:off x="510848" y="3337553"/>
            <a:ext cx="20637" cy="152400"/>
          </a:xfrm>
          <a:custGeom>
            <a:avLst/>
            <a:gdLst>
              <a:gd name="T0" fmla="*/ 56 w 57"/>
              <a:gd name="T1" fmla="*/ 423 h 424"/>
              <a:gd name="T2" fmla="*/ 0 w 57"/>
              <a:gd name="T3" fmla="*/ 423 h 424"/>
              <a:gd name="T4" fmla="*/ 0 w 57"/>
              <a:gd name="T5" fmla="*/ 0 h 424"/>
              <a:gd name="T6" fmla="*/ 56 w 57"/>
              <a:gd name="T7" fmla="*/ 0 h 424"/>
              <a:gd name="T8" fmla="*/ 56 w 57"/>
              <a:gd name="T9" fmla="*/ 423 h 424"/>
            </a:gdLst>
            <a:ahLst/>
            <a:cxnLst>
              <a:cxn ang="0">
                <a:pos x="T0" y="T1"/>
              </a:cxn>
              <a:cxn ang="0">
                <a:pos x="T2" y="T3"/>
              </a:cxn>
              <a:cxn ang="0">
                <a:pos x="T4" y="T5"/>
              </a:cxn>
              <a:cxn ang="0">
                <a:pos x="T6" y="T7"/>
              </a:cxn>
              <a:cxn ang="0">
                <a:pos x="T8" y="T9"/>
              </a:cxn>
            </a:cxnLst>
            <a:rect l="0" t="0" r="r" b="b"/>
            <a:pathLst>
              <a:path w="57" h="424">
                <a:moveTo>
                  <a:pt x="56" y="423"/>
                </a:moveTo>
                <a:lnTo>
                  <a:pt x="0" y="423"/>
                </a:lnTo>
                <a:lnTo>
                  <a:pt x="0" y="0"/>
                </a:lnTo>
                <a:lnTo>
                  <a:pt x="56" y="0"/>
                </a:lnTo>
                <a:lnTo>
                  <a:pt x="56" y="423"/>
                </a:lnTo>
              </a:path>
            </a:pathLst>
          </a:custGeom>
          <a:solidFill>
            <a:schemeClr val="tx1">
              <a:lumMod val="90000"/>
              <a:lumOff val="10000"/>
            </a:schemeClr>
          </a:solidFill>
          <a:ln>
            <a:noFill/>
          </a:ln>
          <a:effectLst/>
          <a:extLst/>
        </p:spPr>
        <p:txBody>
          <a:bodyPr wrap="none" anchor="ctr"/>
          <a:lstStyle/>
          <a:p>
            <a:endParaRPr lang="en-US"/>
          </a:p>
        </p:txBody>
      </p:sp>
      <p:sp>
        <p:nvSpPr>
          <p:cNvPr id="175" name="Freeform 167"/>
          <p:cNvSpPr>
            <a:spLocks noChangeArrowheads="1"/>
          </p:cNvSpPr>
          <p:nvPr/>
        </p:nvSpPr>
        <p:spPr bwMode="auto">
          <a:xfrm>
            <a:off x="542598" y="3337553"/>
            <a:ext cx="112712" cy="152400"/>
          </a:xfrm>
          <a:custGeom>
            <a:avLst/>
            <a:gdLst>
              <a:gd name="T0" fmla="*/ 0 w 311"/>
              <a:gd name="T1" fmla="*/ 0 h 424"/>
              <a:gd name="T2" fmla="*/ 310 w 311"/>
              <a:gd name="T3" fmla="*/ 0 h 424"/>
              <a:gd name="T4" fmla="*/ 310 w 311"/>
              <a:gd name="T5" fmla="*/ 423 h 424"/>
              <a:gd name="T6" fmla="*/ 0 w 311"/>
              <a:gd name="T7" fmla="*/ 423 h 424"/>
              <a:gd name="T8" fmla="*/ 0 w 311"/>
              <a:gd name="T9" fmla="*/ 0 h 424"/>
              <a:gd name="T10" fmla="*/ 225 w 311"/>
              <a:gd name="T11" fmla="*/ 169 h 424"/>
              <a:gd name="T12" fmla="*/ 225 w 311"/>
              <a:gd name="T13" fmla="*/ 84 h 424"/>
              <a:gd name="T14" fmla="*/ 112 w 311"/>
              <a:gd name="T15" fmla="*/ 84 h 424"/>
              <a:gd name="T16" fmla="*/ 112 w 311"/>
              <a:gd name="T17" fmla="*/ 169 h 424"/>
              <a:gd name="T18" fmla="*/ 225 w 311"/>
              <a:gd name="T19" fmla="*/ 16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424">
                <a:moveTo>
                  <a:pt x="0" y="0"/>
                </a:moveTo>
                <a:lnTo>
                  <a:pt x="310" y="0"/>
                </a:lnTo>
                <a:lnTo>
                  <a:pt x="310" y="423"/>
                </a:lnTo>
                <a:lnTo>
                  <a:pt x="0" y="423"/>
                </a:lnTo>
                <a:lnTo>
                  <a:pt x="0" y="0"/>
                </a:lnTo>
                <a:close/>
                <a:moveTo>
                  <a:pt x="225" y="169"/>
                </a:moveTo>
                <a:lnTo>
                  <a:pt x="225" y="84"/>
                </a:lnTo>
                <a:lnTo>
                  <a:pt x="112" y="84"/>
                </a:lnTo>
                <a:lnTo>
                  <a:pt x="112" y="169"/>
                </a:lnTo>
                <a:lnTo>
                  <a:pt x="225" y="169"/>
                </a:lnTo>
                <a:close/>
              </a:path>
            </a:pathLst>
          </a:custGeom>
          <a:solidFill>
            <a:schemeClr val="tx1">
              <a:lumMod val="90000"/>
              <a:lumOff val="10000"/>
            </a:schemeClr>
          </a:solidFill>
          <a:ln>
            <a:noFill/>
          </a:ln>
          <a:effectLst/>
          <a:extLst/>
        </p:spPr>
        <p:txBody>
          <a:bodyPr wrap="none" anchor="ctr"/>
          <a:lstStyle/>
          <a:p>
            <a:endParaRPr lang="en-US"/>
          </a:p>
        </p:txBody>
      </p:sp>
      <p:sp>
        <p:nvSpPr>
          <p:cNvPr id="176" name="Freeform 168"/>
          <p:cNvSpPr>
            <a:spLocks noChangeArrowheads="1"/>
          </p:cNvSpPr>
          <p:nvPr/>
        </p:nvSpPr>
        <p:spPr bwMode="auto">
          <a:xfrm>
            <a:off x="1156960" y="1707191"/>
            <a:ext cx="160338" cy="161925"/>
          </a:xfrm>
          <a:custGeom>
            <a:avLst/>
            <a:gdLst>
              <a:gd name="T0" fmla="*/ 433 w 446"/>
              <a:gd name="T1" fmla="*/ 343 h 451"/>
              <a:gd name="T2" fmla="*/ 442 w 446"/>
              <a:gd name="T3" fmla="*/ 450 h 451"/>
              <a:gd name="T4" fmla="*/ 222 w 446"/>
              <a:gd name="T5" fmla="*/ 450 h 451"/>
              <a:gd name="T6" fmla="*/ 3 w 446"/>
              <a:gd name="T7" fmla="*/ 450 h 451"/>
              <a:gd name="T8" fmla="*/ 12 w 446"/>
              <a:gd name="T9" fmla="*/ 343 h 451"/>
              <a:gd name="T10" fmla="*/ 113 w 446"/>
              <a:gd name="T11" fmla="*/ 292 h 451"/>
              <a:gd name="T12" fmla="*/ 167 w 446"/>
              <a:gd name="T13" fmla="*/ 267 h 451"/>
              <a:gd name="T14" fmla="*/ 168 w 446"/>
              <a:gd name="T15" fmla="*/ 225 h 451"/>
              <a:gd name="T16" fmla="*/ 146 w 446"/>
              <a:gd name="T17" fmla="*/ 173 h 451"/>
              <a:gd name="T18" fmla="*/ 124 w 446"/>
              <a:gd name="T19" fmla="*/ 148 h 451"/>
              <a:gd name="T20" fmla="*/ 138 w 446"/>
              <a:gd name="T21" fmla="*/ 115 h 451"/>
              <a:gd name="T22" fmla="*/ 135 w 446"/>
              <a:gd name="T23" fmla="*/ 69 h 451"/>
              <a:gd name="T24" fmla="*/ 222 w 446"/>
              <a:gd name="T25" fmla="*/ 0 h 451"/>
              <a:gd name="T26" fmla="*/ 310 w 446"/>
              <a:gd name="T27" fmla="*/ 69 h 451"/>
              <a:gd name="T28" fmla="*/ 307 w 446"/>
              <a:gd name="T29" fmla="*/ 115 h 451"/>
              <a:gd name="T30" fmla="*/ 321 w 446"/>
              <a:gd name="T31" fmla="*/ 148 h 451"/>
              <a:gd name="T32" fmla="*/ 299 w 446"/>
              <a:gd name="T33" fmla="*/ 173 h 451"/>
              <a:gd name="T34" fmla="*/ 277 w 446"/>
              <a:gd name="T35" fmla="*/ 225 h 451"/>
              <a:gd name="T36" fmla="*/ 278 w 446"/>
              <a:gd name="T37" fmla="*/ 267 h 451"/>
              <a:gd name="T38" fmla="*/ 332 w 446"/>
              <a:gd name="T39" fmla="*/ 292 h 451"/>
              <a:gd name="T40" fmla="*/ 433 w 446"/>
              <a:gd name="T41" fmla="*/ 34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6" h="451">
                <a:moveTo>
                  <a:pt x="433" y="343"/>
                </a:moveTo>
                <a:cubicBezTo>
                  <a:pt x="445" y="362"/>
                  <a:pt x="442" y="450"/>
                  <a:pt x="442" y="450"/>
                </a:cubicBezTo>
                <a:lnTo>
                  <a:pt x="222" y="450"/>
                </a:lnTo>
                <a:lnTo>
                  <a:pt x="3" y="450"/>
                </a:lnTo>
                <a:cubicBezTo>
                  <a:pt x="3"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4" y="148"/>
                </a:cubicBezTo>
                <a:cubicBezTo>
                  <a:pt x="124" y="138"/>
                  <a:pt x="126" y="113"/>
                  <a:pt x="138" y="115"/>
                </a:cubicBezTo>
                <a:cubicBezTo>
                  <a:pt x="136" y="96"/>
                  <a:pt x="134" y="78"/>
                  <a:pt x="135" y="69"/>
                </a:cubicBezTo>
                <a:cubicBezTo>
                  <a:pt x="138" y="35"/>
                  <a:pt x="170" y="0"/>
                  <a:pt x="222" y="0"/>
                </a:cubicBezTo>
                <a:cubicBezTo>
                  <a:pt x="273" y="0"/>
                  <a:pt x="307" y="35"/>
                  <a:pt x="310" y="69"/>
                </a:cubicBezTo>
                <a:cubicBezTo>
                  <a:pt x="311" y="78"/>
                  <a:pt x="309" y="96"/>
                  <a:pt x="307" y="115"/>
                </a:cubicBezTo>
                <a:cubicBezTo>
                  <a:pt x="319" y="113"/>
                  <a:pt x="321" y="138"/>
                  <a:pt x="321" y="148"/>
                </a:cubicBezTo>
                <a:cubicBezTo>
                  <a:pt x="320" y="157"/>
                  <a:pt x="309" y="176"/>
                  <a:pt x="299" y="173"/>
                </a:cubicBezTo>
                <a:cubicBezTo>
                  <a:pt x="294" y="212"/>
                  <a:pt x="277" y="225"/>
                  <a:pt x="277" y="225"/>
                </a:cubicBezTo>
                <a:lnTo>
                  <a:pt x="278" y="267"/>
                </a:lnTo>
                <a:cubicBezTo>
                  <a:pt x="278" y="267"/>
                  <a:pt x="288" y="273"/>
                  <a:pt x="332" y="292"/>
                </a:cubicBezTo>
                <a:cubicBezTo>
                  <a:pt x="376" y="310"/>
                  <a:pt x="420" y="323"/>
                  <a:pt x="433" y="343"/>
                </a:cubicBezTo>
              </a:path>
            </a:pathLst>
          </a:custGeom>
          <a:solidFill>
            <a:schemeClr val="tx1">
              <a:lumMod val="90000"/>
              <a:lumOff val="10000"/>
            </a:schemeClr>
          </a:solidFill>
          <a:ln>
            <a:noFill/>
          </a:ln>
          <a:effectLst/>
          <a:extLst/>
        </p:spPr>
        <p:txBody>
          <a:bodyPr wrap="none" anchor="ctr"/>
          <a:lstStyle/>
          <a:p>
            <a:endParaRPr lang="en-US"/>
          </a:p>
        </p:txBody>
      </p:sp>
      <p:sp>
        <p:nvSpPr>
          <p:cNvPr id="177" name="Freeform 169"/>
          <p:cNvSpPr>
            <a:spLocks noChangeArrowheads="1"/>
          </p:cNvSpPr>
          <p:nvPr/>
        </p:nvSpPr>
        <p:spPr bwMode="auto">
          <a:xfrm>
            <a:off x="501323" y="1705603"/>
            <a:ext cx="31750" cy="163513"/>
          </a:xfrm>
          <a:custGeom>
            <a:avLst/>
            <a:gdLst>
              <a:gd name="T0" fmla="*/ 56 w 86"/>
              <a:gd name="T1" fmla="*/ 0 h 453"/>
              <a:gd name="T2" fmla="*/ 56 w 86"/>
              <a:gd name="T3" fmla="*/ 0 h 453"/>
              <a:gd name="T4" fmla="*/ 56 w 86"/>
              <a:gd name="T5" fmla="*/ 452 h 453"/>
              <a:gd name="T6" fmla="*/ 0 w 86"/>
              <a:gd name="T7" fmla="*/ 393 h 453"/>
              <a:gd name="T8" fmla="*/ 0 w 86"/>
              <a:gd name="T9" fmla="*/ 57 h 453"/>
              <a:gd name="T10" fmla="*/ 56 w 86"/>
              <a:gd name="T11" fmla="*/ 0 h 453"/>
            </a:gdLst>
            <a:ahLst/>
            <a:cxnLst>
              <a:cxn ang="0">
                <a:pos x="T0" y="T1"/>
              </a:cxn>
              <a:cxn ang="0">
                <a:pos x="T2" y="T3"/>
              </a:cxn>
              <a:cxn ang="0">
                <a:pos x="T4" y="T5"/>
              </a:cxn>
              <a:cxn ang="0">
                <a:pos x="T6" y="T7"/>
              </a:cxn>
              <a:cxn ang="0">
                <a:pos x="T8" y="T9"/>
              </a:cxn>
              <a:cxn ang="0">
                <a:pos x="T10" y="T11"/>
              </a:cxn>
            </a:cxnLst>
            <a:rect l="0" t="0" r="r" b="b"/>
            <a:pathLst>
              <a:path w="86" h="453">
                <a:moveTo>
                  <a:pt x="56" y="0"/>
                </a:moveTo>
                <a:cubicBezTo>
                  <a:pt x="85" y="0"/>
                  <a:pt x="56" y="0"/>
                  <a:pt x="56" y="0"/>
                </a:cubicBezTo>
                <a:lnTo>
                  <a:pt x="56" y="452"/>
                </a:lnTo>
                <a:cubicBezTo>
                  <a:pt x="27" y="451"/>
                  <a:pt x="0" y="423"/>
                  <a:pt x="0" y="393"/>
                </a:cubicBezTo>
                <a:lnTo>
                  <a:pt x="0" y="57"/>
                </a:lnTo>
                <a:cubicBezTo>
                  <a:pt x="0" y="23"/>
                  <a:pt x="27" y="0"/>
                  <a:pt x="56" y="0"/>
                </a:cubicBezTo>
              </a:path>
            </a:pathLst>
          </a:custGeom>
          <a:solidFill>
            <a:schemeClr val="tx1">
              <a:lumMod val="90000"/>
              <a:lumOff val="10000"/>
            </a:schemeClr>
          </a:solidFill>
          <a:ln>
            <a:noFill/>
          </a:ln>
          <a:effectLst/>
          <a:extLst/>
        </p:spPr>
        <p:txBody>
          <a:bodyPr wrap="none" anchor="ctr"/>
          <a:lstStyle/>
          <a:p>
            <a:endParaRPr lang="en-US"/>
          </a:p>
        </p:txBody>
      </p:sp>
      <p:sp>
        <p:nvSpPr>
          <p:cNvPr id="178" name="Freeform 170"/>
          <p:cNvSpPr>
            <a:spLocks noChangeArrowheads="1"/>
          </p:cNvSpPr>
          <p:nvPr/>
        </p:nvSpPr>
        <p:spPr bwMode="auto">
          <a:xfrm>
            <a:off x="644198" y="1746878"/>
            <a:ext cx="20637" cy="31750"/>
          </a:xfrm>
          <a:custGeom>
            <a:avLst/>
            <a:gdLst>
              <a:gd name="T0" fmla="*/ 56 w 57"/>
              <a:gd name="T1" fmla="*/ 85 h 86"/>
              <a:gd name="T2" fmla="*/ 0 w 57"/>
              <a:gd name="T3" fmla="*/ 85 h 86"/>
              <a:gd name="T4" fmla="*/ 0 w 57"/>
              <a:gd name="T5" fmla="*/ 0 h 86"/>
              <a:gd name="T6" fmla="*/ 28 w 57"/>
              <a:gd name="T7" fmla="*/ 0 h 86"/>
              <a:gd name="T8" fmla="*/ 56 w 57"/>
              <a:gd name="T9" fmla="*/ 31 h 86"/>
              <a:gd name="T10" fmla="*/ 56 w 57"/>
              <a:gd name="T11" fmla="*/ 85 h 86"/>
            </a:gdLst>
            <a:ahLst/>
            <a:cxnLst>
              <a:cxn ang="0">
                <a:pos x="T0" y="T1"/>
              </a:cxn>
              <a:cxn ang="0">
                <a:pos x="T2" y="T3"/>
              </a:cxn>
              <a:cxn ang="0">
                <a:pos x="T4" y="T5"/>
              </a:cxn>
              <a:cxn ang="0">
                <a:pos x="T6" y="T7"/>
              </a:cxn>
              <a:cxn ang="0">
                <a:pos x="T8" y="T9"/>
              </a:cxn>
              <a:cxn ang="0">
                <a:pos x="T10" y="T11"/>
              </a:cxn>
            </a:cxnLst>
            <a:rect l="0" t="0" r="r" b="b"/>
            <a:pathLst>
              <a:path w="57" h="86">
                <a:moveTo>
                  <a:pt x="56" y="85"/>
                </a:moveTo>
                <a:lnTo>
                  <a:pt x="0" y="85"/>
                </a:lnTo>
                <a:lnTo>
                  <a:pt x="0" y="0"/>
                </a:lnTo>
                <a:cubicBezTo>
                  <a:pt x="0" y="0"/>
                  <a:pt x="0" y="0"/>
                  <a:pt x="28" y="0"/>
                </a:cubicBezTo>
                <a:cubicBezTo>
                  <a:pt x="56" y="0"/>
                  <a:pt x="56" y="31"/>
                  <a:pt x="56" y="31"/>
                </a:cubicBezTo>
                <a:lnTo>
                  <a:pt x="56" y="85"/>
                </a:lnTo>
              </a:path>
            </a:pathLst>
          </a:custGeom>
          <a:solidFill>
            <a:schemeClr val="tx1">
              <a:lumMod val="90000"/>
              <a:lumOff val="10000"/>
            </a:schemeClr>
          </a:solidFill>
          <a:ln>
            <a:noFill/>
          </a:ln>
          <a:effectLst/>
          <a:extLst/>
        </p:spPr>
        <p:txBody>
          <a:bodyPr wrap="none" anchor="ctr"/>
          <a:lstStyle/>
          <a:p>
            <a:endParaRPr lang="en-US"/>
          </a:p>
        </p:txBody>
      </p:sp>
      <p:sp>
        <p:nvSpPr>
          <p:cNvPr id="179" name="Freeform 171"/>
          <p:cNvSpPr>
            <a:spLocks noChangeArrowheads="1"/>
          </p:cNvSpPr>
          <p:nvPr/>
        </p:nvSpPr>
        <p:spPr bwMode="auto">
          <a:xfrm>
            <a:off x="644198" y="1827841"/>
            <a:ext cx="20637" cy="30162"/>
          </a:xfrm>
          <a:custGeom>
            <a:avLst/>
            <a:gdLst>
              <a:gd name="T0" fmla="*/ 56 w 57"/>
              <a:gd name="T1" fmla="*/ 0 h 85"/>
              <a:gd name="T2" fmla="*/ 56 w 57"/>
              <a:gd name="T3" fmla="*/ 57 h 85"/>
              <a:gd name="T4" fmla="*/ 28 w 57"/>
              <a:gd name="T5" fmla="*/ 84 h 85"/>
              <a:gd name="T6" fmla="*/ 0 w 57"/>
              <a:gd name="T7" fmla="*/ 84 h 85"/>
              <a:gd name="T8" fmla="*/ 0 w 57"/>
              <a:gd name="T9" fmla="*/ 0 h 85"/>
              <a:gd name="T10" fmla="*/ 56 w 57"/>
              <a:gd name="T11" fmla="*/ 0 h 85"/>
            </a:gdLst>
            <a:ahLst/>
            <a:cxnLst>
              <a:cxn ang="0">
                <a:pos x="T0" y="T1"/>
              </a:cxn>
              <a:cxn ang="0">
                <a:pos x="T2" y="T3"/>
              </a:cxn>
              <a:cxn ang="0">
                <a:pos x="T4" y="T5"/>
              </a:cxn>
              <a:cxn ang="0">
                <a:pos x="T6" y="T7"/>
              </a:cxn>
              <a:cxn ang="0">
                <a:pos x="T8" y="T9"/>
              </a:cxn>
              <a:cxn ang="0">
                <a:pos x="T10" y="T11"/>
              </a:cxn>
            </a:cxnLst>
            <a:rect l="0" t="0" r="r" b="b"/>
            <a:pathLst>
              <a:path w="57" h="85">
                <a:moveTo>
                  <a:pt x="56" y="0"/>
                </a:moveTo>
                <a:lnTo>
                  <a:pt x="56" y="57"/>
                </a:lnTo>
                <a:cubicBezTo>
                  <a:pt x="56" y="57"/>
                  <a:pt x="56" y="84"/>
                  <a:pt x="28" y="84"/>
                </a:cubicBezTo>
                <a:cubicBezTo>
                  <a:pt x="0" y="84"/>
                  <a:pt x="0" y="84"/>
                  <a:pt x="0" y="84"/>
                </a:cubicBezTo>
                <a:lnTo>
                  <a:pt x="0" y="0"/>
                </a:lnTo>
                <a:lnTo>
                  <a:pt x="56" y="0"/>
                </a:lnTo>
              </a:path>
            </a:pathLst>
          </a:custGeom>
          <a:solidFill>
            <a:schemeClr val="tx1">
              <a:lumMod val="90000"/>
              <a:lumOff val="10000"/>
            </a:schemeClr>
          </a:solidFill>
          <a:ln>
            <a:noFill/>
          </a:ln>
          <a:effectLst/>
          <a:extLst/>
        </p:spPr>
        <p:txBody>
          <a:bodyPr wrap="none" anchor="ctr"/>
          <a:lstStyle/>
          <a:p>
            <a:endParaRPr lang="en-US"/>
          </a:p>
        </p:txBody>
      </p:sp>
      <p:sp>
        <p:nvSpPr>
          <p:cNvPr id="180" name="Freeform 172"/>
          <p:cNvSpPr>
            <a:spLocks noChangeArrowheads="1"/>
          </p:cNvSpPr>
          <p:nvPr/>
        </p:nvSpPr>
        <p:spPr bwMode="auto">
          <a:xfrm>
            <a:off x="644198" y="1788153"/>
            <a:ext cx="20637" cy="31750"/>
          </a:xfrm>
          <a:custGeom>
            <a:avLst/>
            <a:gdLst>
              <a:gd name="T0" fmla="*/ 56 w 57"/>
              <a:gd name="T1" fmla="*/ 85 h 86"/>
              <a:gd name="T2" fmla="*/ 0 w 57"/>
              <a:gd name="T3" fmla="*/ 85 h 86"/>
              <a:gd name="T4" fmla="*/ 0 w 57"/>
              <a:gd name="T5" fmla="*/ 0 h 86"/>
              <a:gd name="T6" fmla="*/ 56 w 57"/>
              <a:gd name="T7" fmla="*/ 0 h 86"/>
              <a:gd name="T8" fmla="*/ 56 w 57"/>
              <a:gd name="T9" fmla="*/ 85 h 86"/>
            </a:gdLst>
            <a:ahLst/>
            <a:cxnLst>
              <a:cxn ang="0">
                <a:pos x="T0" y="T1"/>
              </a:cxn>
              <a:cxn ang="0">
                <a:pos x="T2" y="T3"/>
              </a:cxn>
              <a:cxn ang="0">
                <a:pos x="T4" y="T5"/>
              </a:cxn>
              <a:cxn ang="0">
                <a:pos x="T6" y="T7"/>
              </a:cxn>
              <a:cxn ang="0">
                <a:pos x="T8" y="T9"/>
              </a:cxn>
            </a:cxnLst>
            <a:rect l="0" t="0" r="r" b="b"/>
            <a:pathLst>
              <a:path w="57" h="86">
                <a:moveTo>
                  <a:pt x="56" y="85"/>
                </a:moveTo>
                <a:lnTo>
                  <a:pt x="0" y="85"/>
                </a:lnTo>
                <a:lnTo>
                  <a:pt x="0" y="0"/>
                </a:lnTo>
                <a:lnTo>
                  <a:pt x="56" y="0"/>
                </a:lnTo>
                <a:lnTo>
                  <a:pt x="56" y="85"/>
                </a:lnTo>
              </a:path>
            </a:pathLst>
          </a:custGeom>
          <a:solidFill>
            <a:schemeClr val="tx1">
              <a:lumMod val="90000"/>
              <a:lumOff val="10000"/>
            </a:schemeClr>
          </a:solidFill>
          <a:ln>
            <a:noFill/>
          </a:ln>
          <a:effectLst/>
          <a:extLst/>
        </p:spPr>
        <p:txBody>
          <a:bodyPr wrap="none" anchor="ctr"/>
          <a:lstStyle/>
          <a:p>
            <a:endParaRPr lang="en-US"/>
          </a:p>
        </p:txBody>
      </p:sp>
      <p:sp>
        <p:nvSpPr>
          <p:cNvPr id="181" name="Freeform 173"/>
          <p:cNvSpPr>
            <a:spLocks noChangeArrowheads="1"/>
          </p:cNvSpPr>
          <p:nvPr/>
        </p:nvSpPr>
        <p:spPr bwMode="auto">
          <a:xfrm>
            <a:off x="531485" y="1705603"/>
            <a:ext cx="101600" cy="163513"/>
          </a:xfrm>
          <a:custGeom>
            <a:avLst/>
            <a:gdLst>
              <a:gd name="T0" fmla="*/ 225 w 284"/>
              <a:gd name="T1" fmla="*/ 0 h 453"/>
              <a:gd name="T2" fmla="*/ 283 w 284"/>
              <a:gd name="T3" fmla="*/ 59 h 453"/>
              <a:gd name="T4" fmla="*/ 283 w 284"/>
              <a:gd name="T5" fmla="*/ 395 h 453"/>
              <a:gd name="T6" fmla="*/ 226 w 284"/>
              <a:gd name="T7" fmla="*/ 452 h 453"/>
              <a:gd name="T8" fmla="*/ 0 w 284"/>
              <a:gd name="T9" fmla="*/ 452 h 453"/>
              <a:gd name="T10" fmla="*/ 0 w 284"/>
              <a:gd name="T11" fmla="*/ 0 h 453"/>
              <a:gd name="T12" fmla="*/ 225 w 284"/>
              <a:gd name="T13" fmla="*/ 0 h 453"/>
              <a:gd name="T14" fmla="*/ 226 w 284"/>
              <a:gd name="T15" fmla="*/ 282 h 453"/>
              <a:gd name="T16" fmla="*/ 223 w 284"/>
              <a:gd name="T17" fmla="*/ 258 h 453"/>
              <a:gd name="T18" fmla="*/ 184 w 284"/>
              <a:gd name="T19" fmla="*/ 237 h 453"/>
              <a:gd name="T20" fmla="*/ 163 w 284"/>
              <a:gd name="T21" fmla="*/ 228 h 453"/>
              <a:gd name="T22" fmla="*/ 163 w 284"/>
              <a:gd name="T23" fmla="*/ 211 h 453"/>
              <a:gd name="T24" fmla="*/ 171 w 284"/>
              <a:gd name="T25" fmla="*/ 191 h 453"/>
              <a:gd name="T26" fmla="*/ 179 w 284"/>
              <a:gd name="T27" fmla="*/ 182 h 453"/>
              <a:gd name="T28" fmla="*/ 174 w 284"/>
              <a:gd name="T29" fmla="*/ 169 h 453"/>
              <a:gd name="T30" fmla="*/ 175 w 284"/>
              <a:gd name="T31" fmla="*/ 151 h 453"/>
              <a:gd name="T32" fmla="*/ 141 w 284"/>
              <a:gd name="T33" fmla="*/ 125 h 453"/>
              <a:gd name="T34" fmla="*/ 108 w 284"/>
              <a:gd name="T35" fmla="*/ 151 h 453"/>
              <a:gd name="T36" fmla="*/ 109 w 284"/>
              <a:gd name="T37" fmla="*/ 169 h 453"/>
              <a:gd name="T38" fmla="*/ 103 w 284"/>
              <a:gd name="T39" fmla="*/ 182 h 453"/>
              <a:gd name="T40" fmla="*/ 112 w 284"/>
              <a:gd name="T41" fmla="*/ 191 h 453"/>
              <a:gd name="T42" fmla="*/ 120 w 284"/>
              <a:gd name="T43" fmla="*/ 212 h 453"/>
              <a:gd name="T44" fmla="*/ 120 w 284"/>
              <a:gd name="T45" fmla="*/ 228 h 453"/>
              <a:gd name="T46" fmla="*/ 99 w 284"/>
              <a:gd name="T47" fmla="*/ 238 h 453"/>
              <a:gd name="T48" fmla="*/ 60 w 284"/>
              <a:gd name="T49" fmla="*/ 258 h 453"/>
              <a:gd name="T50" fmla="*/ 57 w 284"/>
              <a:gd name="T51" fmla="*/ 282 h 453"/>
              <a:gd name="T52" fmla="*/ 141 w 284"/>
              <a:gd name="T53" fmla="*/ 282 h 453"/>
              <a:gd name="T54" fmla="*/ 226 w 284"/>
              <a:gd name="T55" fmla="*/ 2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4" h="453">
                <a:moveTo>
                  <a:pt x="225" y="0"/>
                </a:moveTo>
                <a:cubicBezTo>
                  <a:pt x="254" y="0"/>
                  <a:pt x="283" y="28"/>
                  <a:pt x="283" y="59"/>
                </a:cubicBezTo>
                <a:cubicBezTo>
                  <a:pt x="283" y="82"/>
                  <a:pt x="283" y="299"/>
                  <a:pt x="283" y="395"/>
                </a:cubicBezTo>
                <a:cubicBezTo>
                  <a:pt x="283" y="429"/>
                  <a:pt x="255" y="452"/>
                  <a:pt x="226" y="452"/>
                </a:cubicBezTo>
                <a:cubicBezTo>
                  <a:pt x="197" y="452"/>
                  <a:pt x="0" y="452"/>
                  <a:pt x="0" y="452"/>
                </a:cubicBezTo>
                <a:lnTo>
                  <a:pt x="0" y="0"/>
                </a:lnTo>
                <a:cubicBezTo>
                  <a:pt x="0" y="0"/>
                  <a:pt x="196" y="0"/>
                  <a:pt x="225" y="0"/>
                </a:cubicBezTo>
                <a:close/>
                <a:moveTo>
                  <a:pt x="226" y="282"/>
                </a:moveTo>
                <a:cubicBezTo>
                  <a:pt x="226" y="282"/>
                  <a:pt x="227" y="265"/>
                  <a:pt x="223" y="258"/>
                </a:cubicBezTo>
                <a:cubicBezTo>
                  <a:pt x="218" y="250"/>
                  <a:pt x="201" y="244"/>
                  <a:pt x="184" y="237"/>
                </a:cubicBezTo>
                <a:cubicBezTo>
                  <a:pt x="167" y="230"/>
                  <a:pt x="163" y="228"/>
                  <a:pt x="163" y="228"/>
                </a:cubicBezTo>
                <a:lnTo>
                  <a:pt x="163" y="211"/>
                </a:lnTo>
                <a:cubicBezTo>
                  <a:pt x="163" y="211"/>
                  <a:pt x="169" y="207"/>
                  <a:pt x="171" y="191"/>
                </a:cubicBezTo>
                <a:cubicBezTo>
                  <a:pt x="175" y="192"/>
                  <a:pt x="179" y="185"/>
                  <a:pt x="179" y="182"/>
                </a:cubicBezTo>
                <a:cubicBezTo>
                  <a:pt x="179" y="178"/>
                  <a:pt x="179" y="168"/>
                  <a:pt x="174" y="169"/>
                </a:cubicBezTo>
                <a:cubicBezTo>
                  <a:pt x="175" y="162"/>
                  <a:pt x="175" y="155"/>
                  <a:pt x="175" y="151"/>
                </a:cubicBezTo>
                <a:cubicBezTo>
                  <a:pt x="174" y="138"/>
                  <a:pt x="160" y="125"/>
                  <a:pt x="141" y="125"/>
                </a:cubicBezTo>
                <a:cubicBezTo>
                  <a:pt x="121" y="125"/>
                  <a:pt x="109" y="138"/>
                  <a:pt x="108" y="151"/>
                </a:cubicBezTo>
                <a:cubicBezTo>
                  <a:pt x="107" y="155"/>
                  <a:pt x="108" y="162"/>
                  <a:pt x="109" y="169"/>
                </a:cubicBezTo>
                <a:cubicBezTo>
                  <a:pt x="104" y="168"/>
                  <a:pt x="103" y="178"/>
                  <a:pt x="103" y="182"/>
                </a:cubicBezTo>
                <a:cubicBezTo>
                  <a:pt x="104" y="185"/>
                  <a:pt x="108" y="192"/>
                  <a:pt x="112" y="191"/>
                </a:cubicBezTo>
                <a:cubicBezTo>
                  <a:pt x="114" y="207"/>
                  <a:pt x="120" y="212"/>
                  <a:pt x="120" y="212"/>
                </a:cubicBezTo>
                <a:lnTo>
                  <a:pt x="120" y="228"/>
                </a:lnTo>
                <a:cubicBezTo>
                  <a:pt x="120" y="228"/>
                  <a:pt x="116" y="230"/>
                  <a:pt x="99" y="238"/>
                </a:cubicBezTo>
                <a:cubicBezTo>
                  <a:pt x="82" y="245"/>
                  <a:pt x="65" y="250"/>
                  <a:pt x="60" y="258"/>
                </a:cubicBezTo>
                <a:cubicBezTo>
                  <a:pt x="55" y="265"/>
                  <a:pt x="57" y="282"/>
                  <a:pt x="57" y="282"/>
                </a:cubicBezTo>
                <a:lnTo>
                  <a:pt x="141" y="282"/>
                </a:lnTo>
                <a:lnTo>
                  <a:pt x="226" y="282"/>
                </a:lnTo>
                <a:close/>
              </a:path>
            </a:pathLst>
          </a:custGeom>
          <a:solidFill>
            <a:schemeClr val="tx1">
              <a:lumMod val="90000"/>
              <a:lumOff val="10000"/>
            </a:schemeClr>
          </a:solidFill>
          <a:ln>
            <a:noFill/>
          </a:ln>
          <a:effectLst/>
          <a:extLst/>
        </p:spPr>
        <p:txBody>
          <a:bodyPr wrap="none" anchor="ctr"/>
          <a:lstStyle/>
          <a:p>
            <a:endParaRPr lang="en-US"/>
          </a:p>
        </p:txBody>
      </p:sp>
      <p:sp>
        <p:nvSpPr>
          <p:cNvPr id="182" name="Freeform 174"/>
          <p:cNvSpPr>
            <a:spLocks noChangeArrowheads="1"/>
          </p:cNvSpPr>
          <p:nvPr/>
        </p:nvSpPr>
        <p:spPr bwMode="auto">
          <a:xfrm>
            <a:off x="2457123" y="3337553"/>
            <a:ext cx="152400" cy="131763"/>
          </a:xfrm>
          <a:custGeom>
            <a:avLst/>
            <a:gdLst>
              <a:gd name="T0" fmla="*/ 367 w 424"/>
              <a:gd name="T1" fmla="*/ 310 h 367"/>
              <a:gd name="T2" fmla="*/ 367 w 424"/>
              <a:gd name="T3" fmla="*/ 56 h 367"/>
              <a:gd name="T4" fmla="*/ 57 w 424"/>
              <a:gd name="T5" fmla="*/ 56 h 367"/>
              <a:gd name="T6" fmla="*/ 57 w 424"/>
              <a:gd name="T7" fmla="*/ 310 h 367"/>
              <a:gd name="T8" fmla="*/ 367 w 424"/>
              <a:gd name="T9" fmla="*/ 310 h 367"/>
              <a:gd name="T10" fmla="*/ 423 w 424"/>
              <a:gd name="T11" fmla="*/ 0 h 367"/>
              <a:gd name="T12" fmla="*/ 423 w 424"/>
              <a:gd name="T13" fmla="*/ 366 h 367"/>
              <a:gd name="T14" fmla="*/ 0 w 424"/>
              <a:gd name="T15" fmla="*/ 366 h 367"/>
              <a:gd name="T16" fmla="*/ 0 w 424"/>
              <a:gd name="T17" fmla="*/ 0 h 367"/>
              <a:gd name="T18" fmla="*/ 423 w 424"/>
              <a:gd name="T1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367">
                <a:moveTo>
                  <a:pt x="367" y="310"/>
                </a:moveTo>
                <a:lnTo>
                  <a:pt x="367" y="56"/>
                </a:lnTo>
                <a:lnTo>
                  <a:pt x="57" y="56"/>
                </a:lnTo>
                <a:lnTo>
                  <a:pt x="57" y="310"/>
                </a:lnTo>
                <a:lnTo>
                  <a:pt x="367" y="310"/>
                </a:lnTo>
                <a:close/>
                <a:moveTo>
                  <a:pt x="423" y="0"/>
                </a:moveTo>
                <a:lnTo>
                  <a:pt x="423" y="366"/>
                </a:lnTo>
                <a:lnTo>
                  <a:pt x="0" y="366"/>
                </a:lnTo>
                <a:lnTo>
                  <a:pt x="0" y="0"/>
                </a:lnTo>
                <a:lnTo>
                  <a:pt x="423" y="0"/>
                </a:lnTo>
                <a:close/>
              </a:path>
            </a:pathLst>
          </a:custGeom>
          <a:solidFill>
            <a:schemeClr val="tx1">
              <a:lumMod val="90000"/>
              <a:lumOff val="10000"/>
            </a:schemeClr>
          </a:solidFill>
          <a:ln>
            <a:noFill/>
          </a:ln>
          <a:effectLst/>
          <a:extLst/>
        </p:spPr>
        <p:txBody>
          <a:bodyPr wrap="none" anchor="ctr"/>
          <a:lstStyle/>
          <a:p>
            <a:endParaRPr lang="en-US"/>
          </a:p>
        </p:txBody>
      </p:sp>
      <p:sp>
        <p:nvSpPr>
          <p:cNvPr id="183" name="Freeform 175"/>
          <p:cNvSpPr>
            <a:spLocks noChangeArrowheads="1"/>
          </p:cNvSpPr>
          <p:nvPr/>
        </p:nvSpPr>
        <p:spPr bwMode="auto">
          <a:xfrm>
            <a:off x="2487285" y="3407403"/>
            <a:ext cx="11113" cy="31750"/>
          </a:xfrm>
          <a:custGeom>
            <a:avLst/>
            <a:gdLst>
              <a:gd name="T0" fmla="*/ 28 w 29"/>
              <a:gd name="T1" fmla="*/ 85 h 86"/>
              <a:gd name="T2" fmla="*/ 0 w 29"/>
              <a:gd name="T3" fmla="*/ 85 h 86"/>
              <a:gd name="T4" fmla="*/ 0 w 29"/>
              <a:gd name="T5" fmla="*/ 0 h 86"/>
              <a:gd name="T6" fmla="*/ 28 w 29"/>
              <a:gd name="T7" fmla="*/ 0 h 86"/>
              <a:gd name="T8" fmla="*/ 28 w 29"/>
              <a:gd name="T9" fmla="*/ 85 h 86"/>
            </a:gdLst>
            <a:ahLst/>
            <a:cxnLst>
              <a:cxn ang="0">
                <a:pos x="T0" y="T1"/>
              </a:cxn>
              <a:cxn ang="0">
                <a:pos x="T2" y="T3"/>
              </a:cxn>
              <a:cxn ang="0">
                <a:pos x="T4" y="T5"/>
              </a:cxn>
              <a:cxn ang="0">
                <a:pos x="T6" y="T7"/>
              </a:cxn>
              <a:cxn ang="0">
                <a:pos x="T8" y="T9"/>
              </a:cxn>
            </a:cxnLst>
            <a:rect l="0" t="0" r="r" b="b"/>
            <a:pathLst>
              <a:path w="29" h="86">
                <a:moveTo>
                  <a:pt x="28" y="85"/>
                </a:moveTo>
                <a:lnTo>
                  <a:pt x="0" y="85"/>
                </a:lnTo>
                <a:lnTo>
                  <a:pt x="0" y="0"/>
                </a:lnTo>
                <a:lnTo>
                  <a:pt x="28" y="0"/>
                </a:lnTo>
                <a:lnTo>
                  <a:pt x="28" y="85"/>
                </a:lnTo>
              </a:path>
            </a:pathLst>
          </a:custGeom>
          <a:solidFill>
            <a:schemeClr val="tx1">
              <a:lumMod val="90000"/>
              <a:lumOff val="10000"/>
            </a:schemeClr>
          </a:solidFill>
          <a:ln>
            <a:noFill/>
          </a:ln>
          <a:effectLst/>
          <a:extLst/>
        </p:spPr>
        <p:txBody>
          <a:bodyPr wrap="none" anchor="ctr"/>
          <a:lstStyle/>
          <a:p>
            <a:endParaRPr lang="en-US"/>
          </a:p>
        </p:txBody>
      </p:sp>
      <p:sp>
        <p:nvSpPr>
          <p:cNvPr id="184" name="Freeform 176"/>
          <p:cNvSpPr>
            <a:spLocks noChangeArrowheads="1"/>
          </p:cNvSpPr>
          <p:nvPr/>
        </p:nvSpPr>
        <p:spPr bwMode="auto">
          <a:xfrm>
            <a:off x="2507923" y="3397878"/>
            <a:ext cx="11112" cy="41275"/>
          </a:xfrm>
          <a:custGeom>
            <a:avLst/>
            <a:gdLst>
              <a:gd name="T0" fmla="*/ 28 w 29"/>
              <a:gd name="T1" fmla="*/ 113 h 114"/>
              <a:gd name="T2" fmla="*/ 0 w 29"/>
              <a:gd name="T3" fmla="*/ 113 h 114"/>
              <a:gd name="T4" fmla="*/ 0 w 29"/>
              <a:gd name="T5" fmla="*/ 0 h 114"/>
              <a:gd name="T6" fmla="*/ 28 w 29"/>
              <a:gd name="T7" fmla="*/ 0 h 114"/>
              <a:gd name="T8" fmla="*/ 28 w 29"/>
              <a:gd name="T9" fmla="*/ 113 h 114"/>
            </a:gdLst>
            <a:ahLst/>
            <a:cxnLst>
              <a:cxn ang="0">
                <a:pos x="T0" y="T1"/>
              </a:cxn>
              <a:cxn ang="0">
                <a:pos x="T2" y="T3"/>
              </a:cxn>
              <a:cxn ang="0">
                <a:pos x="T4" y="T5"/>
              </a:cxn>
              <a:cxn ang="0">
                <a:pos x="T6" y="T7"/>
              </a:cxn>
              <a:cxn ang="0">
                <a:pos x="T8" y="T9"/>
              </a:cxn>
            </a:cxnLst>
            <a:rect l="0" t="0" r="r" b="b"/>
            <a:pathLst>
              <a:path w="29" h="114">
                <a:moveTo>
                  <a:pt x="28" y="113"/>
                </a:moveTo>
                <a:lnTo>
                  <a:pt x="0" y="113"/>
                </a:lnTo>
                <a:lnTo>
                  <a:pt x="0" y="0"/>
                </a:lnTo>
                <a:lnTo>
                  <a:pt x="28" y="0"/>
                </a:lnTo>
                <a:lnTo>
                  <a:pt x="28" y="113"/>
                </a:lnTo>
              </a:path>
            </a:pathLst>
          </a:custGeom>
          <a:solidFill>
            <a:schemeClr val="tx1">
              <a:lumMod val="90000"/>
              <a:lumOff val="10000"/>
            </a:schemeClr>
          </a:solidFill>
          <a:ln>
            <a:noFill/>
          </a:ln>
          <a:effectLst/>
          <a:extLst/>
        </p:spPr>
        <p:txBody>
          <a:bodyPr wrap="none" anchor="ctr"/>
          <a:lstStyle/>
          <a:p>
            <a:endParaRPr lang="en-US"/>
          </a:p>
        </p:txBody>
      </p:sp>
      <p:sp>
        <p:nvSpPr>
          <p:cNvPr id="185" name="Freeform 177"/>
          <p:cNvSpPr>
            <a:spLocks noChangeArrowheads="1"/>
          </p:cNvSpPr>
          <p:nvPr/>
        </p:nvSpPr>
        <p:spPr bwMode="auto">
          <a:xfrm>
            <a:off x="2528560" y="3407403"/>
            <a:ext cx="11113" cy="31750"/>
          </a:xfrm>
          <a:custGeom>
            <a:avLst/>
            <a:gdLst>
              <a:gd name="T0" fmla="*/ 28 w 29"/>
              <a:gd name="T1" fmla="*/ 85 h 86"/>
              <a:gd name="T2" fmla="*/ 0 w 29"/>
              <a:gd name="T3" fmla="*/ 85 h 86"/>
              <a:gd name="T4" fmla="*/ 0 w 29"/>
              <a:gd name="T5" fmla="*/ 0 h 86"/>
              <a:gd name="T6" fmla="*/ 28 w 29"/>
              <a:gd name="T7" fmla="*/ 0 h 86"/>
              <a:gd name="T8" fmla="*/ 28 w 29"/>
              <a:gd name="T9" fmla="*/ 85 h 86"/>
            </a:gdLst>
            <a:ahLst/>
            <a:cxnLst>
              <a:cxn ang="0">
                <a:pos x="T0" y="T1"/>
              </a:cxn>
              <a:cxn ang="0">
                <a:pos x="T2" y="T3"/>
              </a:cxn>
              <a:cxn ang="0">
                <a:pos x="T4" y="T5"/>
              </a:cxn>
              <a:cxn ang="0">
                <a:pos x="T6" y="T7"/>
              </a:cxn>
              <a:cxn ang="0">
                <a:pos x="T8" y="T9"/>
              </a:cxn>
            </a:cxnLst>
            <a:rect l="0" t="0" r="r" b="b"/>
            <a:pathLst>
              <a:path w="29" h="86">
                <a:moveTo>
                  <a:pt x="28" y="85"/>
                </a:moveTo>
                <a:lnTo>
                  <a:pt x="0" y="85"/>
                </a:lnTo>
                <a:lnTo>
                  <a:pt x="0" y="0"/>
                </a:lnTo>
                <a:lnTo>
                  <a:pt x="28" y="0"/>
                </a:lnTo>
                <a:lnTo>
                  <a:pt x="28" y="85"/>
                </a:lnTo>
              </a:path>
            </a:pathLst>
          </a:custGeom>
          <a:solidFill>
            <a:schemeClr val="tx1">
              <a:lumMod val="90000"/>
              <a:lumOff val="10000"/>
            </a:schemeClr>
          </a:solidFill>
          <a:ln>
            <a:noFill/>
          </a:ln>
          <a:effectLst/>
          <a:extLst/>
        </p:spPr>
        <p:txBody>
          <a:bodyPr wrap="none" anchor="ctr"/>
          <a:lstStyle/>
          <a:p>
            <a:endParaRPr lang="en-US"/>
          </a:p>
        </p:txBody>
      </p:sp>
      <p:sp>
        <p:nvSpPr>
          <p:cNvPr id="186" name="Freeform 178"/>
          <p:cNvSpPr>
            <a:spLocks noChangeArrowheads="1"/>
          </p:cNvSpPr>
          <p:nvPr/>
        </p:nvSpPr>
        <p:spPr bwMode="auto">
          <a:xfrm>
            <a:off x="2547610" y="3377241"/>
            <a:ext cx="11113" cy="61912"/>
          </a:xfrm>
          <a:custGeom>
            <a:avLst/>
            <a:gdLst>
              <a:gd name="T0" fmla="*/ 28 w 29"/>
              <a:gd name="T1" fmla="*/ 170 h 171"/>
              <a:gd name="T2" fmla="*/ 0 w 29"/>
              <a:gd name="T3" fmla="*/ 170 h 171"/>
              <a:gd name="T4" fmla="*/ 0 w 29"/>
              <a:gd name="T5" fmla="*/ 0 h 171"/>
              <a:gd name="T6" fmla="*/ 28 w 29"/>
              <a:gd name="T7" fmla="*/ 0 h 171"/>
              <a:gd name="T8" fmla="*/ 28 w 29"/>
              <a:gd name="T9" fmla="*/ 170 h 171"/>
            </a:gdLst>
            <a:ahLst/>
            <a:cxnLst>
              <a:cxn ang="0">
                <a:pos x="T0" y="T1"/>
              </a:cxn>
              <a:cxn ang="0">
                <a:pos x="T2" y="T3"/>
              </a:cxn>
              <a:cxn ang="0">
                <a:pos x="T4" y="T5"/>
              </a:cxn>
              <a:cxn ang="0">
                <a:pos x="T6" y="T7"/>
              </a:cxn>
              <a:cxn ang="0">
                <a:pos x="T8" y="T9"/>
              </a:cxn>
            </a:cxnLst>
            <a:rect l="0" t="0" r="r" b="b"/>
            <a:pathLst>
              <a:path w="29" h="171">
                <a:moveTo>
                  <a:pt x="28" y="170"/>
                </a:moveTo>
                <a:lnTo>
                  <a:pt x="0" y="170"/>
                </a:lnTo>
                <a:lnTo>
                  <a:pt x="0" y="0"/>
                </a:lnTo>
                <a:lnTo>
                  <a:pt x="28" y="0"/>
                </a:lnTo>
                <a:lnTo>
                  <a:pt x="28" y="170"/>
                </a:lnTo>
              </a:path>
            </a:pathLst>
          </a:custGeom>
          <a:solidFill>
            <a:schemeClr val="tx1">
              <a:lumMod val="90000"/>
              <a:lumOff val="10000"/>
            </a:schemeClr>
          </a:solidFill>
          <a:ln>
            <a:noFill/>
          </a:ln>
          <a:effectLst/>
          <a:extLst/>
        </p:spPr>
        <p:txBody>
          <a:bodyPr wrap="none" anchor="ctr"/>
          <a:lstStyle/>
          <a:p>
            <a:endParaRPr lang="en-US"/>
          </a:p>
        </p:txBody>
      </p:sp>
      <p:sp>
        <p:nvSpPr>
          <p:cNvPr id="187" name="Freeform 179"/>
          <p:cNvSpPr>
            <a:spLocks noChangeArrowheads="1"/>
          </p:cNvSpPr>
          <p:nvPr/>
        </p:nvSpPr>
        <p:spPr bwMode="auto">
          <a:xfrm>
            <a:off x="2568248" y="3407403"/>
            <a:ext cx="11112" cy="31750"/>
          </a:xfrm>
          <a:custGeom>
            <a:avLst/>
            <a:gdLst>
              <a:gd name="T0" fmla="*/ 29 w 30"/>
              <a:gd name="T1" fmla="*/ 85 h 86"/>
              <a:gd name="T2" fmla="*/ 0 w 30"/>
              <a:gd name="T3" fmla="*/ 85 h 86"/>
              <a:gd name="T4" fmla="*/ 0 w 30"/>
              <a:gd name="T5" fmla="*/ 0 h 86"/>
              <a:gd name="T6" fmla="*/ 29 w 30"/>
              <a:gd name="T7" fmla="*/ 0 h 86"/>
              <a:gd name="T8" fmla="*/ 29 w 30"/>
              <a:gd name="T9" fmla="*/ 85 h 86"/>
            </a:gdLst>
            <a:ahLst/>
            <a:cxnLst>
              <a:cxn ang="0">
                <a:pos x="T0" y="T1"/>
              </a:cxn>
              <a:cxn ang="0">
                <a:pos x="T2" y="T3"/>
              </a:cxn>
              <a:cxn ang="0">
                <a:pos x="T4" y="T5"/>
              </a:cxn>
              <a:cxn ang="0">
                <a:pos x="T6" y="T7"/>
              </a:cxn>
              <a:cxn ang="0">
                <a:pos x="T8" y="T9"/>
              </a:cxn>
            </a:cxnLst>
            <a:rect l="0" t="0" r="r" b="b"/>
            <a:pathLst>
              <a:path w="30" h="86">
                <a:moveTo>
                  <a:pt x="29" y="85"/>
                </a:moveTo>
                <a:lnTo>
                  <a:pt x="0" y="85"/>
                </a:lnTo>
                <a:lnTo>
                  <a:pt x="0" y="0"/>
                </a:lnTo>
                <a:lnTo>
                  <a:pt x="29" y="0"/>
                </a:lnTo>
                <a:lnTo>
                  <a:pt x="29" y="85"/>
                </a:lnTo>
              </a:path>
            </a:pathLst>
          </a:custGeom>
          <a:solidFill>
            <a:schemeClr val="tx1">
              <a:lumMod val="90000"/>
              <a:lumOff val="10000"/>
            </a:schemeClr>
          </a:solidFill>
          <a:ln>
            <a:noFill/>
          </a:ln>
          <a:effectLst/>
          <a:extLst/>
        </p:spPr>
        <p:txBody>
          <a:bodyPr wrap="none" anchor="ctr"/>
          <a:lstStyle/>
          <a:p>
            <a:endParaRPr lang="en-US"/>
          </a:p>
        </p:txBody>
      </p:sp>
      <p:sp>
        <p:nvSpPr>
          <p:cNvPr id="188" name="Freeform 180"/>
          <p:cNvSpPr>
            <a:spLocks noChangeArrowheads="1"/>
          </p:cNvSpPr>
          <p:nvPr/>
        </p:nvSpPr>
        <p:spPr bwMode="auto">
          <a:xfrm>
            <a:off x="2782560" y="3337553"/>
            <a:ext cx="152400" cy="131763"/>
          </a:xfrm>
          <a:custGeom>
            <a:avLst/>
            <a:gdLst>
              <a:gd name="T0" fmla="*/ 367 w 424"/>
              <a:gd name="T1" fmla="*/ 310 h 367"/>
              <a:gd name="T2" fmla="*/ 367 w 424"/>
              <a:gd name="T3" fmla="*/ 56 h 367"/>
              <a:gd name="T4" fmla="*/ 57 w 424"/>
              <a:gd name="T5" fmla="*/ 56 h 367"/>
              <a:gd name="T6" fmla="*/ 57 w 424"/>
              <a:gd name="T7" fmla="*/ 310 h 367"/>
              <a:gd name="T8" fmla="*/ 367 w 424"/>
              <a:gd name="T9" fmla="*/ 310 h 367"/>
              <a:gd name="T10" fmla="*/ 423 w 424"/>
              <a:gd name="T11" fmla="*/ 0 h 367"/>
              <a:gd name="T12" fmla="*/ 423 w 424"/>
              <a:gd name="T13" fmla="*/ 366 h 367"/>
              <a:gd name="T14" fmla="*/ 0 w 424"/>
              <a:gd name="T15" fmla="*/ 366 h 367"/>
              <a:gd name="T16" fmla="*/ 0 w 424"/>
              <a:gd name="T17" fmla="*/ 0 h 367"/>
              <a:gd name="T18" fmla="*/ 423 w 424"/>
              <a:gd name="T1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367">
                <a:moveTo>
                  <a:pt x="367" y="310"/>
                </a:moveTo>
                <a:lnTo>
                  <a:pt x="367" y="56"/>
                </a:lnTo>
                <a:lnTo>
                  <a:pt x="57" y="56"/>
                </a:lnTo>
                <a:lnTo>
                  <a:pt x="57" y="310"/>
                </a:lnTo>
                <a:lnTo>
                  <a:pt x="367" y="310"/>
                </a:lnTo>
                <a:close/>
                <a:moveTo>
                  <a:pt x="423" y="0"/>
                </a:moveTo>
                <a:lnTo>
                  <a:pt x="423" y="366"/>
                </a:lnTo>
                <a:lnTo>
                  <a:pt x="0" y="366"/>
                </a:lnTo>
                <a:lnTo>
                  <a:pt x="0" y="0"/>
                </a:lnTo>
                <a:lnTo>
                  <a:pt x="423" y="0"/>
                </a:lnTo>
                <a:close/>
              </a:path>
            </a:pathLst>
          </a:custGeom>
          <a:solidFill>
            <a:schemeClr val="tx1">
              <a:lumMod val="90000"/>
              <a:lumOff val="10000"/>
            </a:schemeClr>
          </a:solidFill>
          <a:ln>
            <a:noFill/>
          </a:ln>
          <a:effectLst/>
          <a:extLst/>
        </p:spPr>
        <p:txBody>
          <a:bodyPr wrap="none" anchor="ctr"/>
          <a:lstStyle/>
          <a:p>
            <a:endParaRPr lang="en-US"/>
          </a:p>
        </p:txBody>
      </p:sp>
      <p:sp>
        <p:nvSpPr>
          <p:cNvPr id="189" name="Freeform 181"/>
          <p:cNvSpPr>
            <a:spLocks noChangeArrowheads="1"/>
          </p:cNvSpPr>
          <p:nvPr/>
        </p:nvSpPr>
        <p:spPr bwMode="auto">
          <a:xfrm>
            <a:off x="2806373" y="3370891"/>
            <a:ext cx="103187" cy="55562"/>
          </a:xfrm>
          <a:custGeom>
            <a:avLst/>
            <a:gdLst>
              <a:gd name="T0" fmla="*/ 217 w 287"/>
              <a:gd name="T1" fmla="*/ 154 h 155"/>
              <a:gd name="T2" fmla="*/ 159 w 287"/>
              <a:gd name="T3" fmla="*/ 93 h 155"/>
              <a:gd name="T4" fmla="*/ 104 w 287"/>
              <a:gd name="T5" fmla="*/ 149 h 155"/>
              <a:gd name="T6" fmla="*/ 50 w 287"/>
              <a:gd name="T7" fmla="*/ 96 h 155"/>
              <a:gd name="T8" fmla="*/ 28 w 287"/>
              <a:gd name="T9" fmla="*/ 136 h 155"/>
              <a:gd name="T10" fmla="*/ 9 w 287"/>
              <a:gd name="T11" fmla="*/ 142 h 155"/>
              <a:gd name="T12" fmla="*/ 3 w 287"/>
              <a:gd name="T13" fmla="*/ 123 h 155"/>
              <a:gd name="T14" fmla="*/ 43 w 287"/>
              <a:gd name="T15" fmla="*/ 50 h 155"/>
              <a:gd name="T16" fmla="*/ 103 w 287"/>
              <a:gd name="T17" fmla="*/ 109 h 155"/>
              <a:gd name="T18" fmla="*/ 159 w 287"/>
              <a:gd name="T19" fmla="*/ 53 h 155"/>
              <a:gd name="T20" fmla="*/ 210 w 287"/>
              <a:gd name="T21" fmla="*/ 105 h 155"/>
              <a:gd name="T22" fmla="*/ 257 w 287"/>
              <a:gd name="T23" fmla="*/ 10 h 155"/>
              <a:gd name="T24" fmla="*/ 276 w 287"/>
              <a:gd name="T25" fmla="*/ 4 h 155"/>
              <a:gd name="T26" fmla="*/ 282 w 287"/>
              <a:gd name="T27" fmla="*/ 23 h 155"/>
              <a:gd name="T28" fmla="*/ 217 w 287"/>
              <a:gd name="T29"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155">
                <a:moveTo>
                  <a:pt x="217" y="154"/>
                </a:moveTo>
                <a:lnTo>
                  <a:pt x="159" y="93"/>
                </a:lnTo>
                <a:lnTo>
                  <a:pt x="104" y="149"/>
                </a:lnTo>
                <a:lnTo>
                  <a:pt x="50" y="96"/>
                </a:lnTo>
                <a:lnTo>
                  <a:pt x="28" y="136"/>
                </a:lnTo>
                <a:cubicBezTo>
                  <a:pt x="25" y="143"/>
                  <a:pt x="16" y="146"/>
                  <a:pt x="9" y="142"/>
                </a:cubicBezTo>
                <a:cubicBezTo>
                  <a:pt x="2" y="138"/>
                  <a:pt x="0" y="130"/>
                  <a:pt x="3" y="123"/>
                </a:cubicBezTo>
                <a:lnTo>
                  <a:pt x="43" y="50"/>
                </a:lnTo>
                <a:lnTo>
                  <a:pt x="103" y="109"/>
                </a:lnTo>
                <a:lnTo>
                  <a:pt x="159" y="53"/>
                </a:lnTo>
                <a:lnTo>
                  <a:pt x="210" y="105"/>
                </a:lnTo>
                <a:lnTo>
                  <a:pt x="257" y="10"/>
                </a:lnTo>
                <a:cubicBezTo>
                  <a:pt x="261" y="3"/>
                  <a:pt x="269" y="0"/>
                  <a:pt x="276" y="4"/>
                </a:cubicBezTo>
                <a:cubicBezTo>
                  <a:pt x="283" y="7"/>
                  <a:pt x="286" y="16"/>
                  <a:pt x="282" y="23"/>
                </a:cubicBezTo>
                <a:lnTo>
                  <a:pt x="217" y="154"/>
                </a:lnTo>
              </a:path>
            </a:pathLst>
          </a:custGeom>
          <a:solidFill>
            <a:schemeClr val="tx1">
              <a:lumMod val="90000"/>
              <a:lumOff val="10000"/>
            </a:schemeClr>
          </a:solidFill>
          <a:ln>
            <a:noFill/>
          </a:ln>
          <a:effectLst/>
          <a:extLst/>
        </p:spPr>
        <p:txBody>
          <a:bodyPr wrap="none" anchor="ctr"/>
          <a:lstStyle/>
          <a:p>
            <a:endParaRPr lang="en-US"/>
          </a:p>
        </p:txBody>
      </p:sp>
      <p:sp>
        <p:nvSpPr>
          <p:cNvPr id="190" name="Freeform 182"/>
          <p:cNvSpPr>
            <a:spLocks noChangeArrowheads="1"/>
          </p:cNvSpPr>
          <p:nvPr/>
        </p:nvSpPr>
        <p:spPr bwMode="auto">
          <a:xfrm>
            <a:off x="3101648" y="3337553"/>
            <a:ext cx="163512" cy="131763"/>
          </a:xfrm>
          <a:custGeom>
            <a:avLst/>
            <a:gdLst>
              <a:gd name="T0" fmla="*/ 395 w 453"/>
              <a:gd name="T1" fmla="*/ 310 h 367"/>
              <a:gd name="T2" fmla="*/ 395 w 453"/>
              <a:gd name="T3" fmla="*/ 56 h 367"/>
              <a:gd name="T4" fmla="*/ 57 w 453"/>
              <a:gd name="T5" fmla="*/ 56 h 367"/>
              <a:gd name="T6" fmla="*/ 57 w 453"/>
              <a:gd name="T7" fmla="*/ 310 h 367"/>
              <a:gd name="T8" fmla="*/ 395 w 453"/>
              <a:gd name="T9" fmla="*/ 310 h 367"/>
              <a:gd name="T10" fmla="*/ 452 w 453"/>
              <a:gd name="T11" fmla="*/ 0 h 367"/>
              <a:gd name="T12" fmla="*/ 452 w 453"/>
              <a:gd name="T13" fmla="*/ 366 h 367"/>
              <a:gd name="T14" fmla="*/ 0 w 453"/>
              <a:gd name="T15" fmla="*/ 366 h 367"/>
              <a:gd name="T16" fmla="*/ 0 w 453"/>
              <a:gd name="T17" fmla="*/ 0 h 367"/>
              <a:gd name="T18" fmla="*/ 452 w 453"/>
              <a:gd name="T1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367">
                <a:moveTo>
                  <a:pt x="395" y="310"/>
                </a:moveTo>
                <a:lnTo>
                  <a:pt x="395" y="56"/>
                </a:lnTo>
                <a:lnTo>
                  <a:pt x="57" y="56"/>
                </a:lnTo>
                <a:lnTo>
                  <a:pt x="57" y="310"/>
                </a:lnTo>
                <a:lnTo>
                  <a:pt x="395" y="310"/>
                </a:lnTo>
                <a:close/>
                <a:moveTo>
                  <a:pt x="452" y="0"/>
                </a:moveTo>
                <a:lnTo>
                  <a:pt x="452" y="366"/>
                </a:lnTo>
                <a:lnTo>
                  <a:pt x="0" y="366"/>
                </a:lnTo>
                <a:lnTo>
                  <a:pt x="0" y="0"/>
                </a:lnTo>
                <a:lnTo>
                  <a:pt x="452" y="0"/>
                </a:lnTo>
                <a:close/>
              </a:path>
            </a:pathLst>
          </a:custGeom>
          <a:solidFill>
            <a:schemeClr val="tx1">
              <a:lumMod val="90000"/>
              <a:lumOff val="10000"/>
            </a:schemeClr>
          </a:solidFill>
          <a:ln>
            <a:noFill/>
          </a:ln>
          <a:effectLst/>
          <a:extLst/>
        </p:spPr>
        <p:txBody>
          <a:bodyPr wrap="none" anchor="ctr"/>
          <a:lstStyle/>
          <a:p>
            <a:endParaRPr lang="en-US"/>
          </a:p>
        </p:txBody>
      </p:sp>
      <p:sp>
        <p:nvSpPr>
          <p:cNvPr id="191" name="Freeform 183"/>
          <p:cNvSpPr>
            <a:spLocks noChangeArrowheads="1"/>
          </p:cNvSpPr>
          <p:nvPr/>
        </p:nvSpPr>
        <p:spPr bwMode="auto">
          <a:xfrm>
            <a:off x="3144510" y="3364541"/>
            <a:ext cx="31750" cy="31750"/>
          </a:xfrm>
          <a:custGeom>
            <a:avLst/>
            <a:gdLst>
              <a:gd name="T0" fmla="*/ 85 w 86"/>
              <a:gd name="T1" fmla="*/ 42 h 86"/>
              <a:gd name="T2" fmla="*/ 42 w 86"/>
              <a:gd name="T3" fmla="*/ 85 h 86"/>
              <a:gd name="T4" fmla="*/ 0 w 86"/>
              <a:gd name="T5" fmla="*/ 42 h 86"/>
              <a:gd name="T6" fmla="*/ 42 w 86"/>
              <a:gd name="T7" fmla="*/ 0 h 86"/>
              <a:gd name="T8" fmla="*/ 85 w 86"/>
              <a:gd name="T9" fmla="*/ 42 h 86"/>
            </a:gdLst>
            <a:ahLst/>
            <a:cxnLst>
              <a:cxn ang="0">
                <a:pos x="T0" y="T1"/>
              </a:cxn>
              <a:cxn ang="0">
                <a:pos x="T2" y="T3"/>
              </a:cxn>
              <a:cxn ang="0">
                <a:pos x="T4" y="T5"/>
              </a:cxn>
              <a:cxn ang="0">
                <a:pos x="T6" y="T7"/>
              </a:cxn>
              <a:cxn ang="0">
                <a:pos x="T8" y="T9"/>
              </a:cxn>
            </a:cxnLst>
            <a:rect l="0" t="0" r="r" b="b"/>
            <a:pathLst>
              <a:path w="86" h="86">
                <a:moveTo>
                  <a:pt x="85" y="42"/>
                </a:moveTo>
                <a:cubicBezTo>
                  <a:pt x="85" y="66"/>
                  <a:pt x="65" y="85"/>
                  <a:pt x="42" y="85"/>
                </a:cubicBezTo>
                <a:cubicBezTo>
                  <a:pt x="18" y="85"/>
                  <a:pt x="0" y="65"/>
                  <a:pt x="0" y="42"/>
                </a:cubicBezTo>
                <a:cubicBezTo>
                  <a:pt x="0" y="18"/>
                  <a:pt x="19" y="0"/>
                  <a:pt x="42" y="0"/>
                </a:cubicBezTo>
                <a:cubicBezTo>
                  <a:pt x="66" y="0"/>
                  <a:pt x="85" y="19"/>
                  <a:pt x="85" y="42"/>
                </a:cubicBezTo>
              </a:path>
            </a:pathLst>
          </a:custGeom>
          <a:solidFill>
            <a:schemeClr val="tx1">
              <a:lumMod val="90000"/>
              <a:lumOff val="10000"/>
            </a:schemeClr>
          </a:solidFill>
          <a:ln>
            <a:noFill/>
          </a:ln>
          <a:effectLst/>
          <a:extLst/>
        </p:spPr>
        <p:txBody>
          <a:bodyPr wrap="none" anchor="ctr"/>
          <a:lstStyle/>
          <a:p>
            <a:endParaRPr lang="en-US"/>
          </a:p>
        </p:txBody>
      </p:sp>
      <p:sp>
        <p:nvSpPr>
          <p:cNvPr id="192" name="Freeform 184"/>
          <p:cNvSpPr>
            <a:spLocks noChangeArrowheads="1"/>
          </p:cNvSpPr>
          <p:nvPr/>
        </p:nvSpPr>
        <p:spPr bwMode="auto">
          <a:xfrm>
            <a:off x="3131810" y="3372478"/>
            <a:ext cx="101600" cy="66675"/>
          </a:xfrm>
          <a:custGeom>
            <a:avLst/>
            <a:gdLst>
              <a:gd name="T0" fmla="*/ 0 w 283"/>
              <a:gd name="T1" fmla="*/ 184 h 185"/>
              <a:gd name="T2" fmla="*/ 35 w 283"/>
              <a:gd name="T3" fmla="*/ 141 h 185"/>
              <a:gd name="T4" fmla="*/ 75 w 283"/>
              <a:gd name="T5" fmla="*/ 141 h 185"/>
              <a:gd name="T6" fmla="*/ 141 w 283"/>
              <a:gd name="T7" fmla="*/ 95 h 185"/>
              <a:gd name="T8" fmla="*/ 177 w 283"/>
              <a:gd name="T9" fmla="*/ 131 h 185"/>
              <a:gd name="T10" fmla="*/ 237 w 283"/>
              <a:gd name="T11" fmla="*/ 0 h 185"/>
              <a:gd name="T12" fmla="*/ 282 w 283"/>
              <a:gd name="T13" fmla="*/ 81 h 185"/>
              <a:gd name="T14" fmla="*/ 282 w 283"/>
              <a:gd name="T15" fmla="*/ 184 h 185"/>
              <a:gd name="T16" fmla="*/ 282 w 283"/>
              <a:gd name="T17" fmla="*/ 184 h 185"/>
              <a:gd name="T18" fmla="*/ 282 w 283"/>
              <a:gd name="T19" fmla="*/ 184 h 185"/>
              <a:gd name="T20" fmla="*/ 0 w 283"/>
              <a:gd name="T21" fmla="*/ 18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185">
                <a:moveTo>
                  <a:pt x="0" y="184"/>
                </a:moveTo>
                <a:lnTo>
                  <a:pt x="35" y="141"/>
                </a:lnTo>
                <a:cubicBezTo>
                  <a:pt x="35" y="141"/>
                  <a:pt x="49" y="127"/>
                  <a:pt x="75" y="141"/>
                </a:cubicBezTo>
                <a:cubicBezTo>
                  <a:pt x="91" y="113"/>
                  <a:pt x="141" y="95"/>
                  <a:pt x="141" y="95"/>
                </a:cubicBezTo>
                <a:lnTo>
                  <a:pt x="177" y="131"/>
                </a:lnTo>
                <a:lnTo>
                  <a:pt x="237" y="0"/>
                </a:lnTo>
                <a:lnTo>
                  <a:pt x="282" y="81"/>
                </a:lnTo>
                <a:lnTo>
                  <a:pt x="282" y="184"/>
                </a:lnTo>
                <a:lnTo>
                  <a:pt x="282" y="184"/>
                </a:lnTo>
                <a:lnTo>
                  <a:pt x="282" y="184"/>
                </a:lnTo>
                <a:lnTo>
                  <a:pt x="0" y="184"/>
                </a:lnTo>
              </a:path>
            </a:pathLst>
          </a:custGeom>
          <a:solidFill>
            <a:schemeClr val="tx1">
              <a:lumMod val="90000"/>
              <a:lumOff val="10000"/>
            </a:schemeClr>
          </a:solidFill>
          <a:ln>
            <a:noFill/>
          </a:ln>
          <a:effectLst/>
          <a:extLst/>
        </p:spPr>
        <p:txBody>
          <a:bodyPr wrap="none" anchor="ctr"/>
          <a:lstStyle/>
          <a:p>
            <a:endParaRPr lang="en-US"/>
          </a:p>
        </p:txBody>
      </p:sp>
      <p:sp>
        <p:nvSpPr>
          <p:cNvPr id="193" name="Freeform 185"/>
          <p:cNvSpPr>
            <a:spLocks noChangeArrowheads="1"/>
          </p:cNvSpPr>
          <p:nvPr/>
        </p:nvSpPr>
        <p:spPr bwMode="auto">
          <a:xfrm>
            <a:off x="1879273" y="3393116"/>
            <a:ext cx="50800" cy="50800"/>
          </a:xfrm>
          <a:custGeom>
            <a:avLst/>
            <a:gdLst>
              <a:gd name="T0" fmla="*/ 71 w 143"/>
              <a:gd name="T1" fmla="*/ 0 h 143"/>
              <a:gd name="T2" fmla="*/ 142 w 143"/>
              <a:gd name="T3" fmla="*/ 71 h 143"/>
              <a:gd name="T4" fmla="*/ 71 w 143"/>
              <a:gd name="T5" fmla="*/ 142 h 143"/>
              <a:gd name="T6" fmla="*/ 0 w 143"/>
              <a:gd name="T7" fmla="*/ 71 h 143"/>
              <a:gd name="T8" fmla="*/ 71 w 143"/>
              <a:gd name="T9" fmla="*/ 0 h 143"/>
              <a:gd name="T10" fmla="*/ 52 w 143"/>
              <a:gd name="T11" fmla="*/ 109 h 143"/>
              <a:gd name="T12" fmla="*/ 112 w 143"/>
              <a:gd name="T13" fmla="*/ 51 h 143"/>
              <a:gd name="T14" fmla="*/ 80 w 143"/>
              <a:gd name="T15" fmla="*/ 36 h 143"/>
              <a:gd name="T16" fmla="*/ 38 w 143"/>
              <a:gd name="T17" fmla="*/ 78 h 143"/>
              <a:gd name="T18" fmla="*/ 52 w 143"/>
              <a:gd name="T19" fmla="*/ 10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71" y="0"/>
                </a:moveTo>
                <a:cubicBezTo>
                  <a:pt x="110" y="0"/>
                  <a:pt x="142" y="32"/>
                  <a:pt x="142" y="71"/>
                </a:cubicBezTo>
                <a:cubicBezTo>
                  <a:pt x="142" y="110"/>
                  <a:pt x="110" y="142"/>
                  <a:pt x="71" y="142"/>
                </a:cubicBezTo>
                <a:cubicBezTo>
                  <a:pt x="32" y="142"/>
                  <a:pt x="0" y="110"/>
                  <a:pt x="0" y="71"/>
                </a:cubicBezTo>
                <a:cubicBezTo>
                  <a:pt x="0" y="32"/>
                  <a:pt x="32" y="0"/>
                  <a:pt x="71" y="0"/>
                </a:cubicBezTo>
                <a:close/>
                <a:moveTo>
                  <a:pt x="52" y="109"/>
                </a:moveTo>
                <a:cubicBezTo>
                  <a:pt x="57" y="78"/>
                  <a:pt x="81" y="54"/>
                  <a:pt x="112" y="51"/>
                </a:cubicBezTo>
                <a:cubicBezTo>
                  <a:pt x="104" y="42"/>
                  <a:pt x="93" y="36"/>
                  <a:pt x="80" y="36"/>
                </a:cubicBezTo>
                <a:cubicBezTo>
                  <a:pt x="57" y="36"/>
                  <a:pt x="38" y="55"/>
                  <a:pt x="38" y="78"/>
                </a:cubicBezTo>
                <a:cubicBezTo>
                  <a:pt x="38" y="90"/>
                  <a:pt x="44" y="101"/>
                  <a:pt x="52" y="109"/>
                </a:cubicBezTo>
                <a:close/>
              </a:path>
            </a:pathLst>
          </a:custGeom>
          <a:solidFill>
            <a:schemeClr val="tx1">
              <a:lumMod val="90000"/>
              <a:lumOff val="10000"/>
            </a:schemeClr>
          </a:solidFill>
          <a:ln>
            <a:noFill/>
          </a:ln>
          <a:effectLst/>
          <a:extLst/>
        </p:spPr>
        <p:txBody>
          <a:bodyPr wrap="none" anchor="ctr"/>
          <a:lstStyle/>
          <a:p>
            <a:endParaRPr lang="en-US"/>
          </a:p>
        </p:txBody>
      </p:sp>
      <p:sp>
        <p:nvSpPr>
          <p:cNvPr id="194" name="Freeform 186"/>
          <p:cNvSpPr>
            <a:spLocks noChangeArrowheads="1"/>
          </p:cNvSpPr>
          <p:nvPr/>
        </p:nvSpPr>
        <p:spPr bwMode="auto">
          <a:xfrm>
            <a:off x="1822123" y="3356603"/>
            <a:ext cx="142875" cy="112713"/>
          </a:xfrm>
          <a:custGeom>
            <a:avLst/>
            <a:gdLst>
              <a:gd name="T0" fmla="*/ 367 w 396"/>
              <a:gd name="T1" fmla="*/ 28 h 311"/>
              <a:gd name="T2" fmla="*/ 395 w 396"/>
              <a:gd name="T3" fmla="*/ 56 h 311"/>
              <a:gd name="T4" fmla="*/ 395 w 396"/>
              <a:gd name="T5" fmla="*/ 282 h 311"/>
              <a:gd name="T6" fmla="*/ 367 w 396"/>
              <a:gd name="T7" fmla="*/ 310 h 311"/>
              <a:gd name="T8" fmla="*/ 29 w 396"/>
              <a:gd name="T9" fmla="*/ 310 h 311"/>
              <a:gd name="T10" fmla="*/ 0 w 396"/>
              <a:gd name="T11" fmla="*/ 282 h 311"/>
              <a:gd name="T12" fmla="*/ 0 w 396"/>
              <a:gd name="T13" fmla="*/ 56 h 311"/>
              <a:gd name="T14" fmla="*/ 29 w 396"/>
              <a:gd name="T15" fmla="*/ 28 h 311"/>
              <a:gd name="T16" fmla="*/ 57 w 396"/>
              <a:gd name="T17" fmla="*/ 28 h 311"/>
              <a:gd name="T18" fmla="*/ 85 w 396"/>
              <a:gd name="T19" fmla="*/ 0 h 311"/>
              <a:gd name="T20" fmla="*/ 141 w 396"/>
              <a:gd name="T21" fmla="*/ 0 h 311"/>
              <a:gd name="T22" fmla="*/ 170 w 396"/>
              <a:gd name="T23" fmla="*/ 28 h 311"/>
              <a:gd name="T24" fmla="*/ 311 w 396"/>
              <a:gd name="T25" fmla="*/ 28 h 311"/>
              <a:gd name="T26" fmla="*/ 311 w 396"/>
              <a:gd name="T27" fmla="*/ 0 h 311"/>
              <a:gd name="T28" fmla="*/ 339 w 396"/>
              <a:gd name="T29" fmla="*/ 0 h 311"/>
              <a:gd name="T30" fmla="*/ 339 w 396"/>
              <a:gd name="T31" fmla="*/ 28 h 311"/>
              <a:gd name="T32" fmla="*/ 367 w 396"/>
              <a:gd name="T33" fmla="*/ 28 h 311"/>
              <a:gd name="T34" fmla="*/ 68 w 396"/>
              <a:gd name="T35" fmla="*/ 123 h 311"/>
              <a:gd name="T36" fmla="*/ 88 w 396"/>
              <a:gd name="T37" fmla="*/ 103 h 311"/>
              <a:gd name="T38" fmla="*/ 68 w 396"/>
              <a:gd name="T39" fmla="*/ 82 h 311"/>
              <a:gd name="T40" fmla="*/ 47 w 396"/>
              <a:gd name="T41" fmla="*/ 103 h 311"/>
              <a:gd name="T42" fmla="*/ 68 w 396"/>
              <a:gd name="T43" fmla="*/ 123 h 311"/>
              <a:gd name="T44" fmla="*/ 233 w 396"/>
              <a:gd name="T45" fmla="*/ 279 h 311"/>
              <a:gd name="T46" fmla="*/ 341 w 396"/>
              <a:gd name="T47" fmla="*/ 172 h 311"/>
              <a:gd name="T48" fmla="*/ 233 w 396"/>
              <a:gd name="T49" fmla="*/ 64 h 311"/>
              <a:gd name="T50" fmla="*/ 125 w 396"/>
              <a:gd name="T51" fmla="*/ 172 h 311"/>
              <a:gd name="T52" fmla="*/ 233 w 396"/>
              <a:gd name="T53" fmla="*/ 27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6" h="311">
                <a:moveTo>
                  <a:pt x="367" y="28"/>
                </a:moveTo>
                <a:cubicBezTo>
                  <a:pt x="383" y="28"/>
                  <a:pt x="395" y="41"/>
                  <a:pt x="395" y="56"/>
                </a:cubicBezTo>
                <a:lnTo>
                  <a:pt x="395" y="282"/>
                </a:lnTo>
                <a:cubicBezTo>
                  <a:pt x="395" y="298"/>
                  <a:pt x="383" y="310"/>
                  <a:pt x="367" y="310"/>
                </a:cubicBezTo>
                <a:lnTo>
                  <a:pt x="29" y="310"/>
                </a:lnTo>
                <a:cubicBezTo>
                  <a:pt x="13" y="310"/>
                  <a:pt x="0" y="298"/>
                  <a:pt x="0" y="282"/>
                </a:cubicBezTo>
                <a:lnTo>
                  <a:pt x="0" y="56"/>
                </a:lnTo>
                <a:cubicBezTo>
                  <a:pt x="0" y="41"/>
                  <a:pt x="13" y="28"/>
                  <a:pt x="29" y="28"/>
                </a:cubicBezTo>
                <a:lnTo>
                  <a:pt x="57" y="28"/>
                </a:lnTo>
                <a:cubicBezTo>
                  <a:pt x="57" y="15"/>
                  <a:pt x="69" y="0"/>
                  <a:pt x="85" y="0"/>
                </a:cubicBezTo>
                <a:lnTo>
                  <a:pt x="141" y="0"/>
                </a:lnTo>
                <a:cubicBezTo>
                  <a:pt x="157" y="0"/>
                  <a:pt x="170" y="15"/>
                  <a:pt x="170" y="28"/>
                </a:cubicBezTo>
                <a:lnTo>
                  <a:pt x="311" y="28"/>
                </a:lnTo>
                <a:lnTo>
                  <a:pt x="311" y="0"/>
                </a:lnTo>
                <a:lnTo>
                  <a:pt x="339" y="0"/>
                </a:lnTo>
                <a:lnTo>
                  <a:pt x="339" y="28"/>
                </a:lnTo>
                <a:lnTo>
                  <a:pt x="367" y="28"/>
                </a:lnTo>
                <a:close/>
                <a:moveTo>
                  <a:pt x="68" y="123"/>
                </a:moveTo>
                <a:cubicBezTo>
                  <a:pt x="79" y="123"/>
                  <a:pt x="88" y="114"/>
                  <a:pt x="88" y="103"/>
                </a:cubicBezTo>
                <a:cubicBezTo>
                  <a:pt x="88" y="92"/>
                  <a:pt x="79" y="82"/>
                  <a:pt x="68" y="82"/>
                </a:cubicBezTo>
                <a:cubicBezTo>
                  <a:pt x="57" y="82"/>
                  <a:pt x="47" y="92"/>
                  <a:pt x="47" y="103"/>
                </a:cubicBezTo>
                <a:cubicBezTo>
                  <a:pt x="47" y="114"/>
                  <a:pt x="57" y="123"/>
                  <a:pt x="68" y="123"/>
                </a:cubicBezTo>
                <a:close/>
                <a:moveTo>
                  <a:pt x="233" y="279"/>
                </a:moveTo>
                <a:cubicBezTo>
                  <a:pt x="292" y="279"/>
                  <a:pt x="341" y="231"/>
                  <a:pt x="341" y="172"/>
                </a:cubicBezTo>
                <a:cubicBezTo>
                  <a:pt x="341" y="112"/>
                  <a:pt x="292" y="64"/>
                  <a:pt x="233" y="64"/>
                </a:cubicBezTo>
                <a:cubicBezTo>
                  <a:pt x="174" y="64"/>
                  <a:pt x="125" y="112"/>
                  <a:pt x="125" y="172"/>
                </a:cubicBezTo>
                <a:cubicBezTo>
                  <a:pt x="125" y="231"/>
                  <a:pt x="174" y="279"/>
                  <a:pt x="233" y="279"/>
                </a:cubicBezTo>
                <a:close/>
              </a:path>
            </a:pathLst>
          </a:custGeom>
          <a:solidFill>
            <a:schemeClr val="tx1">
              <a:lumMod val="90000"/>
              <a:lumOff val="10000"/>
            </a:schemeClr>
          </a:solidFill>
          <a:ln>
            <a:noFill/>
          </a:ln>
          <a:effectLst/>
          <a:extLst/>
        </p:spPr>
        <p:txBody>
          <a:bodyPr wrap="none" anchor="ctr"/>
          <a:lstStyle/>
          <a:p>
            <a:endParaRPr lang="en-US"/>
          </a:p>
        </p:txBody>
      </p:sp>
      <p:sp>
        <p:nvSpPr>
          <p:cNvPr id="195" name="Freeform 187"/>
          <p:cNvSpPr>
            <a:spLocks noChangeArrowheads="1"/>
          </p:cNvSpPr>
          <p:nvPr/>
        </p:nvSpPr>
        <p:spPr bwMode="auto">
          <a:xfrm>
            <a:off x="833110" y="2683503"/>
            <a:ext cx="158750" cy="158750"/>
          </a:xfrm>
          <a:custGeom>
            <a:avLst/>
            <a:gdLst>
              <a:gd name="T0" fmla="*/ 170 w 441"/>
              <a:gd name="T1" fmla="*/ 295 h 439"/>
              <a:gd name="T2" fmla="*/ 169 w 441"/>
              <a:gd name="T3" fmla="*/ 381 h 439"/>
              <a:gd name="T4" fmla="*/ 357 w 441"/>
              <a:gd name="T5" fmla="*/ 346 h 439"/>
              <a:gd name="T6" fmla="*/ 357 w 441"/>
              <a:gd name="T7" fmla="*/ 438 h 439"/>
              <a:gd name="T8" fmla="*/ 166 w 441"/>
              <a:gd name="T9" fmla="*/ 410 h 439"/>
              <a:gd name="T10" fmla="*/ 76 w 441"/>
              <a:gd name="T11" fmla="*/ 391 h 439"/>
              <a:gd name="T12" fmla="*/ 124 w 441"/>
              <a:gd name="T13" fmla="*/ 344 h 439"/>
              <a:gd name="T14" fmla="*/ 123 w 441"/>
              <a:gd name="T15" fmla="*/ 297 h 439"/>
              <a:gd name="T16" fmla="*/ 33 w 441"/>
              <a:gd name="T17" fmla="*/ 54 h 439"/>
              <a:gd name="T18" fmla="*/ 0 w 441"/>
              <a:gd name="T19" fmla="*/ 28 h 439"/>
              <a:gd name="T20" fmla="*/ 55 w 441"/>
              <a:gd name="T21" fmla="*/ 28 h 439"/>
              <a:gd name="T22" fmla="*/ 83 w 441"/>
              <a:gd name="T23" fmla="*/ 53 h 439"/>
              <a:gd name="T24" fmla="*/ 402 w 441"/>
              <a:gd name="T25" fmla="*/ 285 h 439"/>
              <a:gd name="T26" fmla="*/ 232 w 441"/>
              <a:gd name="T27" fmla="*/ 243 h 439"/>
              <a:gd name="T28" fmla="*/ 198 w 441"/>
              <a:gd name="T29" fmla="*/ 243 h 439"/>
              <a:gd name="T30" fmla="*/ 271 w 441"/>
              <a:gd name="T31" fmla="*/ 260 h 439"/>
              <a:gd name="T32" fmla="*/ 271 w 441"/>
              <a:gd name="T33" fmla="*/ 226 h 439"/>
              <a:gd name="T34" fmla="*/ 271 w 441"/>
              <a:gd name="T35" fmla="*/ 260 h 439"/>
              <a:gd name="T36" fmla="*/ 344 w 441"/>
              <a:gd name="T37" fmla="*/ 243 h 439"/>
              <a:gd name="T38" fmla="*/ 311 w 441"/>
              <a:gd name="T39" fmla="*/ 243 h 439"/>
              <a:gd name="T40" fmla="*/ 384 w 441"/>
              <a:gd name="T41" fmla="*/ 113 h 439"/>
              <a:gd name="T42" fmla="*/ 384 w 441"/>
              <a:gd name="T43" fmla="*/ 147 h 439"/>
              <a:gd name="T44" fmla="*/ 384 w 441"/>
              <a:gd name="T45" fmla="*/ 113 h 439"/>
              <a:gd name="T46" fmla="*/ 356 w 441"/>
              <a:gd name="T47" fmla="*/ 170 h 439"/>
              <a:gd name="T48" fmla="*/ 356 w 441"/>
              <a:gd name="T49" fmla="*/ 203 h 439"/>
              <a:gd name="T50" fmla="*/ 328 w 441"/>
              <a:gd name="T51" fmla="*/ 113 h 439"/>
              <a:gd name="T52" fmla="*/ 328 w 441"/>
              <a:gd name="T53" fmla="*/ 147 h 439"/>
              <a:gd name="T54" fmla="*/ 328 w 441"/>
              <a:gd name="T55" fmla="*/ 113 h 439"/>
              <a:gd name="T56" fmla="*/ 299 w 441"/>
              <a:gd name="T57" fmla="*/ 170 h 439"/>
              <a:gd name="T58" fmla="*/ 299 w 441"/>
              <a:gd name="T59" fmla="*/ 203 h 439"/>
              <a:gd name="T60" fmla="*/ 271 w 441"/>
              <a:gd name="T61" fmla="*/ 113 h 439"/>
              <a:gd name="T62" fmla="*/ 271 w 441"/>
              <a:gd name="T63" fmla="*/ 147 h 439"/>
              <a:gd name="T64" fmla="*/ 271 w 441"/>
              <a:gd name="T65" fmla="*/ 113 h 439"/>
              <a:gd name="T66" fmla="*/ 243 w 441"/>
              <a:gd name="T67" fmla="*/ 170 h 439"/>
              <a:gd name="T68" fmla="*/ 243 w 441"/>
              <a:gd name="T69" fmla="*/ 203 h 439"/>
              <a:gd name="T70" fmla="*/ 215 w 441"/>
              <a:gd name="T71" fmla="*/ 113 h 439"/>
              <a:gd name="T72" fmla="*/ 215 w 441"/>
              <a:gd name="T73" fmla="*/ 147 h 439"/>
              <a:gd name="T74" fmla="*/ 215 w 441"/>
              <a:gd name="T75" fmla="*/ 113 h 439"/>
              <a:gd name="T76" fmla="*/ 186 w 441"/>
              <a:gd name="T77" fmla="*/ 170 h 439"/>
              <a:gd name="T78" fmla="*/ 186 w 441"/>
              <a:gd name="T79" fmla="*/ 203 h 439"/>
              <a:gd name="T80" fmla="*/ 141 w 441"/>
              <a:gd name="T81" fmla="*/ 130 h 439"/>
              <a:gd name="T82" fmla="*/ 175 w 441"/>
              <a:gd name="T83" fmla="*/ 130 h 439"/>
              <a:gd name="T84" fmla="*/ 141 w 441"/>
              <a:gd name="T85" fmla="*/ 13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1" h="439">
                <a:moveTo>
                  <a:pt x="402" y="285"/>
                </a:moveTo>
                <a:lnTo>
                  <a:pt x="170" y="295"/>
                </a:lnTo>
                <a:lnTo>
                  <a:pt x="151" y="354"/>
                </a:lnTo>
                <a:cubicBezTo>
                  <a:pt x="160" y="360"/>
                  <a:pt x="166" y="370"/>
                  <a:pt x="169" y="381"/>
                </a:cubicBezTo>
                <a:lnTo>
                  <a:pt x="312" y="381"/>
                </a:lnTo>
                <a:cubicBezTo>
                  <a:pt x="317" y="361"/>
                  <a:pt x="335" y="346"/>
                  <a:pt x="357" y="346"/>
                </a:cubicBezTo>
                <a:cubicBezTo>
                  <a:pt x="382" y="346"/>
                  <a:pt x="402" y="367"/>
                  <a:pt x="402" y="392"/>
                </a:cubicBezTo>
                <a:cubicBezTo>
                  <a:pt x="402" y="417"/>
                  <a:pt x="382" y="438"/>
                  <a:pt x="357" y="438"/>
                </a:cubicBezTo>
                <a:cubicBezTo>
                  <a:pt x="338" y="438"/>
                  <a:pt x="321" y="426"/>
                  <a:pt x="314" y="410"/>
                </a:cubicBezTo>
                <a:lnTo>
                  <a:pt x="166" y="410"/>
                </a:lnTo>
                <a:cubicBezTo>
                  <a:pt x="158" y="426"/>
                  <a:pt x="142" y="438"/>
                  <a:pt x="123" y="438"/>
                </a:cubicBezTo>
                <a:cubicBezTo>
                  <a:pt x="97" y="438"/>
                  <a:pt x="76" y="417"/>
                  <a:pt x="76" y="391"/>
                </a:cubicBezTo>
                <a:cubicBezTo>
                  <a:pt x="76" y="365"/>
                  <a:pt x="97" y="344"/>
                  <a:pt x="123" y="344"/>
                </a:cubicBezTo>
                <a:lnTo>
                  <a:pt x="124" y="344"/>
                </a:lnTo>
                <a:lnTo>
                  <a:pt x="140" y="296"/>
                </a:lnTo>
                <a:lnTo>
                  <a:pt x="123" y="297"/>
                </a:lnTo>
                <a:lnTo>
                  <a:pt x="67" y="77"/>
                </a:lnTo>
                <a:lnTo>
                  <a:pt x="33" y="54"/>
                </a:lnTo>
                <a:cubicBezTo>
                  <a:pt x="31" y="55"/>
                  <a:pt x="30" y="55"/>
                  <a:pt x="28" y="55"/>
                </a:cubicBezTo>
                <a:cubicBezTo>
                  <a:pt x="13" y="55"/>
                  <a:pt x="0" y="43"/>
                  <a:pt x="0" y="28"/>
                </a:cubicBezTo>
                <a:cubicBezTo>
                  <a:pt x="0" y="13"/>
                  <a:pt x="13" y="0"/>
                  <a:pt x="28" y="0"/>
                </a:cubicBezTo>
                <a:cubicBezTo>
                  <a:pt x="43" y="0"/>
                  <a:pt x="55" y="13"/>
                  <a:pt x="55" y="28"/>
                </a:cubicBezTo>
                <a:cubicBezTo>
                  <a:pt x="55" y="30"/>
                  <a:pt x="54" y="32"/>
                  <a:pt x="54" y="34"/>
                </a:cubicBezTo>
                <a:lnTo>
                  <a:pt x="83" y="53"/>
                </a:lnTo>
                <a:lnTo>
                  <a:pt x="440" y="101"/>
                </a:lnTo>
                <a:lnTo>
                  <a:pt x="402" y="285"/>
                </a:lnTo>
                <a:close/>
                <a:moveTo>
                  <a:pt x="215" y="260"/>
                </a:moveTo>
                <a:cubicBezTo>
                  <a:pt x="224" y="260"/>
                  <a:pt x="232" y="252"/>
                  <a:pt x="232" y="243"/>
                </a:cubicBezTo>
                <a:cubicBezTo>
                  <a:pt x="232" y="234"/>
                  <a:pt x="224" y="226"/>
                  <a:pt x="215" y="226"/>
                </a:cubicBezTo>
                <a:cubicBezTo>
                  <a:pt x="205" y="226"/>
                  <a:pt x="198" y="234"/>
                  <a:pt x="198" y="243"/>
                </a:cubicBezTo>
                <a:cubicBezTo>
                  <a:pt x="198" y="252"/>
                  <a:pt x="205" y="260"/>
                  <a:pt x="215" y="260"/>
                </a:cubicBezTo>
                <a:close/>
                <a:moveTo>
                  <a:pt x="271" y="260"/>
                </a:moveTo>
                <a:cubicBezTo>
                  <a:pt x="280" y="260"/>
                  <a:pt x="288" y="252"/>
                  <a:pt x="288" y="243"/>
                </a:cubicBezTo>
                <a:cubicBezTo>
                  <a:pt x="288" y="234"/>
                  <a:pt x="280" y="226"/>
                  <a:pt x="271" y="226"/>
                </a:cubicBezTo>
                <a:cubicBezTo>
                  <a:pt x="262" y="226"/>
                  <a:pt x="254" y="234"/>
                  <a:pt x="254" y="243"/>
                </a:cubicBezTo>
                <a:cubicBezTo>
                  <a:pt x="254" y="252"/>
                  <a:pt x="262" y="260"/>
                  <a:pt x="271" y="260"/>
                </a:cubicBezTo>
                <a:close/>
                <a:moveTo>
                  <a:pt x="328" y="260"/>
                </a:moveTo>
                <a:cubicBezTo>
                  <a:pt x="337" y="260"/>
                  <a:pt x="344" y="252"/>
                  <a:pt x="344" y="243"/>
                </a:cubicBezTo>
                <a:cubicBezTo>
                  <a:pt x="344" y="234"/>
                  <a:pt x="337" y="226"/>
                  <a:pt x="328" y="226"/>
                </a:cubicBezTo>
                <a:cubicBezTo>
                  <a:pt x="318" y="226"/>
                  <a:pt x="311" y="234"/>
                  <a:pt x="311" y="243"/>
                </a:cubicBezTo>
                <a:cubicBezTo>
                  <a:pt x="311" y="252"/>
                  <a:pt x="318" y="260"/>
                  <a:pt x="328" y="260"/>
                </a:cubicBezTo>
                <a:close/>
                <a:moveTo>
                  <a:pt x="384" y="113"/>
                </a:moveTo>
                <a:cubicBezTo>
                  <a:pt x="375" y="113"/>
                  <a:pt x="367" y="121"/>
                  <a:pt x="367" y="130"/>
                </a:cubicBezTo>
                <a:cubicBezTo>
                  <a:pt x="367" y="139"/>
                  <a:pt x="375" y="147"/>
                  <a:pt x="384" y="147"/>
                </a:cubicBezTo>
                <a:cubicBezTo>
                  <a:pt x="393" y="147"/>
                  <a:pt x="401" y="139"/>
                  <a:pt x="401" y="130"/>
                </a:cubicBezTo>
                <a:cubicBezTo>
                  <a:pt x="401" y="121"/>
                  <a:pt x="393" y="113"/>
                  <a:pt x="384" y="113"/>
                </a:cubicBezTo>
                <a:close/>
                <a:moveTo>
                  <a:pt x="373" y="187"/>
                </a:moveTo>
                <a:cubicBezTo>
                  <a:pt x="373" y="177"/>
                  <a:pt x="365" y="170"/>
                  <a:pt x="356" y="170"/>
                </a:cubicBezTo>
                <a:cubicBezTo>
                  <a:pt x="347" y="170"/>
                  <a:pt x="339" y="177"/>
                  <a:pt x="339" y="187"/>
                </a:cubicBezTo>
                <a:cubicBezTo>
                  <a:pt x="339" y="196"/>
                  <a:pt x="347" y="203"/>
                  <a:pt x="356" y="203"/>
                </a:cubicBezTo>
                <a:cubicBezTo>
                  <a:pt x="365" y="203"/>
                  <a:pt x="373" y="196"/>
                  <a:pt x="373" y="187"/>
                </a:cubicBezTo>
                <a:close/>
                <a:moveTo>
                  <a:pt x="328" y="113"/>
                </a:moveTo>
                <a:cubicBezTo>
                  <a:pt x="318" y="113"/>
                  <a:pt x="311" y="121"/>
                  <a:pt x="311" y="130"/>
                </a:cubicBezTo>
                <a:cubicBezTo>
                  <a:pt x="311" y="139"/>
                  <a:pt x="318" y="147"/>
                  <a:pt x="328" y="147"/>
                </a:cubicBezTo>
                <a:cubicBezTo>
                  <a:pt x="337" y="147"/>
                  <a:pt x="344" y="139"/>
                  <a:pt x="344" y="130"/>
                </a:cubicBezTo>
                <a:cubicBezTo>
                  <a:pt x="344" y="121"/>
                  <a:pt x="337" y="113"/>
                  <a:pt x="328" y="113"/>
                </a:cubicBezTo>
                <a:close/>
                <a:moveTo>
                  <a:pt x="316" y="187"/>
                </a:moveTo>
                <a:cubicBezTo>
                  <a:pt x="316" y="177"/>
                  <a:pt x="308" y="170"/>
                  <a:pt x="299" y="170"/>
                </a:cubicBezTo>
                <a:cubicBezTo>
                  <a:pt x="289" y="170"/>
                  <a:pt x="283" y="177"/>
                  <a:pt x="283" y="187"/>
                </a:cubicBezTo>
                <a:cubicBezTo>
                  <a:pt x="283" y="196"/>
                  <a:pt x="289" y="203"/>
                  <a:pt x="299" y="203"/>
                </a:cubicBezTo>
                <a:cubicBezTo>
                  <a:pt x="308" y="203"/>
                  <a:pt x="316" y="196"/>
                  <a:pt x="316" y="187"/>
                </a:cubicBezTo>
                <a:close/>
                <a:moveTo>
                  <a:pt x="271" y="113"/>
                </a:moveTo>
                <a:cubicBezTo>
                  <a:pt x="262" y="113"/>
                  <a:pt x="254" y="121"/>
                  <a:pt x="254" y="130"/>
                </a:cubicBezTo>
                <a:cubicBezTo>
                  <a:pt x="254" y="139"/>
                  <a:pt x="262" y="147"/>
                  <a:pt x="271" y="147"/>
                </a:cubicBezTo>
                <a:cubicBezTo>
                  <a:pt x="280" y="147"/>
                  <a:pt x="288" y="139"/>
                  <a:pt x="288" y="130"/>
                </a:cubicBezTo>
                <a:cubicBezTo>
                  <a:pt x="288" y="121"/>
                  <a:pt x="280" y="113"/>
                  <a:pt x="271" y="113"/>
                </a:cubicBezTo>
                <a:close/>
                <a:moveTo>
                  <a:pt x="260" y="187"/>
                </a:moveTo>
                <a:cubicBezTo>
                  <a:pt x="260" y="177"/>
                  <a:pt x="252" y="170"/>
                  <a:pt x="243" y="170"/>
                </a:cubicBezTo>
                <a:cubicBezTo>
                  <a:pt x="234" y="170"/>
                  <a:pt x="226" y="177"/>
                  <a:pt x="226" y="187"/>
                </a:cubicBezTo>
                <a:cubicBezTo>
                  <a:pt x="226" y="196"/>
                  <a:pt x="234" y="203"/>
                  <a:pt x="243" y="203"/>
                </a:cubicBezTo>
                <a:cubicBezTo>
                  <a:pt x="252" y="203"/>
                  <a:pt x="260" y="196"/>
                  <a:pt x="260" y="187"/>
                </a:cubicBezTo>
                <a:close/>
                <a:moveTo>
                  <a:pt x="215" y="113"/>
                </a:moveTo>
                <a:cubicBezTo>
                  <a:pt x="205" y="113"/>
                  <a:pt x="198" y="121"/>
                  <a:pt x="198" y="130"/>
                </a:cubicBezTo>
                <a:cubicBezTo>
                  <a:pt x="198" y="139"/>
                  <a:pt x="205" y="147"/>
                  <a:pt x="215" y="147"/>
                </a:cubicBezTo>
                <a:cubicBezTo>
                  <a:pt x="224" y="147"/>
                  <a:pt x="232" y="139"/>
                  <a:pt x="232" y="130"/>
                </a:cubicBezTo>
                <a:cubicBezTo>
                  <a:pt x="232" y="121"/>
                  <a:pt x="224" y="113"/>
                  <a:pt x="215" y="113"/>
                </a:cubicBezTo>
                <a:close/>
                <a:moveTo>
                  <a:pt x="203" y="187"/>
                </a:moveTo>
                <a:cubicBezTo>
                  <a:pt x="203" y="177"/>
                  <a:pt x="195" y="170"/>
                  <a:pt x="186" y="170"/>
                </a:cubicBezTo>
                <a:cubicBezTo>
                  <a:pt x="176" y="170"/>
                  <a:pt x="170" y="177"/>
                  <a:pt x="170" y="187"/>
                </a:cubicBezTo>
                <a:cubicBezTo>
                  <a:pt x="170" y="196"/>
                  <a:pt x="176" y="203"/>
                  <a:pt x="186" y="203"/>
                </a:cubicBezTo>
                <a:cubicBezTo>
                  <a:pt x="195" y="203"/>
                  <a:pt x="203" y="196"/>
                  <a:pt x="203" y="187"/>
                </a:cubicBezTo>
                <a:close/>
                <a:moveTo>
                  <a:pt x="141" y="130"/>
                </a:moveTo>
                <a:cubicBezTo>
                  <a:pt x="141" y="139"/>
                  <a:pt x="149" y="147"/>
                  <a:pt x="158" y="147"/>
                </a:cubicBezTo>
                <a:cubicBezTo>
                  <a:pt x="168" y="147"/>
                  <a:pt x="175" y="139"/>
                  <a:pt x="175" y="130"/>
                </a:cubicBezTo>
                <a:cubicBezTo>
                  <a:pt x="175" y="121"/>
                  <a:pt x="167" y="113"/>
                  <a:pt x="158" y="113"/>
                </a:cubicBezTo>
                <a:cubicBezTo>
                  <a:pt x="148" y="113"/>
                  <a:pt x="141" y="121"/>
                  <a:pt x="141" y="130"/>
                </a:cubicBezTo>
                <a:close/>
              </a:path>
            </a:pathLst>
          </a:custGeom>
          <a:solidFill>
            <a:schemeClr val="tx1">
              <a:lumMod val="90000"/>
              <a:lumOff val="10000"/>
            </a:schemeClr>
          </a:solidFill>
          <a:ln>
            <a:noFill/>
          </a:ln>
          <a:effectLst/>
          <a:extLst/>
        </p:spPr>
        <p:txBody>
          <a:bodyPr wrap="none" anchor="ctr"/>
          <a:lstStyle/>
          <a:p>
            <a:endParaRPr lang="en-US"/>
          </a:p>
        </p:txBody>
      </p:sp>
      <p:sp>
        <p:nvSpPr>
          <p:cNvPr id="196" name="Freeform 188"/>
          <p:cNvSpPr>
            <a:spLocks noChangeArrowheads="1"/>
          </p:cNvSpPr>
          <p:nvPr/>
        </p:nvSpPr>
        <p:spPr bwMode="auto">
          <a:xfrm>
            <a:off x="507673" y="2683503"/>
            <a:ext cx="158750" cy="158750"/>
          </a:xfrm>
          <a:custGeom>
            <a:avLst/>
            <a:gdLst>
              <a:gd name="T0" fmla="*/ 402 w 441"/>
              <a:gd name="T1" fmla="*/ 285 h 439"/>
              <a:gd name="T2" fmla="*/ 169 w 441"/>
              <a:gd name="T3" fmla="*/ 295 h 439"/>
              <a:gd name="T4" fmla="*/ 151 w 441"/>
              <a:gd name="T5" fmla="*/ 354 h 439"/>
              <a:gd name="T6" fmla="*/ 169 w 441"/>
              <a:gd name="T7" fmla="*/ 381 h 439"/>
              <a:gd name="T8" fmla="*/ 312 w 441"/>
              <a:gd name="T9" fmla="*/ 381 h 439"/>
              <a:gd name="T10" fmla="*/ 357 w 441"/>
              <a:gd name="T11" fmla="*/ 346 h 439"/>
              <a:gd name="T12" fmla="*/ 402 w 441"/>
              <a:gd name="T13" fmla="*/ 392 h 439"/>
              <a:gd name="T14" fmla="*/ 357 w 441"/>
              <a:gd name="T15" fmla="*/ 438 h 439"/>
              <a:gd name="T16" fmla="*/ 314 w 441"/>
              <a:gd name="T17" fmla="*/ 410 h 439"/>
              <a:gd name="T18" fmla="*/ 166 w 441"/>
              <a:gd name="T19" fmla="*/ 410 h 439"/>
              <a:gd name="T20" fmla="*/ 123 w 441"/>
              <a:gd name="T21" fmla="*/ 438 h 439"/>
              <a:gd name="T22" fmla="*/ 76 w 441"/>
              <a:gd name="T23" fmla="*/ 391 h 439"/>
              <a:gd name="T24" fmla="*/ 123 w 441"/>
              <a:gd name="T25" fmla="*/ 344 h 439"/>
              <a:gd name="T26" fmla="*/ 124 w 441"/>
              <a:gd name="T27" fmla="*/ 344 h 439"/>
              <a:gd name="T28" fmla="*/ 140 w 441"/>
              <a:gd name="T29" fmla="*/ 296 h 439"/>
              <a:gd name="T30" fmla="*/ 123 w 441"/>
              <a:gd name="T31" fmla="*/ 297 h 439"/>
              <a:gd name="T32" fmla="*/ 67 w 441"/>
              <a:gd name="T33" fmla="*/ 77 h 439"/>
              <a:gd name="T34" fmla="*/ 33 w 441"/>
              <a:gd name="T35" fmla="*/ 54 h 439"/>
              <a:gd name="T36" fmla="*/ 28 w 441"/>
              <a:gd name="T37" fmla="*/ 55 h 439"/>
              <a:gd name="T38" fmla="*/ 0 w 441"/>
              <a:gd name="T39" fmla="*/ 28 h 439"/>
              <a:gd name="T40" fmla="*/ 28 w 441"/>
              <a:gd name="T41" fmla="*/ 0 h 439"/>
              <a:gd name="T42" fmla="*/ 55 w 441"/>
              <a:gd name="T43" fmla="*/ 28 h 439"/>
              <a:gd name="T44" fmla="*/ 54 w 441"/>
              <a:gd name="T45" fmla="*/ 34 h 439"/>
              <a:gd name="T46" fmla="*/ 82 w 441"/>
              <a:gd name="T47" fmla="*/ 53 h 439"/>
              <a:gd name="T48" fmla="*/ 440 w 441"/>
              <a:gd name="T49" fmla="*/ 101 h 439"/>
              <a:gd name="T50" fmla="*/ 402 w 441"/>
              <a:gd name="T51" fmla="*/ 28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1" h="439">
                <a:moveTo>
                  <a:pt x="402" y="285"/>
                </a:moveTo>
                <a:lnTo>
                  <a:pt x="169" y="295"/>
                </a:lnTo>
                <a:lnTo>
                  <a:pt x="151" y="354"/>
                </a:lnTo>
                <a:cubicBezTo>
                  <a:pt x="160" y="360"/>
                  <a:pt x="166" y="370"/>
                  <a:pt x="169" y="381"/>
                </a:cubicBezTo>
                <a:lnTo>
                  <a:pt x="312" y="381"/>
                </a:lnTo>
                <a:cubicBezTo>
                  <a:pt x="317" y="361"/>
                  <a:pt x="335" y="346"/>
                  <a:pt x="357" y="346"/>
                </a:cubicBezTo>
                <a:cubicBezTo>
                  <a:pt x="382" y="346"/>
                  <a:pt x="402" y="367"/>
                  <a:pt x="402" y="392"/>
                </a:cubicBezTo>
                <a:cubicBezTo>
                  <a:pt x="402" y="417"/>
                  <a:pt x="382" y="438"/>
                  <a:pt x="357" y="438"/>
                </a:cubicBezTo>
                <a:cubicBezTo>
                  <a:pt x="337" y="438"/>
                  <a:pt x="321" y="426"/>
                  <a:pt x="314" y="410"/>
                </a:cubicBezTo>
                <a:lnTo>
                  <a:pt x="166" y="410"/>
                </a:lnTo>
                <a:cubicBezTo>
                  <a:pt x="158" y="426"/>
                  <a:pt x="142" y="438"/>
                  <a:pt x="123" y="438"/>
                </a:cubicBezTo>
                <a:cubicBezTo>
                  <a:pt x="97" y="438"/>
                  <a:pt x="76" y="417"/>
                  <a:pt x="76" y="391"/>
                </a:cubicBezTo>
                <a:cubicBezTo>
                  <a:pt x="76" y="365"/>
                  <a:pt x="97" y="344"/>
                  <a:pt x="123" y="344"/>
                </a:cubicBezTo>
                <a:lnTo>
                  <a:pt x="124" y="344"/>
                </a:lnTo>
                <a:lnTo>
                  <a:pt x="140" y="296"/>
                </a:lnTo>
                <a:lnTo>
                  <a:pt x="123" y="297"/>
                </a:lnTo>
                <a:lnTo>
                  <a:pt x="67" y="77"/>
                </a:lnTo>
                <a:lnTo>
                  <a:pt x="33" y="54"/>
                </a:lnTo>
                <a:cubicBezTo>
                  <a:pt x="31" y="55"/>
                  <a:pt x="30" y="55"/>
                  <a:pt x="28" y="55"/>
                </a:cubicBezTo>
                <a:cubicBezTo>
                  <a:pt x="13" y="55"/>
                  <a:pt x="0" y="43"/>
                  <a:pt x="0" y="28"/>
                </a:cubicBezTo>
                <a:cubicBezTo>
                  <a:pt x="0" y="13"/>
                  <a:pt x="13" y="0"/>
                  <a:pt x="28" y="0"/>
                </a:cubicBezTo>
                <a:cubicBezTo>
                  <a:pt x="43" y="0"/>
                  <a:pt x="55" y="13"/>
                  <a:pt x="55" y="28"/>
                </a:cubicBezTo>
                <a:cubicBezTo>
                  <a:pt x="55" y="30"/>
                  <a:pt x="54" y="32"/>
                  <a:pt x="54" y="34"/>
                </a:cubicBezTo>
                <a:lnTo>
                  <a:pt x="82" y="53"/>
                </a:lnTo>
                <a:lnTo>
                  <a:pt x="440" y="101"/>
                </a:lnTo>
                <a:lnTo>
                  <a:pt x="402" y="285"/>
                </a:lnTo>
              </a:path>
            </a:pathLst>
          </a:custGeom>
          <a:solidFill>
            <a:schemeClr val="tx1">
              <a:lumMod val="90000"/>
              <a:lumOff val="10000"/>
            </a:schemeClr>
          </a:solidFill>
          <a:ln>
            <a:noFill/>
          </a:ln>
          <a:effectLst/>
          <a:extLst/>
        </p:spPr>
        <p:txBody>
          <a:bodyPr wrap="none" anchor="ctr"/>
          <a:lstStyle/>
          <a:p>
            <a:endParaRPr lang="en-US"/>
          </a:p>
        </p:txBody>
      </p:sp>
      <p:sp>
        <p:nvSpPr>
          <p:cNvPr id="197" name="Freeform 189"/>
          <p:cNvSpPr>
            <a:spLocks noChangeArrowheads="1"/>
          </p:cNvSpPr>
          <p:nvPr/>
        </p:nvSpPr>
        <p:spPr bwMode="auto">
          <a:xfrm>
            <a:off x="2141210" y="3015291"/>
            <a:ext cx="147638" cy="149225"/>
          </a:xfrm>
          <a:custGeom>
            <a:avLst/>
            <a:gdLst>
              <a:gd name="T0" fmla="*/ 403 w 408"/>
              <a:gd name="T1" fmla="*/ 76 h 413"/>
              <a:gd name="T2" fmla="*/ 407 w 408"/>
              <a:gd name="T3" fmla="*/ 102 h 413"/>
              <a:gd name="T4" fmla="*/ 305 w 408"/>
              <a:gd name="T5" fmla="*/ 204 h 413"/>
              <a:gd name="T6" fmla="*/ 280 w 408"/>
              <a:gd name="T7" fmla="*/ 201 h 413"/>
              <a:gd name="T8" fmla="*/ 279 w 408"/>
              <a:gd name="T9" fmla="*/ 202 h 413"/>
              <a:gd name="T10" fmla="*/ 93 w 408"/>
              <a:gd name="T11" fmla="*/ 387 h 413"/>
              <a:gd name="T12" fmla="*/ 19 w 408"/>
              <a:gd name="T13" fmla="*/ 393 h 413"/>
              <a:gd name="T14" fmla="*/ 25 w 408"/>
              <a:gd name="T15" fmla="*/ 319 h 413"/>
              <a:gd name="T16" fmla="*/ 209 w 408"/>
              <a:gd name="T17" fmla="*/ 136 h 413"/>
              <a:gd name="T18" fmla="*/ 203 w 408"/>
              <a:gd name="T19" fmla="*/ 102 h 413"/>
              <a:gd name="T20" fmla="*/ 305 w 408"/>
              <a:gd name="T21" fmla="*/ 0 h 413"/>
              <a:gd name="T22" fmla="*/ 332 w 408"/>
              <a:gd name="T23" fmla="*/ 4 h 413"/>
              <a:gd name="T24" fmla="*/ 278 w 408"/>
              <a:gd name="T25" fmla="*/ 57 h 413"/>
              <a:gd name="T26" fmla="*/ 290 w 408"/>
              <a:gd name="T27" fmla="*/ 117 h 413"/>
              <a:gd name="T28" fmla="*/ 350 w 408"/>
              <a:gd name="T29" fmla="*/ 130 h 413"/>
              <a:gd name="T30" fmla="*/ 403 w 408"/>
              <a:gd name="T31" fmla="*/ 7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413">
                <a:moveTo>
                  <a:pt x="403" y="76"/>
                </a:moveTo>
                <a:cubicBezTo>
                  <a:pt x="406" y="85"/>
                  <a:pt x="407" y="93"/>
                  <a:pt x="407" y="102"/>
                </a:cubicBezTo>
                <a:cubicBezTo>
                  <a:pt x="407" y="159"/>
                  <a:pt x="361" y="204"/>
                  <a:pt x="305" y="204"/>
                </a:cubicBezTo>
                <a:cubicBezTo>
                  <a:pt x="296" y="204"/>
                  <a:pt x="288" y="203"/>
                  <a:pt x="280" y="201"/>
                </a:cubicBezTo>
                <a:cubicBezTo>
                  <a:pt x="280" y="201"/>
                  <a:pt x="280" y="202"/>
                  <a:pt x="279" y="202"/>
                </a:cubicBezTo>
                <a:lnTo>
                  <a:pt x="93" y="387"/>
                </a:lnTo>
                <a:cubicBezTo>
                  <a:pt x="71" y="409"/>
                  <a:pt x="38" y="412"/>
                  <a:pt x="19" y="393"/>
                </a:cubicBezTo>
                <a:cubicBezTo>
                  <a:pt x="0" y="374"/>
                  <a:pt x="3" y="340"/>
                  <a:pt x="25" y="319"/>
                </a:cubicBezTo>
                <a:lnTo>
                  <a:pt x="209" y="136"/>
                </a:lnTo>
                <a:cubicBezTo>
                  <a:pt x="205" y="125"/>
                  <a:pt x="203" y="114"/>
                  <a:pt x="203" y="102"/>
                </a:cubicBezTo>
                <a:cubicBezTo>
                  <a:pt x="203" y="45"/>
                  <a:pt x="249" y="0"/>
                  <a:pt x="305" y="0"/>
                </a:cubicBezTo>
                <a:cubicBezTo>
                  <a:pt x="314" y="0"/>
                  <a:pt x="323" y="2"/>
                  <a:pt x="332" y="4"/>
                </a:cubicBezTo>
                <a:lnTo>
                  <a:pt x="278" y="57"/>
                </a:lnTo>
                <a:lnTo>
                  <a:pt x="290" y="117"/>
                </a:lnTo>
                <a:lnTo>
                  <a:pt x="350" y="130"/>
                </a:lnTo>
                <a:lnTo>
                  <a:pt x="403" y="76"/>
                </a:lnTo>
              </a:path>
            </a:pathLst>
          </a:custGeom>
          <a:solidFill>
            <a:schemeClr val="tx1">
              <a:lumMod val="90000"/>
              <a:lumOff val="10000"/>
            </a:schemeClr>
          </a:solidFill>
          <a:ln>
            <a:noFill/>
          </a:ln>
          <a:effectLst/>
          <a:extLst/>
        </p:spPr>
        <p:txBody>
          <a:bodyPr wrap="none" anchor="ctr"/>
          <a:lstStyle/>
          <a:p>
            <a:endParaRPr lang="en-US"/>
          </a:p>
        </p:txBody>
      </p:sp>
      <p:sp>
        <p:nvSpPr>
          <p:cNvPr id="198" name="Freeform 190"/>
          <p:cNvSpPr>
            <a:spLocks noChangeArrowheads="1"/>
          </p:cNvSpPr>
          <p:nvPr/>
        </p:nvSpPr>
        <p:spPr bwMode="auto">
          <a:xfrm>
            <a:off x="1485573" y="3007353"/>
            <a:ext cx="155575" cy="155575"/>
          </a:xfrm>
          <a:custGeom>
            <a:avLst/>
            <a:gdLst>
              <a:gd name="T0" fmla="*/ 427 w 432"/>
              <a:gd name="T1" fmla="*/ 76 h 430"/>
              <a:gd name="T2" fmla="*/ 431 w 432"/>
              <a:gd name="T3" fmla="*/ 102 h 430"/>
              <a:gd name="T4" fmla="*/ 328 w 432"/>
              <a:gd name="T5" fmla="*/ 204 h 430"/>
              <a:gd name="T6" fmla="*/ 282 w 432"/>
              <a:gd name="T7" fmla="*/ 192 h 430"/>
              <a:gd name="T8" fmla="*/ 193 w 432"/>
              <a:gd name="T9" fmla="*/ 281 h 430"/>
              <a:gd name="T10" fmla="*/ 204 w 432"/>
              <a:gd name="T11" fmla="*/ 327 h 430"/>
              <a:gd name="T12" fmla="*/ 102 w 432"/>
              <a:gd name="T13" fmla="*/ 429 h 430"/>
              <a:gd name="T14" fmla="*/ 76 w 432"/>
              <a:gd name="T15" fmla="*/ 425 h 430"/>
              <a:gd name="T16" fmla="*/ 130 w 432"/>
              <a:gd name="T17" fmla="*/ 372 h 430"/>
              <a:gd name="T18" fmla="*/ 117 w 432"/>
              <a:gd name="T19" fmla="*/ 312 h 430"/>
              <a:gd name="T20" fmla="*/ 58 w 432"/>
              <a:gd name="T21" fmla="*/ 299 h 430"/>
              <a:gd name="T22" fmla="*/ 4 w 432"/>
              <a:gd name="T23" fmla="*/ 353 h 430"/>
              <a:gd name="T24" fmla="*/ 0 w 432"/>
              <a:gd name="T25" fmla="*/ 327 h 430"/>
              <a:gd name="T26" fmla="*/ 103 w 432"/>
              <a:gd name="T27" fmla="*/ 225 h 430"/>
              <a:gd name="T28" fmla="*/ 154 w 432"/>
              <a:gd name="T29" fmla="*/ 239 h 430"/>
              <a:gd name="T30" fmla="*/ 241 w 432"/>
              <a:gd name="T31" fmla="*/ 153 h 430"/>
              <a:gd name="T32" fmla="*/ 227 w 432"/>
              <a:gd name="T33" fmla="*/ 102 h 430"/>
              <a:gd name="T34" fmla="*/ 329 w 432"/>
              <a:gd name="T35" fmla="*/ 0 h 430"/>
              <a:gd name="T36" fmla="*/ 355 w 432"/>
              <a:gd name="T37" fmla="*/ 4 h 430"/>
              <a:gd name="T38" fmla="*/ 301 w 432"/>
              <a:gd name="T39" fmla="*/ 57 h 430"/>
              <a:gd name="T40" fmla="*/ 314 w 432"/>
              <a:gd name="T41" fmla="*/ 117 h 430"/>
              <a:gd name="T42" fmla="*/ 373 w 432"/>
              <a:gd name="T43" fmla="*/ 130 h 430"/>
              <a:gd name="T44" fmla="*/ 427 w 432"/>
              <a:gd name="T45" fmla="*/ 7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30">
                <a:moveTo>
                  <a:pt x="427" y="76"/>
                </a:moveTo>
                <a:cubicBezTo>
                  <a:pt x="429" y="85"/>
                  <a:pt x="431" y="93"/>
                  <a:pt x="431" y="102"/>
                </a:cubicBezTo>
                <a:cubicBezTo>
                  <a:pt x="431" y="159"/>
                  <a:pt x="385" y="204"/>
                  <a:pt x="328" y="204"/>
                </a:cubicBezTo>
                <a:cubicBezTo>
                  <a:pt x="312" y="204"/>
                  <a:pt x="296" y="200"/>
                  <a:pt x="282" y="192"/>
                </a:cubicBezTo>
                <a:lnTo>
                  <a:pt x="193" y="281"/>
                </a:lnTo>
                <a:cubicBezTo>
                  <a:pt x="200" y="295"/>
                  <a:pt x="205" y="311"/>
                  <a:pt x="204" y="327"/>
                </a:cubicBezTo>
                <a:cubicBezTo>
                  <a:pt x="204" y="384"/>
                  <a:pt x="158" y="429"/>
                  <a:pt x="102" y="429"/>
                </a:cubicBezTo>
                <a:cubicBezTo>
                  <a:pt x="93" y="429"/>
                  <a:pt x="84" y="428"/>
                  <a:pt x="76" y="425"/>
                </a:cubicBezTo>
                <a:lnTo>
                  <a:pt x="130" y="372"/>
                </a:lnTo>
                <a:lnTo>
                  <a:pt x="117" y="312"/>
                </a:lnTo>
                <a:lnTo>
                  <a:pt x="58" y="299"/>
                </a:lnTo>
                <a:lnTo>
                  <a:pt x="4" y="353"/>
                </a:lnTo>
                <a:cubicBezTo>
                  <a:pt x="2" y="344"/>
                  <a:pt x="0" y="336"/>
                  <a:pt x="0" y="327"/>
                </a:cubicBezTo>
                <a:cubicBezTo>
                  <a:pt x="0" y="270"/>
                  <a:pt x="46" y="225"/>
                  <a:pt x="103" y="225"/>
                </a:cubicBezTo>
                <a:cubicBezTo>
                  <a:pt x="121" y="225"/>
                  <a:pt x="139" y="230"/>
                  <a:pt x="154" y="239"/>
                </a:cubicBezTo>
                <a:lnTo>
                  <a:pt x="241" y="153"/>
                </a:lnTo>
                <a:cubicBezTo>
                  <a:pt x="232" y="138"/>
                  <a:pt x="227" y="120"/>
                  <a:pt x="227" y="102"/>
                </a:cubicBezTo>
                <a:cubicBezTo>
                  <a:pt x="227" y="45"/>
                  <a:pt x="273" y="0"/>
                  <a:pt x="329" y="0"/>
                </a:cubicBezTo>
                <a:cubicBezTo>
                  <a:pt x="338" y="0"/>
                  <a:pt x="347" y="1"/>
                  <a:pt x="355" y="4"/>
                </a:cubicBezTo>
                <a:lnTo>
                  <a:pt x="301" y="57"/>
                </a:lnTo>
                <a:lnTo>
                  <a:pt x="314" y="117"/>
                </a:lnTo>
                <a:lnTo>
                  <a:pt x="373" y="130"/>
                </a:lnTo>
                <a:lnTo>
                  <a:pt x="427" y="76"/>
                </a:lnTo>
              </a:path>
            </a:pathLst>
          </a:custGeom>
          <a:solidFill>
            <a:schemeClr val="tx1">
              <a:lumMod val="90000"/>
              <a:lumOff val="10000"/>
            </a:schemeClr>
          </a:solidFill>
          <a:ln>
            <a:noFill/>
          </a:ln>
          <a:effectLst/>
          <a:extLst/>
        </p:spPr>
        <p:txBody>
          <a:bodyPr wrap="none" anchor="ctr"/>
          <a:lstStyle/>
          <a:p>
            <a:endParaRPr lang="en-US"/>
          </a:p>
        </p:txBody>
      </p:sp>
      <p:sp>
        <p:nvSpPr>
          <p:cNvPr id="199" name="Freeform 191"/>
          <p:cNvSpPr>
            <a:spLocks noChangeArrowheads="1"/>
          </p:cNvSpPr>
          <p:nvPr/>
        </p:nvSpPr>
        <p:spPr bwMode="auto">
          <a:xfrm>
            <a:off x="1487160" y="3007353"/>
            <a:ext cx="157163" cy="158750"/>
          </a:xfrm>
          <a:custGeom>
            <a:avLst/>
            <a:gdLst>
              <a:gd name="T0" fmla="*/ 9 w 437"/>
              <a:gd name="T1" fmla="*/ 8 h 439"/>
              <a:gd name="T2" fmla="*/ 17 w 437"/>
              <a:gd name="T3" fmla="*/ 0 h 439"/>
              <a:gd name="T4" fmla="*/ 70 w 437"/>
              <a:gd name="T5" fmla="*/ 29 h 439"/>
              <a:gd name="T6" fmla="*/ 97 w 437"/>
              <a:gd name="T7" fmla="*/ 56 h 439"/>
              <a:gd name="T8" fmla="*/ 117 w 437"/>
              <a:gd name="T9" fmla="*/ 90 h 439"/>
              <a:gd name="T10" fmla="*/ 307 w 437"/>
              <a:gd name="T11" fmla="*/ 281 h 439"/>
              <a:gd name="T12" fmla="*/ 328 w 437"/>
              <a:gd name="T13" fmla="*/ 260 h 439"/>
              <a:gd name="T14" fmla="*/ 339 w 437"/>
              <a:gd name="T15" fmla="*/ 260 h 439"/>
              <a:gd name="T16" fmla="*/ 348 w 437"/>
              <a:gd name="T17" fmla="*/ 268 h 439"/>
              <a:gd name="T18" fmla="*/ 348 w 437"/>
              <a:gd name="T19" fmla="*/ 295 h 439"/>
              <a:gd name="T20" fmla="*/ 361 w 437"/>
              <a:gd name="T21" fmla="*/ 309 h 439"/>
              <a:gd name="T22" fmla="*/ 431 w 437"/>
              <a:gd name="T23" fmla="*/ 378 h 439"/>
              <a:gd name="T24" fmla="*/ 430 w 437"/>
              <a:gd name="T25" fmla="*/ 405 h 439"/>
              <a:gd name="T26" fmla="*/ 417 w 437"/>
              <a:gd name="T27" fmla="*/ 419 h 439"/>
              <a:gd name="T28" fmla="*/ 403 w 437"/>
              <a:gd name="T29" fmla="*/ 433 h 439"/>
              <a:gd name="T30" fmla="*/ 376 w 437"/>
              <a:gd name="T31" fmla="*/ 432 h 439"/>
              <a:gd name="T32" fmla="*/ 307 w 437"/>
              <a:gd name="T33" fmla="*/ 363 h 439"/>
              <a:gd name="T34" fmla="*/ 293 w 437"/>
              <a:gd name="T35" fmla="*/ 349 h 439"/>
              <a:gd name="T36" fmla="*/ 266 w 437"/>
              <a:gd name="T37" fmla="*/ 349 h 439"/>
              <a:gd name="T38" fmla="*/ 258 w 437"/>
              <a:gd name="T39" fmla="*/ 341 h 439"/>
              <a:gd name="T40" fmla="*/ 259 w 437"/>
              <a:gd name="T41" fmla="*/ 330 h 439"/>
              <a:gd name="T42" fmla="*/ 280 w 437"/>
              <a:gd name="T43" fmla="*/ 309 h 439"/>
              <a:gd name="T44" fmla="*/ 90 w 437"/>
              <a:gd name="T45" fmla="*/ 117 h 439"/>
              <a:gd name="T46" fmla="*/ 56 w 437"/>
              <a:gd name="T47" fmla="*/ 97 h 439"/>
              <a:gd name="T48" fmla="*/ 29 w 437"/>
              <a:gd name="T49" fmla="*/ 69 h 439"/>
              <a:gd name="T50" fmla="*/ 0 w 437"/>
              <a:gd name="T51" fmla="*/ 17 h 439"/>
              <a:gd name="T52" fmla="*/ 9 w 437"/>
              <a:gd name="T53"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39">
                <a:moveTo>
                  <a:pt x="9" y="8"/>
                </a:moveTo>
                <a:lnTo>
                  <a:pt x="17" y="0"/>
                </a:lnTo>
                <a:lnTo>
                  <a:pt x="70" y="29"/>
                </a:lnTo>
                <a:lnTo>
                  <a:pt x="97" y="56"/>
                </a:lnTo>
                <a:lnTo>
                  <a:pt x="117" y="90"/>
                </a:lnTo>
                <a:lnTo>
                  <a:pt x="307" y="281"/>
                </a:lnTo>
                <a:cubicBezTo>
                  <a:pt x="307" y="281"/>
                  <a:pt x="322" y="266"/>
                  <a:pt x="328" y="260"/>
                </a:cubicBezTo>
                <a:cubicBezTo>
                  <a:pt x="334" y="254"/>
                  <a:pt x="339" y="260"/>
                  <a:pt x="339" y="260"/>
                </a:cubicBezTo>
                <a:cubicBezTo>
                  <a:pt x="339" y="260"/>
                  <a:pt x="343" y="263"/>
                  <a:pt x="348" y="268"/>
                </a:cubicBezTo>
                <a:cubicBezTo>
                  <a:pt x="353" y="273"/>
                  <a:pt x="348" y="295"/>
                  <a:pt x="348" y="295"/>
                </a:cubicBezTo>
                <a:lnTo>
                  <a:pt x="361" y="309"/>
                </a:lnTo>
                <a:cubicBezTo>
                  <a:pt x="361" y="309"/>
                  <a:pt x="425" y="373"/>
                  <a:pt x="431" y="378"/>
                </a:cubicBezTo>
                <a:cubicBezTo>
                  <a:pt x="436" y="384"/>
                  <a:pt x="435" y="400"/>
                  <a:pt x="430" y="405"/>
                </a:cubicBezTo>
                <a:cubicBezTo>
                  <a:pt x="425" y="411"/>
                  <a:pt x="417" y="419"/>
                  <a:pt x="417" y="419"/>
                </a:cubicBezTo>
                <a:cubicBezTo>
                  <a:pt x="417" y="419"/>
                  <a:pt x="408" y="427"/>
                  <a:pt x="403" y="433"/>
                </a:cubicBezTo>
                <a:cubicBezTo>
                  <a:pt x="398" y="438"/>
                  <a:pt x="382" y="438"/>
                  <a:pt x="376" y="432"/>
                </a:cubicBezTo>
                <a:cubicBezTo>
                  <a:pt x="371" y="427"/>
                  <a:pt x="307" y="363"/>
                  <a:pt x="307" y="363"/>
                </a:cubicBezTo>
                <a:lnTo>
                  <a:pt x="293" y="349"/>
                </a:lnTo>
                <a:cubicBezTo>
                  <a:pt x="293" y="349"/>
                  <a:pt x="271" y="354"/>
                  <a:pt x="266" y="349"/>
                </a:cubicBezTo>
                <a:cubicBezTo>
                  <a:pt x="261" y="344"/>
                  <a:pt x="258" y="341"/>
                  <a:pt x="258" y="341"/>
                </a:cubicBezTo>
                <a:cubicBezTo>
                  <a:pt x="258" y="341"/>
                  <a:pt x="253" y="336"/>
                  <a:pt x="259" y="330"/>
                </a:cubicBezTo>
                <a:cubicBezTo>
                  <a:pt x="265" y="324"/>
                  <a:pt x="280" y="309"/>
                  <a:pt x="280" y="309"/>
                </a:cubicBezTo>
                <a:lnTo>
                  <a:pt x="90" y="117"/>
                </a:lnTo>
                <a:lnTo>
                  <a:pt x="56" y="97"/>
                </a:lnTo>
                <a:lnTo>
                  <a:pt x="29" y="69"/>
                </a:lnTo>
                <a:lnTo>
                  <a:pt x="0" y="17"/>
                </a:lnTo>
                <a:lnTo>
                  <a:pt x="9" y="8"/>
                </a:lnTo>
              </a:path>
            </a:pathLst>
          </a:custGeom>
          <a:solidFill>
            <a:schemeClr val="tx1">
              <a:lumMod val="90000"/>
              <a:lumOff val="10000"/>
            </a:schemeClr>
          </a:solidFill>
          <a:ln>
            <a:noFill/>
          </a:ln>
          <a:effectLst/>
          <a:extLst/>
        </p:spPr>
        <p:txBody>
          <a:bodyPr wrap="none" anchor="ctr"/>
          <a:lstStyle/>
          <a:p>
            <a:endParaRPr lang="en-US"/>
          </a:p>
        </p:txBody>
      </p:sp>
      <p:sp>
        <p:nvSpPr>
          <p:cNvPr id="200" name="Freeform 192"/>
          <p:cNvSpPr>
            <a:spLocks noChangeArrowheads="1"/>
          </p:cNvSpPr>
          <p:nvPr/>
        </p:nvSpPr>
        <p:spPr bwMode="auto">
          <a:xfrm>
            <a:off x="1814185" y="3008941"/>
            <a:ext cx="157163" cy="158750"/>
          </a:xfrm>
          <a:custGeom>
            <a:avLst/>
            <a:gdLst>
              <a:gd name="T0" fmla="*/ 9 w 437"/>
              <a:gd name="T1" fmla="*/ 8 h 439"/>
              <a:gd name="T2" fmla="*/ 17 w 437"/>
              <a:gd name="T3" fmla="*/ 0 h 439"/>
              <a:gd name="T4" fmla="*/ 70 w 437"/>
              <a:gd name="T5" fmla="*/ 29 h 439"/>
              <a:gd name="T6" fmla="*/ 97 w 437"/>
              <a:gd name="T7" fmla="*/ 56 h 439"/>
              <a:gd name="T8" fmla="*/ 117 w 437"/>
              <a:gd name="T9" fmla="*/ 90 h 439"/>
              <a:gd name="T10" fmla="*/ 307 w 437"/>
              <a:gd name="T11" fmla="*/ 282 h 439"/>
              <a:gd name="T12" fmla="*/ 329 w 437"/>
              <a:gd name="T13" fmla="*/ 260 h 439"/>
              <a:gd name="T14" fmla="*/ 340 w 437"/>
              <a:gd name="T15" fmla="*/ 260 h 439"/>
              <a:gd name="T16" fmla="*/ 348 w 437"/>
              <a:gd name="T17" fmla="*/ 268 h 439"/>
              <a:gd name="T18" fmla="*/ 348 w 437"/>
              <a:gd name="T19" fmla="*/ 295 h 439"/>
              <a:gd name="T20" fmla="*/ 362 w 437"/>
              <a:gd name="T21" fmla="*/ 309 h 439"/>
              <a:gd name="T22" fmla="*/ 431 w 437"/>
              <a:gd name="T23" fmla="*/ 379 h 439"/>
              <a:gd name="T24" fmla="*/ 431 w 437"/>
              <a:gd name="T25" fmla="*/ 406 h 439"/>
              <a:gd name="T26" fmla="*/ 417 w 437"/>
              <a:gd name="T27" fmla="*/ 419 h 439"/>
              <a:gd name="T28" fmla="*/ 403 w 437"/>
              <a:gd name="T29" fmla="*/ 433 h 439"/>
              <a:gd name="T30" fmla="*/ 376 w 437"/>
              <a:gd name="T31" fmla="*/ 433 h 439"/>
              <a:gd name="T32" fmla="*/ 307 w 437"/>
              <a:gd name="T33" fmla="*/ 363 h 439"/>
              <a:gd name="T34" fmla="*/ 294 w 437"/>
              <a:gd name="T35" fmla="*/ 349 h 439"/>
              <a:gd name="T36" fmla="*/ 266 w 437"/>
              <a:gd name="T37" fmla="*/ 349 h 439"/>
              <a:gd name="T38" fmla="*/ 258 w 437"/>
              <a:gd name="T39" fmla="*/ 341 h 439"/>
              <a:gd name="T40" fmla="*/ 259 w 437"/>
              <a:gd name="T41" fmla="*/ 330 h 439"/>
              <a:gd name="T42" fmla="*/ 280 w 437"/>
              <a:gd name="T43" fmla="*/ 309 h 439"/>
              <a:gd name="T44" fmla="*/ 90 w 437"/>
              <a:gd name="T45" fmla="*/ 117 h 439"/>
              <a:gd name="T46" fmla="*/ 56 w 437"/>
              <a:gd name="T47" fmla="*/ 97 h 439"/>
              <a:gd name="T48" fmla="*/ 29 w 437"/>
              <a:gd name="T49" fmla="*/ 70 h 439"/>
              <a:gd name="T50" fmla="*/ 0 w 437"/>
              <a:gd name="T51" fmla="*/ 17 h 439"/>
              <a:gd name="T52" fmla="*/ 9 w 437"/>
              <a:gd name="T53"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39">
                <a:moveTo>
                  <a:pt x="9" y="8"/>
                </a:moveTo>
                <a:lnTo>
                  <a:pt x="17" y="0"/>
                </a:lnTo>
                <a:lnTo>
                  <a:pt x="70" y="29"/>
                </a:lnTo>
                <a:lnTo>
                  <a:pt x="97" y="56"/>
                </a:lnTo>
                <a:lnTo>
                  <a:pt x="117" y="90"/>
                </a:lnTo>
                <a:lnTo>
                  <a:pt x="307" y="282"/>
                </a:lnTo>
                <a:cubicBezTo>
                  <a:pt x="307" y="282"/>
                  <a:pt x="323" y="266"/>
                  <a:pt x="329" y="260"/>
                </a:cubicBezTo>
                <a:cubicBezTo>
                  <a:pt x="335" y="255"/>
                  <a:pt x="340" y="260"/>
                  <a:pt x="340" y="260"/>
                </a:cubicBezTo>
                <a:cubicBezTo>
                  <a:pt x="340" y="260"/>
                  <a:pt x="343" y="263"/>
                  <a:pt x="348" y="268"/>
                </a:cubicBezTo>
                <a:cubicBezTo>
                  <a:pt x="353" y="273"/>
                  <a:pt x="348" y="295"/>
                  <a:pt x="348" y="295"/>
                </a:cubicBezTo>
                <a:lnTo>
                  <a:pt x="362" y="309"/>
                </a:lnTo>
                <a:cubicBezTo>
                  <a:pt x="362" y="309"/>
                  <a:pt x="425" y="373"/>
                  <a:pt x="431" y="379"/>
                </a:cubicBezTo>
                <a:cubicBezTo>
                  <a:pt x="436" y="384"/>
                  <a:pt x="436" y="401"/>
                  <a:pt x="431" y="406"/>
                </a:cubicBezTo>
                <a:cubicBezTo>
                  <a:pt x="426" y="411"/>
                  <a:pt x="417" y="419"/>
                  <a:pt x="417" y="419"/>
                </a:cubicBezTo>
                <a:cubicBezTo>
                  <a:pt x="417" y="419"/>
                  <a:pt x="408" y="428"/>
                  <a:pt x="403" y="433"/>
                </a:cubicBezTo>
                <a:cubicBezTo>
                  <a:pt x="398" y="438"/>
                  <a:pt x="382" y="438"/>
                  <a:pt x="376" y="433"/>
                </a:cubicBezTo>
                <a:cubicBezTo>
                  <a:pt x="371" y="427"/>
                  <a:pt x="307" y="363"/>
                  <a:pt x="307" y="363"/>
                </a:cubicBezTo>
                <a:lnTo>
                  <a:pt x="294" y="349"/>
                </a:lnTo>
                <a:cubicBezTo>
                  <a:pt x="294" y="349"/>
                  <a:pt x="272" y="354"/>
                  <a:pt x="266" y="349"/>
                </a:cubicBezTo>
                <a:cubicBezTo>
                  <a:pt x="261" y="344"/>
                  <a:pt x="258" y="341"/>
                  <a:pt x="258" y="341"/>
                </a:cubicBezTo>
                <a:cubicBezTo>
                  <a:pt x="258" y="341"/>
                  <a:pt x="253" y="336"/>
                  <a:pt x="259" y="330"/>
                </a:cubicBezTo>
                <a:cubicBezTo>
                  <a:pt x="265" y="324"/>
                  <a:pt x="280" y="309"/>
                  <a:pt x="280" y="309"/>
                </a:cubicBezTo>
                <a:lnTo>
                  <a:pt x="90" y="117"/>
                </a:lnTo>
                <a:lnTo>
                  <a:pt x="56" y="97"/>
                </a:lnTo>
                <a:lnTo>
                  <a:pt x="29" y="70"/>
                </a:lnTo>
                <a:lnTo>
                  <a:pt x="0" y="17"/>
                </a:lnTo>
                <a:lnTo>
                  <a:pt x="9" y="8"/>
                </a:lnTo>
              </a:path>
            </a:pathLst>
          </a:custGeom>
          <a:solidFill>
            <a:schemeClr val="tx1">
              <a:lumMod val="90000"/>
              <a:lumOff val="10000"/>
            </a:schemeClr>
          </a:solidFill>
          <a:ln>
            <a:noFill/>
          </a:ln>
          <a:effectLst/>
          <a:extLst/>
        </p:spPr>
        <p:txBody>
          <a:bodyPr wrap="none" anchor="ctr"/>
          <a:lstStyle/>
          <a:p>
            <a:endParaRPr lang="en-US"/>
          </a:p>
        </p:txBody>
      </p:sp>
      <p:sp>
        <p:nvSpPr>
          <p:cNvPr id="201" name="Freeform 193"/>
          <p:cNvSpPr>
            <a:spLocks noChangeArrowheads="1"/>
          </p:cNvSpPr>
          <p:nvPr/>
        </p:nvSpPr>
        <p:spPr bwMode="auto">
          <a:xfrm>
            <a:off x="3757285" y="3355016"/>
            <a:ext cx="152400" cy="88900"/>
          </a:xfrm>
          <a:custGeom>
            <a:avLst/>
            <a:gdLst>
              <a:gd name="T0" fmla="*/ 394 w 424"/>
              <a:gd name="T1" fmla="*/ 219 h 248"/>
              <a:gd name="T2" fmla="*/ 394 w 424"/>
              <a:gd name="T3" fmla="*/ 28 h 248"/>
              <a:gd name="T4" fmla="*/ 29 w 424"/>
              <a:gd name="T5" fmla="*/ 28 h 248"/>
              <a:gd name="T6" fmla="*/ 29 w 424"/>
              <a:gd name="T7" fmla="*/ 219 h 248"/>
              <a:gd name="T8" fmla="*/ 394 w 424"/>
              <a:gd name="T9" fmla="*/ 219 h 248"/>
              <a:gd name="T10" fmla="*/ 423 w 424"/>
              <a:gd name="T11" fmla="*/ 0 h 248"/>
              <a:gd name="T12" fmla="*/ 423 w 424"/>
              <a:gd name="T13" fmla="*/ 247 h 248"/>
              <a:gd name="T14" fmla="*/ 0 w 424"/>
              <a:gd name="T15" fmla="*/ 247 h 248"/>
              <a:gd name="T16" fmla="*/ 0 w 424"/>
              <a:gd name="T17" fmla="*/ 0 h 248"/>
              <a:gd name="T18" fmla="*/ 423 w 424"/>
              <a:gd name="T1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248">
                <a:moveTo>
                  <a:pt x="394" y="219"/>
                </a:moveTo>
                <a:lnTo>
                  <a:pt x="394" y="28"/>
                </a:lnTo>
                <a:lnTo>
                  <a:pt x="29" y="28"/>
                </a:lnTo>
                <a:lnTo>
                  <a:pt x="29" y="219"/>
                </a:lnTo>
                <a:lnTo>
                  <a:pt x="394" y="219"/>
                </a:lnTo>
                <a:close/>
                <a:moveTo>
                  <a:pt x="423" y="0"/>
                </a:moveTo>
                <a:lnTo>
                  <a:pt x="423" y="247"/>
                </a:lnTo>
                <a:lnTo>
                  <a:pt x="0" y="247"/>
                </a:lnTo>
                <a:lnTo>
                  <a:pt x="0" y="0"/>
                </a:lnTo>
                <a:lnTo>
                  <a:pt x="423" y="0"/>
                </a:lnTo>
                <a:close/>
              </a:path>
            </a:pathLst>
          </a:custGeom>
          <a:solidFill>
            <a:schemeClr val="tx1">
              <a:lumMod val="90000"/>
              <a:lumOff val="10000"/>
            </a:schemeClr>
          </a:solidFill>
          <a:ln>
            <a:noFill/>
          </a:ln>
          <a:effectLst/>
          <a:extLst/>
        </p:spPr>
        <p:txBody>
          <a:bodyPr wrap="none" anchor="ctr"/>
          <a:lstStyle/>
          <a:p>
            <a:endParaRPr lang="en-US"/>
          </a:p>
        </p:txBody>
      </p:sp>
      <p:sp>
        <p:nvSpPr>
          <p:cNvPr id="202" name="Freeform 194"/>
          <p:cNvSpPr>
            <a:spLocks noChangeArrowheads="1"/>
          </p:cNvSpPr>
          <p:nvPr/>
        </p:nvSpPr>
        <p:spPr bwMode="auto">
          <a:xfrm>
            <a:off x="3774748" y="3380416"/>
            <a:ext cx="69850" cy="47625"/>
          </a:xfrm>
          <a:custGeom>
            <a:avLst/>
            <a:gdLst>
              <a:gd name="T0" fmla="*/ 156 w 196"/>
              <a:gd name="T1" fmla="*/ 130 h 131"/>
              <a:gd name="T2" fmla="*/ 113 w 196"/>
              <a:gd name="T3" fmla="*/ 61 h 131"/>
              <a:gd name="T4" fmla="*/ 73 w 196"/>
              <a:gd name="T5" fmla="*/ 126 h 131"/>
              <a:gd name="T6" fmla="*/ 32 w 196"/>
              <a:gd name="T7" fmla="*/ 64 h 131"/>
              <a:gd name="T8" fmla="*/ 14 w 196"/>
              <a:gd name="T9" fmla="*/ 116 h 131"/>
              <a:gd name="T10" fmla="*/ 5 w 196"/>
              <a:gd name="T11" fmla="*/ 120 h 131"/>
              <a:gd name="T12" fmla="*/ 1 w 196"/>
              <a:gd name="T13" fmla="*/ 111 h 131"/>
              <a:gd name="T14" fmla="*/ 28 w 196"/>
              <a:gd name="T15" fmla="*/ 32 h 131"/>
              <a:gd name="T16" fmla="*/ 73 w 196"/>
              <a:gd name="T17" fmla="*/ 100 h 131"/>
              <a:gd name="T18" fmla="*/ 113 w 196"/>
              <a:gd name="T19" fmla="*/ 35 h 131"/>
              <a:gd name="T20" fmla="*/ 152 w 196"/>
              <a:gd name="T21" fmla="*/ 96 h 131"/>
              <a:gd name="T22" fmla="*/ 181 w 196"/>
              <a:gd name="T23" fmla="*/ 5 h 131"/>
              <a:gd name="T24" fmla="*/ 190 w 196"/>
              <a:gd name="T25" fmla="*/ 1 h 131"/>
              <a:gd name="T26" fmla="*/ 194 w 196"/>
              <a:gd name="T27" fmla="*/ 10 h 131"/>
              <a:gd name="T28" fmla="*/ 156 w 196"/>
              <a:gd name="T29"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1">
                <a:moveTo>
                  <a:pt x="156" y="130"/>
                </a:moveTo>
                <a:lnTo>
                  <a:pt x="113" y="61"/>
                </a:lnTo>
                <a:lnTo>
                  <a:pt x="73" y="126"/>
                </a:lnTo>
                <a:lnTo>
                  <a:pt x="32" y="64"/>
                </a:lnTo>
                <a:lnTo>
                  <a:pt x="14" y="116"/>
                </a:lnTo>
                <a:cubicBezTo>
                  <a:pt x="13" y="119"/>
                  <a:pt x="9" y="121"/>
                  <a:pt x="5" y="120"/>
                </a:cubicBezTo>
                <a:cubicBezTo>
                  <a:pt x="2" y="119"/>
                  <a:pt x="0" y="115"/>
                  <a:pt x="1" y="111"/>
                </a:cubicBezTo>
                <a:lnTo>
                  <a:pt x="28" y="32"/>
                </a:lnTo>
                <a:lnTo>
                  <a:pt x="73" y="100"/>
                </a:lnTo>
                <a:lnTo>
                  <a:pt x="113" y="35"/>
                </a:lnTo>
                <a:lnTo>
                  <a:pt x="152" y="96"/>
                </a:lnTo>
                <a:lnTo>
                  <a:pt x="181" y="5"/>
                </a:lnTo>
                <a:cubicBezTo>
                  <a:pt x="182" y="2"/>
                  <a:pt x="186" y="0"/>
                  <a:pt x="190" y="1"/>
                </a:cubicBezTo>
                <a:cubicBezTo>
                  <a:pt x="193" y="2"/>
                  <a:pt x="195" y="6"/>
                  <a:pt x="194" y="10"/>
                </a:cubicBezTo>
                <a:lnTo>
                  <a:pt x="156" y="130"/>
                </a:lnTo>
              </a:path>
            </a:pathLst>
          </a:custGeom>
          <a:solidFill>
            <a:schemeClr val="tx1">
              <a:lumMod val="90000"/>
              <a:lumOff val="10000"/>
            </a:schemeClr>
          </a:solidFill>
          <a:ln>
            <a:noFill/>
          </a:ln>
          <a:effectLst/>
          <a:extLst/>
        </p:spPr>
        <p:txBody>
          <a:bodyPr wrap="none" anchor="ctr"/>
          <a:lstStyle/>
          <a:p>
            <a:endParaRPr lang="en-US"/>
          </a:p>
        </p:txBody>
      </p:sp>
      <p:sp>
        <p:nvSpPr>
          <p:cNvPr id="203" name="Freeform 195"/>
          <p:cNvSpPr>
            <a:spLocks noChangeArrowheads="1"/>
          </p:cNvSpPr>
          <p:nvPr/>
        </p:nvSpPr>
        <p:spPr bwMode="auto">
          <a:xfrm>
            <a:off x="3828723" y="3432803"/>
            <a:ext cx="20637" cy="41275"/>
          </a:xfrm>
          <a:custGeom>
            <a:avLst/>
            <a:gdLst>
              <a:gd name="T0" fmla="*/ 56 w 57"/>
              <a:gd name="T1" fmla="*/ 113 h 114"/>
              <a:gd name="T2" fmla="*/ 0 w 57"/>
              <a:gd name="T3" fmla="*/ 113 h 114"/>
              <a:gd name="T4" fmla="*/ 0 w 57"/>
              <a:gd name="T5" fmla="*/ 0 h 114"/>
              <a:gd name="T6" fmla="*/ 56 w 57"/>
              <a:gd name="T7" fmla="*/ 0 h 114"/>
              <a:gd name="T8" fmla="*/ 56 w 57"/>
              <a:gd name="T9" fmla="*/ 113 h 114"/>
            </a:gdLst>
            <a:ahLst/>
            <a:cxnLst>
              <a:cxn ang="0">
                <a:pos x="T0" y="T1"/>
              </a:cxn>
              <a:cxn ang="0">
                <a:pos x="T2" y="T3"/>
              </a:cxn>
              <a:cxn ang="0">
                <a:pos x="T4" y="T5"/>
              </a:cxn>
              <a:cxn ang="0">
                <a:pos x="T6" y="T7"/>
              </a:cxn>
              <a:cxn ang="0">
                <a:pos x="T8" y="T9"/>
              </a:cxn>
            </a:cxnLst>
            <a:rect l="0" t="0" r="r" b="b"/>
            <a:pathLst>
              <a:path w="57" h="114">
                <a:moveTo>
                  <a:pt x="56" y="113"/>
                </a:moveTo>
                <a:lnTo>
                  <a:pt x="0" y="113"/>
                </a:lnTo>
                <a:lnTo>
                  <a:pt x="0" y="0"/>
                </a:lnTo>
                <a:lnTo>
                  <a:pt x="56" y="0"/>
                </a:lnTo>
                <a:lnTo>
                  <a:pt x="56" y="113"/>
                </a:lnTo>
              </a:path>
            </a:pathLst>
          </a:custGeom>
          <a:solidFill>
            <a:schemeClr val="tx1">
              <a:lumMod val="90000"/>
              <a:lumOff val="10000"/>
            </a:schemeClr>
          </a:solidFill>
          <a:ln>
            <a:noFill/>
          </a:ln>
          <a:effectLst/>
          <a:extLst/>
        </p:spPr>
        <p:txBody>
          <a:bodyPr wrap="none" anchor="ctr"/>
          <a:lstStyle/>
          <a:p>
            <a:endParaRPr lang="en-US"/>
          </a:p>
        </p:txBody>
      </p:sp>
      <p:sp>
        <p:nvSpPr>
          <p:cNvPr id="204" name="Freeform 196"/>
          <p:cNvSpPr>
            <a:spLocks noChangeArrowheads="1"/>
          </p:cNvSpPr>
          <p:nvPr/>
        </p:nvSpPr>
        <p:spPr bwMode="auto">
          <a:xfrm>
            <a:off x="3787448" y="3462966"/>
            <a:ext cx="39687" cy="31750"/>
          </a:xfrm>
          <a:custGeom>
            <a:avLst/>
            <a:gdLst>
              <a:gd name="T0" fmla="*/ 28 w 112"/>
              <a:gd name="T1" fmla="*/ 88 h 89"/>
              <a:gd name="T2" fmla="*/ 0 w 112"/>
              <a:gd name="T3" fmla="*/ 88 h 89"/>
              <a:gd name="T4" fmla="*/ 111 w 112"/>
              <a:gd name="T5" fmla="*/ 0 h 89"/>
              <a:gd name="T6" fmla="*/ 111 w 112"/>
              <a:gd name="T7" fmla="*/ 30 h 89"/>
              <a:gd name="T8" fmla="*/ 28 w 112"/>
              <a:gd name="T9" fmla="*/ 88 h 89"/>
            </a:gdLst>
            <a:ahLst/>
            <a:cxnLst>
              <a:cxn ang="0">
                <a:pos x="T0" y="T1"/>
              </a:cxn>
              <a:cxn ang="0">
                <a:pos x="T2" y="T3"/>
              </a:cxn>
              <a:cxn ang="0">
                <a:pos x="T4" y="T5"/>
              </a:cxn>
              <a:cxn ang="0">
                <a:pos x="T6" y="T7"/>
              </a:cxn>
              <a:cxn ang="0">
                <a:pos x="T8" y="T9"/>
              </a:cxn>
            </a:cxnLst>
            <a:rect l="0" t="0" r="r" b="b"/>
            <a:pathLst>
              <a:path w="112" h="89">
                <a:moveTo>
                  <a:pt x="28" y="88"/>
                </a:moveTo>
                <a:lnTo>
                  <a:pt x="0" y="88"/>
                </a:lnTo>
                <a:lnTo>
                  <a:pt x="111" y="0"/>
                </a:lnTo>
                <a:lnTo>
                  <a:pt x="111" y="30"/>
                </a:lnTo>
                <a:lnTo>
                  <a:pt x="28" y="88"/>
                </a:lnTo>
              </a:path>
            </a:pathLst>
          </a:custGeom>
          <a:solidFill>
            <a:schemeClr val="tx1">
              <a:lumMod val="90000"/>
              <a:lumOff val="10000"/>
            </a:schemeClr>
          </a:solidFill>
          <a:ln>
            <a:noFill/>
          </a:ln>
          <a:effectLst/>
          <a:extLst/>
        </p:spPr>
        <p:txBody>
          <a:bodyPr wrap="none" anchor="ctr"/>
          <a:lstStyle/>
          <a:p>
            <a:endParaRPr lang="en-US"/>
          </a:p>
        </p:txBody>
      </p:sp>
      <p:sp>
        <p:nvSpPr>
          <p:cNvPr id="205" name="Freeform 197"/>
          <p:cNvSpPr>
            <a:spLocks noChangeArrowheads="1"/>
          </p:cNvSpPr>
          <p:nvPr/>
        </p:nvSpPr>
        <p:spPr bwMode="auto">
          <a:xfrm>
            <a:off x="3847773" y="3462966"/>
            <a:ext cx="41275" cy="31750"/>
          </a:xfrm>
          <a:custGeom>
            <a:avLst/>
            <a:gdLst>
              <a:gd name="T0" fmla="*/ 84 w 113"/>
              <a:gd name="T1" fmla="*/ 88 h 89"/>
              <a:gd name="T2" fmla="*/ 0 w 113"/>
              <a:gd name="T3" fmla="*/ 30 h 89"/>
              <a:gd name="T4" fmla="*/ 0 w 113"/>
              <a:gd name="T5" fmla="*/ 0 h 89"/>
              <a:gd name="T6" fmla="*/ 112 w 113"/>
              <a:gd name="T7" fmla="*/ 88 h 89"/>
              <a:gd name="T8" fmla="*/ 84 w 113"/>
              <a:gd name="T9" fmla="*/ 88 h 89"/>
            </a:gdLst>
            <a:ahLst/>
            <a:cxnLst>
              <a:cxn ang="0">
                <a:pos x="T0" y="T1"/>
              </a:cxn>
              <a:cxn ang="0">
                <a:pos x="T2" y="T3"/>
              </a:cxn>
              <a:cxn ang="0">
                <a:pos x="T4" y="T5"/>
              </a:cxn>
              <a:cxn ang="0">
                <a:pos x="T6" y="T7"/>
              </a:cxn>
              <a:cxn ang="0">
                <a:pos x="T8" y="T9"/>
              </a:cxn>
            </a:cxnLst>
            <a:rect l="0" t="0" r="r" b="b"/>
            <a:pathLst>
              <a:path w="113" h="89">
                <a:moveTo>
                  <a:pt x="84" y="88"/>
                </a:moveTo>
                <a:lnTo>
                  <a:pt x="0" y="30"/>
                </a:lnTo>
                <a:lnTo>
                  <a:pt x="0" y="0"/>
                </a:lnTo>
                <a:lnTo>
                  <a:pt x="112" y="88"/>
                </a:lnTo>
                <a:lnTo>
                  <a:pt x="84" y="88"/>
                </a:lnTo>
              </a:path>
            </a:pathLst>
          </a:custGeom>
          <a:solidFill>
            <a:schemeClr val="tx1">
              <a:lumMod val="90000"/>
              <a:lumOff val="10000"/>
            </a:schemeClr>
          </a:solidFill>
          <a:ln>
            <a:noFill/>
          </a:ln>
          <a:effectLst/>
          <a:extLst/>
        </p:spPr>
        <p:txBody>
          <a:bodyPr wrap="none" anchor="ctr"/>
          <a:lstStyle/>
          <a:p>
            <a:endParaRPr lang="en-US"/>
          </a:p>
        </p:txBody>
      </p:sp>
      <p:sp>
        <p:nvSpPr>
          <p:cNvPr id="206" name="Freeform 198"/>
          <p:cNvSpPr>
            <a:spLocks noChangeArrowheads="1"/>
          </p:cNvSpPr>
          <p:nvPr/>
        </p:nvSpPr>
        <p:spPr bwMode="auto">
          <a:xfrm>
            <a:off x="3828723" y="3331203"/>
            <a:ext cx="20637" cy="31750"/>
          </a:xfrm>
          <a:custGeom>
            <a:avLst/>
            <a:gdLst>
              <a:gd name="T0" fmla="*/ 56 w 57"/>
              <a:gd name="T1" fmla="*/ 85 h 86"/>
              <a:gd name="T2" fmla="*/ 0 w 57"/>
              <a:gd name="T3" fmla="*/ 85 h 86"/>
              <a:gd name="T4" fmla="*/ 0 w 57"/>
              <a:gd name="T5" fmla="*/ 0 h 86"/>
              <a:gd name="T6" fmla="*/ 56 w 57"/>
              <a:gd name="T7" fmla="*/ 0 h 86"/>
              <a:gd name="T8" fmla="*/ 56 w 57"/>
              <a:gd name="T9" fmla="*/ 85 h 86"/>
            </a:gdLst>
            <a:ahLst/>
            <a:cxnLst>
              <a:cxn ang="0">
                <a:pos x="T0" y="T1"/>
              </a:cxn>
              <a:cxn ang="0">
                <a:pos x="T2" y="T3"/>
              </a:cxn>
              <a:cxn ang="0">
                <a:pos x="T4" y="T5"/>
              </a:cxn>
              <a:cxn ang="0">
                <a:pos x="T6" y="T7"/>
              </a:cxn>
              <a:cxn ang="0">
                <a:pos x="T8" y="T9"/>
              </a:cxn>
            </a:cxnLst>
            <a:rect l="0" t="0" r="r" b="b"/>
            <a:pathLst>
              <a:path w="57" h="86">
                <a:moveTo>
                  <a:pt x="56" y="85"/>
                </a:moveTo>
                <a:lnTo>
                  <a:pt x="0" y="85"/>
                </a:lnTo>
                <a:lnTo>
                  <a:pt x="0" y="0"/>
                </a:lnTo>
                <a:lnTo>
                  <a:pt x="56" y="0"/>
                </a:lnTo>
                <a:lnTo>
                  <a:pt x="56" y="85"/>
                </a:lnTo>
              </a:path>
            </a:pathLst>
          </a:custGeom>
          <a:solidFill>
            <a:schemeClr val="tx1">
              <a:lumMod val="90000"/>
              <a:lumOff val="10000"/>
            </a:schemeClr>
          </a:solidFill>
          <a:ln>
            <a:noFill/>
          </a:ln>
          <a:effectLst/>
          <a:extLst/>
        </p:spPr>
        <p:txBody>
          <a:bodyPr wrap="none" anchor="ctr"/>
          <a:lstStyle/>
          <a:p>
            <a:endParaRPr lang="en-US"/>
          </a:p>
        </p:txBody>
      </p:sp>
      <p:sp>
        <p:nvSpPr>
          <p:cNvPr id="207" name="Freeform 199"/>
          <p:cNvSpPr>
            <a:spLocks noChangeArrowheads="1"/>
          </p:cNvSpPr>
          <p:nvPr/>
        </p:nvSpPr>
        <p:spPr bwMode="auto">
          <a:xfrm>
            <a:off x="3757285" y="3342316"/>
            <a:ext cx="152400" cy="20637"/>
          </a:xfrm>
          <a:custGeom>
            <a:avLst/>
            <a:gdLst>
              <a:gd name="T0" fmla="*/ 423 w 424"/>
              <a:gd name="T1" fmla="*/ 56 h 57"/>
              <a:gd name="T2" fmla="*/ 0 w 424"/>
              <a:gd name="T3" fmla="*/ 56 h 57"/>
              <a:gd name="T4" fmla="*/ 0 w 424"/>
              <a:gd name="T5" fmla="*/ 0 h 57"/>
              <a:gd name="T6" fmla="*/ 423 w 424"/>
              <a:gd name="T7" fmla="*/ 0 h 57"/>
              <a:gd name="T8" fmla="*/ 423 w 424"/>
              <a:gd name="T9" fmla="*/ 56 h 57"/>
            </a:gdLst>
            <a:ahLst/>
            <a:cxnLst>
              <a:cxn ang="0">
                <a:pos x="T0" y="T1"/>
              </a:cxn>
              <a:cxn ang="0">
                <a:pos x="T2" y="T3"/>
              </a:cxn>
              <a:cxn ang="0">
                <a:pos x="T4" y="T5"/>
              </a:cxn>
              <a:cxn ang="0">
                <a:pos x="T6" y="T7"/>
              </a:cxn>
              <a:cxn ang="0">
                <a:pos x="T8" y="T9"/>
              </a:cxn>
            </a:cxnLst>
            <a:rect l="0" t="0" r="r" b="b"/>
            <a:pathLst>
              <a:path w="424" h="57">
                <a:moveTo>
                  <a:pt x="423" y="56"/>
                </a:moveTo>
                <a:lnTo>
                  <a:pt x="0" y="56"/>
                </a:lnTo>
                <a:lnTo>
                  <a:pt x="0" y="0"/>
                </a:lnTo>
                <a:lnTo>
                  <a:pt x="423" y="0"/>
                </a:lnTo>
                <a:lnTo>
                  <a:pt x="423" y="56"/>
                </a:lnTo>
              </a:path>
            </a:pathLst>
          </a:custGeom>
          <a:solidFill>
            <a:schemeClr val="tx1">
              <a:lumMod val="90000"/>
              <a:lumOff val="10000"/>
            </a:schemeClr>
          </a:solidFill>
          <a:ln>
            <a:noFill/>
          </a:ln>
          <a:effectLst/>
          <a:extLst/>
        </p:spPr>
        <p:txBody>
          <a:bodyPr wrap="none" anchor="ctr"/>
          <a:lstStyle/>
          <a:p>
            <a:endParaRPr lang="en-US"/>
          </a:p>
        </p:txBody>
      </p:sp>
      <p:sp>
        <p:nvSpPr>
          <p:cNvPr id="208" name="Freeform 200"/>
          <p:cNvSpPr>
            <a:spLocks noChangeArrowheads="1"/>
          </p:cNvSpPr>
          <p:nvPr/>
        </p:nvSpPr>
        <p:spPr bwMode="auto">
          <a:xfrm>
            <a:off x="3858885" y="3377241"/>
            <a:ext cx="26988" cy="26987"/>
          </a:xfrm>
          <a:custGeom>
            <a:avLst/>
            <a:gdLst>
              <a:gd name="T0" fmla="*/ 74 w 75"/>
              <a:gd name="T1" fmla="*/ 38 h 76"/>
              <a:gd name="T2" fmla="*/ 37 w 75"/>
              <a:gd name="T3" fmla="*/ 75 h 76"/>
              <a:gd name="T4" fmla="*/ 0 w 75"/>
              <a:gd name="T5" fmla="*/ 38 h 76"/>
              <a:gd name="T6" fmla="*/ 37 w 75"/>
              <a:gd name="T7" fmla="*/ 0 h 76"/>
              <a:gd name="T8" fmla="*/ 74 w 75"/>
              <a:gd name="T9" fmla="*/ 38 h 76"/>
            </a:gdLst>
            <a:ahLst/>
            <a:cxnLst>
              <a:cxn ang="0">
                <a:pos x="T0" y="T1"/>
              </a:cxn>
              <a:cxn ang="0">
                <a:pos x="T2" y="T3"/>
              </a:cxn>
              <a:cxn ang="0">
                <a:pos x="T4" y="T5"/>
              </a:cxn>
              <a:cxn ang="0">
                <a:pos x="T6" y="T7"/>
              </a:cxn>
              <a:cxn ang="0">
                <a:pos x="T8" y="T9"/>
              </a:cxn>
            </a:cxnLst>
            <a:rect l="0" t="0" r="r" b="b"/>
            <a:pathLst>
              <a:path w="75" h="76">
                <a:moveTo>
                  <a:pt x="74" y="38"/>
                </a:moveTo>
                <a:cubicBezTo>
                  <a:pt x="74" y="58"/>
                  <a:pt x="57" y="75"/>
                  <a:pt x="37" y="75"/>
                </a:cubicBezTo>
                <a:cubicBezTo>
                  <a:pt x="17" y="75"/>
                  <a:pt x="0" y="58"/>
                  <a:pt x="0" y="38"/>
                </a:cubicBezTo>
                <a:cubicBezTo>
                  <a:pt x="0" y="17"/>
                  <a:pt x="17" y="0"/>
                  <a:pt x="37" y="0"/>
                </a:cubicBezTo>
                <a:cubicBezTo>
                  <a:pt x="58" y="0"/>
                  <a:pt x="74" y="17"/>
                  <a:pt x="74" y="38"/>
                </a:cubicBezTo>
              </a:path>
            </a:pathLst>
          </a:custGeom>
          <a:solidFill>
            <a:schemeClr val="tx1">
              <a:lumMod val="90000"/>
              <a:lumOff val="10000"/>
            </a:schemeClr>
          </a:solidFill>
          <a:ln>
            <a:noFill/>
          </a:ln>
          <a:effectLst/>
          <a:extLst/>
        </p:spPr>
        <p:txBody>
          <a:bodyPr wrap="none" anchor="ctr"/>
          <a:lstStyle/>
          <a:p>
            <a:endParaRPr lang="en-US"/>
          </a:p>
        </p:txBody>
      </p:sp>
      <p:sp>
        <p:nvSpPr>
          <p:cNvPr id="209" name="Freeform 201"/>
          <p:cNvSpPr>
            <a:spLocks noChangeArrowheads="1"/>
          </p:cNvSpPr>
          <p:nvPr/>
        </p:nvSpPr>
        <p:spPr bwMode="auto">
          <a:xfrm>
            <a:off x="3858885" y="3413753"/>
            <a:ext cx="11113" cy="11113"/>
          </a:xfrm>
          <a:custGeom>
            <a:avLst/>
            <a:gdLst>
              <a:gd name="T0" fmla="*/ 29 w 30"/>
              <a:gd name="T1" fmla="*/ 28 h 29"/>
              <a:gd name="T2" fmla="*/ 0 w 30"/>
              <a:gd name="T3" fmla="*/ 28 h 29"/>
              <a:gd name="T4" fmla="*/ 0 w 30"/>
              <a:gd name="T5" fmla="*/ 0 h 29"/>
              <a:gd name="T6" fmla="*/ 29 w 30"/>
              <a:gd name="T7" fmla="*/ 0 h 29"/>
              <a:gd name="T8" fmla="*/ 29 w 30"/>
              <a:gd name="T9" fmla="*/ 28 h 29"/>
            </a:gdLst>
            <a:ahLst/>
            <a:cxnLst>
              <a:cxn ang="0">
                <a:pos x="T0" y="T1"/>
              </a:cxn>
              <a:cxn ang="0">
                <a:pos x="T2" y="T3"/>
              </a:cxn>
              <a:cxn ang="0">
                <a:pos x="T4" y="T5"/>
              </a:cxn>
              <a:cxn ang="0">
                <a:pos x="T6" y="T7"/>
              </a:cxn>
              <a:cxn ang="0">
                <a:pos x="T8" y="T9"/>
              </a:cxn>
            </a:cxnLst>
            <a:rect l="0" t="0" r="r" b="b"/>
            <a:pathLst>
              <a:path w="30" h="29">
                <a:moveTo>
                  <a:pt x="29" y="28"/>
                </a:moveTo>
                <a:lnTo>
                  <a:pt x="0" y="28"/>
                </a:lnTo>
                <a:lnTo>
                  <a:pt x="0" y="0"/>
                </a:lnTo>
                <a:lnTo>
                  <a:pt x="29" y="0"/>
                </a:lnTo>
                <a:lnTo>
                  <a:pt x="29" y="28"/>
                </a:lnTo>
              </a:path>
            </a:pathLst>
          </a:custGeom>
          <a:solidFill>
            <a:schemeClr val="tx1">
              <a:lumMod val="90000"/>
              <a:lumOff val="10000"/>
            </a:schemeClr>
          </a:solidFill>
          <a:ln>
            <a:noFill/>
          </a:ln>
          <a:effectLst/>
          <a:extLst/>
        </p:spPr>
        <p:txBody>
          <a:bodyPr wrap="none" anchor="ctr"/>
          <a:lstStyle/>
          <a:p>
            <a:endParaRPr lang="en-US"/>
          </a:p>
        </p:txBody>
      </p:sp>
      <p:sp>
        <p:nvSpPr>
          <p:cNvPr id="210" name="Freeform 202"/>
          <p:cNvSpPr>
            <a:spLocks noChangeArrowheads="1"/>
          </p:cNvSpPr>
          <p:nvPr/>
        </p:nvSpPr>
        <p:spPr bwMode="auto">
          <a:xfrm>
            <a:off x="3879523" y="3413753"/>
            <a:ext cx="11112" cy="11113"/>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211" name="Freeform 203"/>
          <p:cNvSpPr>
            <a:spLocks noChangeArrowheads="1"/>
          </p:cNvSpPr>
          <p:nvPr/>
        </p:nvSpPr>
        <p:spPr bwMode="auto">
          <a:xfrm>
            <a:off x="826760" y="3667753"/>
            <a:ext cx="163513" cy="142875"/>
          </a:xfrm>
          <a:custGeom>
            <a:avLst/>
            <a:gdLst>
              <a:gd name="T0" fmla="*/ 451 w 452"/>
              <a:gd name="T1" fmla="*/ 338 h 396"/>
              <a:gd name="T2" fmla="*/ 310 w 452"/>
              <a:gd name="T3" fmla="*/ 338 h 396"/>
              <a:gd name="T4" fmla="*/ 310 w 452"/>
              <a:gd name="T5" fmla="*/ 367 h 396"/>
              <a:gd name="T6" fmla="*/ 367 w 452"/>
              <a:gd name="T7" fmla="*/ 367 h 396"/>
              <a:gd name="T8" fmla="*/ 367 w 452"/>
              <a:gd name="T9" fmla="*/ 395 h 396"/>
              <a:gd name="T10" fmla="*/ 84 w 452"/>
              <a:gd name="T11" fmla="*/ 395 h 396"/>
              <a:gd name="T12" fmla="*/ 84 w 452"/>
              <a:gd name="T13" fmla="*/ 367 h 396"/>
              <a:gd name="T14" fmla="*/ 141 w 452"/>
              <a:gd name="T15" fmla="*/ 367 h 396"/>
              <a:gd name="T16" fmla="*/ 141 w 452"/>
              <a:gd name="T17" fmla="*/ 338 h 396"/>
              <a:gd name="T18" fmla="*/ 0 w 452"/>
              <a:gd name="T19" fmla="*/ 338 h 396"/>
              <a:gd name="T20" fmla="*/ 0 w 452"/>
              <a:gd name="T21" fmla="*/ 0 h 396"/>
              <a:gd name="T22" fmla="*/ 451 w 452"/>
              <a:gd name="T23" fmla="*/ 0 h 396"/>
              <a:gd name="T24" fmla="*/ 451 w 452"/>
              <a:gd name="T25" fmla="*/ 338 h 396"/>
              <a:gd name="T26" fmla="*/ 56 w 452"/>
              <a:gd name="T27" fmla="*/ 282 h 396"/>
              <a:gd name="T28" fmla="*/ 395 w 452"/>
              <a:gd name="T29" fmla="*/ 282 h 396"/>
              <a:gd name="T30" fmla="*/ 395 w 452"/>
              <a:gd name="T31" fmla="*/ 56 h 396"/>
              <a:gd name="T32" fmla="*/ 56 w 452"/>
              <a:gd name="T33" fmla="*/ 56 h 396"/>
              <a:gd name="T34" fmla="*/ 56 w 452"/>
              <a:gd name="T35" fmla="*/ 28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2" h="396">
                <a:moveTo>
                  <a:pt x="451" y="338"/>
                </a:moveTo>
                <a:lnTo>
                  <a:pt x="310" y="338"/>
                </a:lnTo>
                <a:lnTo>
                  <a:pt x="310" y="367"/>
                </a:lnTo>
                <a:lnTo>
                  <a:pt x="367" y="367"/>
                </a:lnTo>
                <a:lnTo>
                  <a:pt x="367" y="395"/>
                </a:lnTo>
                <a:lnTo>
                  <a:pt x="84" y="395"/>
                </a:lnTo>
                <a:lnTo>
                  <a:pt x="84" y="367"/>
                </a:lnTo>
                <a:lnTo>
                  <a:pt x="141" y="367"/>
                </a:lnTo>
                <a:lnTo>
                  <a:pt x="141" y="338"/>
                </a:lnTo>
                <a:lnTo>
                  <a:pt x="0" y="338"/>
                </a:lnTo>
                <a:lnTo>
                  <a:pt x="0" y="0"/>
                </a:lnTo>
                <a:lnTo>
                  <a:pt x="451" y="0"/>
                </a:lnTo>
                <a:lnTo>
                  <a:pt x="451" y="338"/>
                </a:lnTo>
                <a:close/>
                <a:moveTo>
                  <a:pt x="56" y="282"/>
                </a:moveTo>
                <a:lnTo>
                  <a:pt x="395" y="282"/>
                </a:lnTo>
                <a:lnTo>
                  <a:pt x="395" y="56"/>
                </a:lnTo>
                <a:lnTo>
                  <a:pt x="56" y="56"/>
                </a:lnTo>
                <a:lnTo>
                  <a:pt x="56" y="282"/>
                </a:lnTo>
                <a:close/>
              </a:path>
            </a:pathLst>
          </a:custGeom>
          <a:solidFill>
            <a:schemeClr val="tx1">
              <a:lumMod val="90000"/>
              <a:lumOff val="10000"/>
            </a:schemeClr>
          </a:solidFill>
          <a:ln>
            <a:noFill/>
          </a:ln>
          <a:effectLst/>
          <a:extLst/>
        </p:spPr>
        <p:txBody>
          <a:bodyPr wrap="none" anchor="ctr"/>
          <a:lstStyle/>
          <a:p>
            <a:endParaRPr lang="en-US"/>
          </a:p>
        </p:txBody>
      </p:sp>
      <p:sp>
        <p:nvSpPr>
          <p:cNvPr id="212" name="Freeform 204"/>
          <p:cNvSpPr>
            <a:spLocks noChangeArrowheads="1"/>
          </p:cNvSpPr>
          <p:nvPr/>
        </p:nvSpPr>
        <p:spPr bwMode="auto">
          <a:xfrm>
            <a:off x="3527098" y="1718303"/>
            <a:ext cx="63500" cy="109538"/>
          </a:xfrm>
          <a:custGeom>
            <a:avLst/>
            <a:gdLst>
              <a:gd name="T0" fmla="*/ 168 w 177"/>
              <a:gd name="T1" fmla="*/ 218 h 304"/>
              <a:gd name="T2" fmla="*/ 173 w 177"/>
              <a:gd name="T3" fmla="*/ 303 h 304"/>
              <a:gd name="T4" fmla="*/ 70 w 177"/>
              <a:gd name="T5" fmla="*/ 303 h 304"/>
              <a:gd name="T6" fmla="*/ 58 w 177"/>
              <a:gd name="T7" fmla="*/ 176 h 304"/>
              <a:gd name="T8" fmla="*/ 4 w 177"/>
              <a:gd name="T9" fmla="*/ 162 h 304"/>
              <a:gd name="T10" fmla="*/ 28 w 177"/>
              <a:gd name="T11" fmla="*/ 143 h 304"/>
              <a:gd name="T12" fmla="*/ 14 w 177"/>
              <a:gd name="T13" fmla="*/ 110 h 304"/>
              <a:gd name="T14" fmla="*/ 0 w 177"/>
              <a:gd name="T15" fmla="*/ 94 h 304"/>
              <a:gd name="T16" fmla="*/ 9 w 177"/>
              <a:gd name="T17" fmla="*/ 74 h 304"/>
              <a:gd name="T18" fmla="*/ 7 w 177"/>
              <a:gd name="T19" fmla="*/ 45 h 304"/>
              <a:gd name="T20" fmla="*/ 62 w 177"/>
              <a:gd name="T21" fmla="*/ 0 h 304"/>
              <a:gd name="T22" fmla="*/ 118 w 177"/>
              <a:gd name="T23" fmla="*/ 45 h 304"/>
              <a:gd name="T24" fmla="*/ 116 w 177"/>
              <a:gd name="T25" fmla="*/ 74 h 304"/>
              <a:gd name="T26" fmla="*/ 125 w 177"/>
              <a:gd name="T27" fmla="*/ 94 h 304"/>
              <a:gd name="T28" fmla="*/ 111 w 177"/>
              <a:gd name="T29" fmla="*/ 110 h 304"/>
              <a:gd name="T30" fmla="*/ 97 w 177"/>
              <a:gd name="T31" fmla="*/ 143 h 304"/>
              <a:gd name="T32" fmla="*/ 98 w 177"/>
              <a:gd name="T33" fmla="*/ 170 h 304"/>
              <a:gd name="T34" fmla="*/ 132 w 177"/>
              <a:gd name="T35" fmla="*/ 186 h 304"/>
              <a:gd name="T36" fmla="*/ 168 w 177"/>
              <a:gd name="T37" fmla="*/ 21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304">
                <a:moveTo>
                  <a:pt x="168" y="218"/>
                </a:moveTo>
                <a:cubicBezTo>
                  <a:pt x="176" y="230"/>
                  <a:pt x="173" y="303"/>
                  <a:pt x="173" y="303"/>
                </a:cubicBezTo>
                <a:lnTo>
                  <a:pt x="70" y="303"/>
                </a:lnTo>
                <a:cubicBezTo>
                  <a:pt x="73" y="200"/>
                  <a:pt x="62" y="182"/>
                  <a:pt x="58" y="176"/>
                </a:cubicBezTo>
                <a:cubicBezTo>
                  <a:pt x="51" y="165"/>
                  <a:pt x="17" y="169"/>
                  <a:pt x="4" y="162"/>
                </a:cubicBezTo>
                <a:lnTo>
                  <a:pt x="28" y="143"/>
                </a:lnTo>
                <a:cubicBezTo>
                  <a:pt x="28" y="143"/>
                  <a:pt x="17" y="135"/>
                  <a:pt x="14" y="110"/>
                </a:cubicBezTo>
                <a:cubicBezTo>
                  <a:pt x="7" y="112"/>
                  <a:pt x="1" y="101"/>
                  <a:pt x="0" y="94"/>
                </a:cubicBezTo>
                <a:cubicBezTo>
                  <a:pt x="0" y="89"/>
                  <a:pt x="1" y="72"/>
                  <a:pt x="9" y="74"/>
                </a:cubicBezTo>
                <a:cubicBezTo>
                  <a:pt x="7" y="61"/>
                  <a:pt x="6" y="50"/>
                  <a:pt x="7" y="45"/>
                </a:cubicBezTo>
                <a:cubicBezTo>
                  <a:pt x="9" y="23"/>
                  <a:pt x="30" y="0"/>
                  <a:pt x="62" y="0"/>
                </a:cubicBezTo>
                <a:cubicBezTo>
                  <a:pt x="95" y="0"/>
                  <a:pt x="116" y="23"/>
                  <a:pt x="118" y="45"/>
                </a:cubicBezTo>
                <a:cubicBezTo>
                  <a:pt x="119" y="50"/>
                  <a:pt x="117" y="61"/>
                  <a:pt x="116" y="74"/>
                </a:cubicBezTo>
                <a:cubicBezTo>
                  <a:pt x="124" y="72"/>
                  <a:pt x="125" y="89"/>
                  <a:pt x="125" y="94"/>
                </a:cubicBezTo>
                <a:cubicBezTo>
                  <a:pt x="124" y="101"/>
                  <a:pt x="117" y="112"/>
                  <a:pt x="111" y="110"/>
                </a:cubicBezTo>
                <a:cubicBezTo>
                  <a:pt x="108" y="135"/>
                  <a:pt x="97" y="143"/>
                  <a:pt x="97" y="143"/>
                </a:cubicBezTo>
                <a:lnTo>
                  <a:pt x="98" y="170"/>
                </a:lnTo>
                <a:cubicBezTo>
                  <a:pt x="98" y="170"/>
                  <a:pt x="104" y="174"/>
                  <a:pt x="132" y="186"/>
                </a:cubicBezTo>
                <a:cubicBezTo>
                  <a:pt x="160" y="197"/>
                  <a:pt x="160" y="205"/>
                  <a:pt x="168" y="218"/>
                </a:cubicBezTo>
              </a:path>
            </a:pathLst>
          </a:custGeom>
          <a:solidFill>
            <a:schemeClr val="tx1">
              <a:lumMod val="90000"/>
              <a:lumOff val="10000"/>
            </a:schemeClr>
          </a:solidFill>
          <a:ln>
            <a:noFill/>
          </a:ln>
          <a:effectLst/>
          <a:extLst/>
        </p:spPr>
        <p:txBody>
          <a:bodyPr wrap="none" anchor="ctr"/>
          <a:lstStyle/>
          <a:p>
            <a:endParaRPr lang="en-US"/>
          </a:p>
        </p:txBody>
      </p:sp>
      <p:sp>
        <p:nvSpPr>
          <p:cNvPr id="213" name="Freeform 205"/>
          <p:cNvSpPr>
            <a:spLocks noChangeArrowheads="1"/>
          </p:cNvSpPr>
          <p:nvPr/>
        </p:nvSpPr>
        <p:spPr bwMode="auto">
          <a:xfrm>
            <a:off x="3425498" y="1707191"/>
            <a:ext cx="114300" cy="122237"/>
          </a:xfrm>
          <a:custGeom>
            <a:avLst/>
            <a:gdLst>
              <a:gd name="T0" fmla="*/ 306 w 316"/>
              <a:gd name="T1" fmla="*/ 243 h 338"/>
              <a:gd name="T2" fmla="*/ 312 w 316"/>
              <a:gd name="T3" fmla="*/ 337 h 338"/>
              <a:gd name="T4" fmla="*/ 157 w 316"/>
              <a:gd name="T5" fmla="*/ 337 h 338"/>
              <a:gd name="T6" fmla="*/ 2 w 316"/>
              <a:gd name="T7" fmla="*/ 337 h 338"/>
              <a:gd name="T8" fmla="*/ 8 w 316"/>
              <a:gd name="T9" fmla="*/ 243 h 338"/>
              <a:gd name="T10" fmla="*/ 80 w 316"/>
              <a:gd name="T11" fmla="*/ 206 h 338"/>
              <a:gd name="T12" fmla="*/ 118 w 316"/>
              <a:gd name="T13" fmla="*/ 189 h 338"/>
              <a:gd name="T14" fmla="*/ 119 w 316"/>
              <a:gd name="T15" fmla="*/ 159 h 338"/>
              <a:gd name="T16" fmla="*/ 103 w 316"/>
              <a:gd name="T17" fmla="*/ 122 h 338"/>
              <a:gd name="T18" fmla="*/ 88 w 316"/>
              <a:gd name="T19" fmla="*/ 105 h 338"/>
              <a:gd name="T20" fmla="*/ 98 w 316"/>
              <a:gd name="T21" fmla="*/ 82 h 338"/>
              <a:gd name="T22" fmla="*/ 95 w 316"/>
              <a:gd name="T23" fmla="*/ 49 h 338"/>
              <a:gd name="T24" fmla="*/ 157 w 316"/>
              <a:gd name="T25" fmla="*/ 0 h 338"/>
              <a:gd name="T26" fmla="*/ 219 w 316"/>
              <a:gd name="T27" fmla="*/ 49 h 338"/>
              <a:gd name="T28" fmla="*/ 217 w 316"/>
              <a:gd name="T29" fmla="*/ 82 h 338"/>
              <a:gd name="T30" fmla="*/ 227 w 316"/>
              <a:gd name="T31" fmla="*/ 105 h 338"/>
              <a:gd name="T32" fmla="*/ 211 w 316"/>
              <a:gd name="T33" fmla="*/ 122 h 338"/>
              <a:gd name="T34" fmla="*/ 196 w 316"/>
              <a:gd name="T35" fmla="*/ 159 h 338"/>
              <a:gd name="T36" fmla="*/ 196 w 316"/>
              <a:gd name="T37" fmla="*/ 189 h 338"/>
              <a:gd name="T38" fmla="*/ 235 w 316"/>
              <a:gd name="T39" fmla="*/ 206 h 338"/>
              <a:gd name="T40" fmla="*/ 306 w 316"/>
              <a:gd name="T41" fmla="*/ 24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338">
                <a:moveTo>
                  <a:pt x="306" y="243"/>
                </a:moveTo>
                <a:cubicBezTo>
                  <a:pt x="315" y="256"/>
                  <a:pt x="312" y="337"/>
                  <a:pt x="312" y="337"/>
                </a:cubicBezTo>
                <a:lnTo>
                  <a:pt x="157" y="337"/>
                </a:lnTo>
                <a:lnTo>
                  <a:pt x="2" y="337"/>
                </a:lnTo>
                <a:cubicBezTo>
                  <a:pt x="2" y="337"/>
                  <a:pt x="0" y="256"/>
                  <a:pt x="8" y="243"/>
                </a:cubicBezTo>
                <a:cubicBezTo>
                  <a:pt x="18" y="228"/>
                  <a:pt x="49" y="219"/>
                  <a:pt x="80" y="206"/>
                </a:cubicBezTo>
                <a:cubicBezTo>
                  <a:pt x="111" y="194"/>
                  <a:pt x="118" y="189"/>
                  <a:pt x="118" y="189"/>
                </a:cubicBezTo>
                <a:lnTo>
                  <a:pt x="119" y="159"/>
                </a:lnTo>
                <a:cubicBezTo>
                  <a:pt x="119" y="159"/>
                  <a:pt x="107" y="150"/>
                  <a:pt x="103" y="122"/>
                </a:cubicBezTo>
                <a:cubicBezTo>
                  <a:pt x="96" y="125"/>
                  <a:pt x="88" y="112"/>
                  <a:pt x="88" y="105"/>
                </a:cubicBezTo>
                <a:cubicBezTo>
                  <a:pt x="88" y="98"/>
                  <a:pt x="89" y="80"/>
                  <a:pt x="98" y="82"/>
                </a:cubicBezTo>
                <a:cubicBezTo>
                  <a:pt x="96" y="68"/>
                  <a:pt x="95" y="56"/>
                  <a:pt x="95" y="49"/>
                </a:cubicBezTo>
                <a:cubicBezTo>
                  <a:pt x="98" y="25"/>
                  <a:pt x="121" y="0"/>
                  <a:pt x="157" y="0"/>
                </a:cubicBezTo>
                <a:cubicBezTo>
                  <a:pt x="193" y="0"/>
                  <a:pt x="217" y="25"/>
                  <a:pt x="219" y="49"/>
                </a:cubicBezTo>
                <a:cubicBezTo>
                  <a:pt x="220" y="56"/>
                  <a:pt x="219" y="68"/>
                  <a:pt x="217" y="82"/>
                </a:cubicBezTo>
                <a:cubicBezTo>
                  <a:pt x="226" y="80"/>
                  <a:pt x="227" y="98"/>
                  <a:pt x="227" y="105"/>
                </a:cubicBezTo>
                <a:cubicBezTo>
                  <a:pt x="226" y="112"/>
                  <a:pt x="219" y="125"/>
                  <a:pt x="211" y="122"/>
                </a:cubicBezTo>
                <a:cubicBezTo>
                  <a:pt x="208" y="150"/>
                  <a:pt x="196" y="159"/>
                  <a:pt x="196" y="159"/>
                </a:cubicBezTo>
                <a:lnTo>
                  <a:pt x="196" y="189"/>
                </a:lnTo>
                <a:cubicBezTo>
                  <a:pt x="196" y="189"/>
                  <a:pt x="204" y="194"/>
                  <a:pt x="235" y="206"/>
                </a:cubicBezTo>
                <a:cubicBezTo>
                  <a:pt x="266" y="219"/>
                  <a:pt x="297" y="228"/>
                  <a:pt x="306" y="243"/>
                </a:cubicBezTo>
              </a:path>
            </a:pathLst>
          </a:custGeom>
          <a:solidFill>
            <a:schemeClr val="tx1">
              <a:lumMod val="90000"/>
              <a:lumOff val="10000"/>
            </a:schemeClr>
          </a:solidFill>
          <a:ln>
            <a:noFill/>
          </a:ln>
          <a:effectLst/>
          <a:extLst/>
        </p:spPr>
        <p:txBody>
          <a:bodyPr wrap="none" anchor="ctr"/>
          <a:lstStyle/>
          <a:p>
            <a:endParaRPr lang="en-US"/>
          </a:p>
        </p:txBody>
      </p:sp>
      <p:sp>
        <p:nvSpPr>
          <p:cNvPr id="214" name="Freeform 206"/>
          <p:cNvSpPr>
            <a:spLocks noChangeArrowheads="1"/>
          </p:cNvSpPr>
          <p:nvPr/>
        </p:nvSpPr>
        <p:spPr bwMode="auto">
          <a:xfrm>
            <a:off x="1482398" y="1707191"/>
            <a:ext cx="160337" cy="161925"/>
          </a:xfrm>
          <a:custGeom>
            <a:avLst/>
            <a:gdLst>
              <a:gd name="T0" fmla="*/ 434 w 446"/>
              <a:gd name="T1" fmla="*/ 343 h 451"/>
              <a:gd name="T2" fmla="*/ 442 w 446"/>
              <a:gd name="T3" fmla="*/ 450 h 451"/>
              <a:gd name="T4" fmla="*/ 264 w 446"/>
              <a:gd name="T5" fmla="*/ 450 h 451"/>
              <a:gd name="T6" fmla="*/ 217 w 446"/>
              <a:gd name="T7" fmla="*/ 365 h 451"/>
              <a:gd name="T8" fmla="*/ 169 w 446"/>
              <a:gd name="T9" fmla="*/ 450 h 451"/>
              <a:gd name="T10" fmla="*/ 4 w 446"/>
              <a:gd name="T11" fmla="*/ 450 h 451"/>
              <a:gd name="T12" fmla="*/ 12 w 446"/>
              <a:gd name="T13" fmla="*/ 343 h 451"/>
              <a:gd name="T14" fmla="*/ 113 w 446"/>
              <a:gd name="T15" fmla="*/ 292 h 451"/>
              <a:gd name="T16" fmla="*/ 167 w 446"/>
              <a:gd name="T17" fmla="*/ 267 h 451"/>
              <a:gd name="T18" fmla="*/ 168 w 446"/>
              <a:gd name="T19" fmla="*/ 225 h 451"/>
              <a:gd name="T20" fmla="*/ 146 w 446"/>
              <a:gd name="T21" fmla="*/ 173 h 451"/>
              <a:gd name="T22" fmla="*/ 125 w 446"/>
              <a:gd name="T23" fmla="*/ 148 h 451"/>
              <a:gd name="T24" fmla="*/ 139 w 446"/>
              <a:gd name="T25" fmla="*/ 115 h 451"/>
              <a:gd name="T26" fmla="*/ 135 w 446"/>
              <a:gd name="T27" fmla="*/ 69 h 451"/>
              <a:gd name="T28" fmla="*/ 223 w 446"/>
              <a:gd name="T29" fmla="*/ 0 h 451"/>
              <a:gd name="T30" fmla="*/ 310 w 446"/>
              <a:gd name="T31" fmla="*/ 69 h 451"/>
              <a:gd name="T32" fmla="*/ 307 w 446"/>
              <a:gd name="T33" fmla="*/ 115 h 451"/>
              <a:gd name="T34" fmla="*/ 321 w 446"/>
              <a:gd name="T35" fmla="*/ 148 h 451"/>
              <a:gd name="T36" fmla="*/ 299 w 446"/>
              <a:gd name="T37" fmla="*/ 173 h 451"/>
              <a:gd name="T38" fmla="*/ 278 w 446"/>
              <a:gd name="T39" fmla="*/ 225 h 451"/>
              <a:gd name="T40" fmla="*/ 278 w 446"/>
              <a:gd name="T41" fmla="*/ 267 h 451"/>
              <a:gd name="T42" fmla="*/ 332 w 446"/>
              <a:gd name="T43" fmla="*/ 292 h 451"/>
              <a:gd name="T44" fmla="*/ 434 w 446"/>
              <a:gd name="T45" fmla="*/ 343 h 451"/>
              <a:gd name="T46" fmla="*/ 217 w 446"/>
              <a:gd name="T47" fmla="*/ 365 h 451"/>
              <a:gd name="T48" fmla="*/ 245 w 446"/>
              <a:gd name="T49" fmla="*/ 337 h 451"/>
              <a:gd name="T50" fmla="*/ 217 w 446"/>
              <a:gd name="T51" fmla="*/ 309 h 451"/>
              <a:gd name="T52" fmla="*/ 188 w 446"/>
              <a:gd name="T53" fmla="*/ 337 h 451"/>
              <a:gd name="T54" fmla="*/ 217 w 446"/>
              <a:gd name="T55" fmla="*/ 36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6" h="451">
                <a:moveTo>
                  <a:pt x="434" y="343"/>
                </a:moveTo>
                <a:cubicBezTo>
                  <a:pt x="445" y="362"/>
                  <a:pt x="442" y="450"/>
                  <a:pt x="442" y="450"/>
                </a:cubicBezTo>
                <a:lnTo>
                  <a:pt x="264" y="450"/>
                </a:lnTo>
                <a:lnTo>
                  <a:pt x="217" y="365"/>
                </a:lnTo>
                <a:lnTo>
                  <a:pt x="169" y="450"/>
                </a:lnTo>
                <a:lnTo>
                  <a:pt x="4" y="450"/>
                </a:lnTo>
                <a:cubicBezTo>
                  <a:pt x="4"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5" y="148"/>
                </a:cubicBezTo>
                <a:cubicBezTo>
                  <a:pt x="124" y="138"/>
                  <a:pt x="126" y="113"/>
                  <a:pt x="139" y="115"/>
                </a:cubicBezTo>
                <a:cubicBezTo>
                  <a:pt x="136" y="96"/>
                  <a:pt x="134" y="78"/>
                  <a:pt x="135" y="69"/>
                </a:cubicBezTo>
                <a:cubicBezTo>
                  <a:pt x="138" y="35"/>
                  <a:pt x="172" y="0"/>
                  <a:pt x="223" y="0"/>
                </a:cubicBezTo>
                <a:cubicBezTo>
                  <a:pt x="274" y="0"/>
                  <a:pt x="307" y="35"/>
                  <a:pt x="310" y="69"/>
                </a:cubicBezTo>
                <a:cubicBezTo>
                  <a:pt x="311" y="78"/>
                  <a:pt x="309" y="96"/>
                  <a:pt x="307" y="115"/>
                </a:cubicBezTo>
                <a:cubicBezTo>
                  <a:pt x="319" y="113"/>
                  <a:pt x="321" y="138"/>
                  <a:pt x="321" y="148"/>
                </a:cubicBezTo>
                <a:cubicBezTo>
                  <a:pt x="320" y="157"/>
                  <a:pt x="309" y="176"/>
                  <a:pt x="299" y="173"/>
                </a:cubicBezTo>
                <a:cubicBezTo>
                  <a:pt x="294" y="212"/>
                  <a:pt x="278" y="225"/>
                  <a:pt x="278" y="225"/>
                </a:cubicBezTo>
                <a:lnTo>
                  <a:pt x="278" y="267"/>
                </a:lnTo>
                <a:cubicBezTo>
                  <a:pt x="278" y="267"/>
                  <a:pt x="288" y="273"/>
                  <a:pt x="332" y="292"/>
                </a:cubicBezTo>
                <a:cubicBezTo>
                  <a:pt x="376" y="310"/>
                  <a:pt x="420" y="323"/>
                  <a:pt x="434" y="343"/>
                </a:cubicBezTo>
                <a:close/>
                <a:moveTo>
                  <a:pt x="217" y="365"/>
                </a:moveTo>
                <a:lnTo>
                  <a:pt x="245" y="337"/>
                </a:lnTo>
                <a:lnTo>
                  <a:pt x="217" y="309"/>
                </a:lnTo>
                <a:lnTo>
                  <a:pt x="188" y="337"/>
                </a:lnTo>
                <a:lnTo>
                  <a:pt x="217" y="365"/>
                </a:lnTo>
                <a:close/>
              </a:path>
            </a:pathLst>
          </a:custGeom>
          <a:solidFill>
            <a:schemeClr val="tx1">
              <a:lumMod val="90000"/>
              <a:lumOff val="10000"/>
            </a:schemeClr>
          </a:solidFill>
          <a:ln>
            <a:noFill/>
          </a:ln>
          <a:effectLst/>
          <a:extLst/>
        </p:spPr>
        <p:txBody>
          <a:bodyPr wrap="none" anchor="ctr"/>
          <a:lstStyle/>
          <a:p>
            <a:endParaRPr lang="en-US"/>
          </a:p>
        </p:txBody>
      </p:sp>
      <p:sp>
        <p:nvSpPr>
          <p:cNvPr id="215" name="Freeform 207"/>
          <p:cNvSpPr>
            <a:spLocks noChangeArrowheads="1"/>
          </p:cNvSpPr>
          <p:nvPr/>
        </p:nvSpPr>
        <p:spPr bwMode="auto">
          <a:xfrm>
            <a:off x="1806248" y="1707191"/>
            <a:ext cx="160337" cy="161925"/>
          </a:xfrm>
          <a:custGeom>
            <a:avLst/>
            <a:gdLst>
              <a:gd name="T0" fmla="*/ 434 w 447"/>
              <a:gd name="T1" fmla="*/ 343 h 451"/>
              <a:gd name="T2" fmla="*/ 442 w 447"/>
              <a:gd name="T3" fmla="*/ 450 h 451"/>
              <a:gd name="T4" fmla="*/ 223 w 447"/>
              <a:gd name="T5" fmla="*/ 450 h 451"/>
              <a:gd name="T6" fmla="*/ 4 w 447"/>
              <a:gd name="T7" fmla="*/ 450 h 451"/>
              <a:gd name="T8" fmla="*/ 12 w 447"/>
              <a:gd name="T9" fmla="*/ 343 h 451"/>
              <a:gd name="T10" fmla="*/ 113 w 447"/>
              <a:gd name="T11" fmla="*/ 292 h 451"/>
              <a:gd name="T12" fmla="*/ 167 w 447"/>
              <a:gd name="T13" fmla="*/ 267 h 451"/>
              <a:gd name="T14" fmla="*/ 168 w 447"/>
              <a:gd name="T15" fmla="*/ 225 h 451"/>
              <a:gd name="T16" fmla="*/ 146 w 447"/>
              <a:gd name="T17" fmla="*/ 173 h 451"/>
              <a:gd name="T18" fmla="*/ 125 w 447"/>
              <a:gd name="T19" fmla="*/ 148 h 451"/>
              <a:gd name="T20" fmla="*/ 139 w 447"/>
              <a:gd name="T21" fmla="*/ 115 h 451"/>
              <a:gd name="T22" fmla="*/ 135 w 447"/>
              <a:gd name="T23" fmla="*/ 69 h 451"/>
              <a:gd name="T24" fmla="*/ 223 w 447"/>
              <a:gd name="T25" fmla="*/ 0 h 451"/>
              <a:gd name="T26" fmla="*/ 310 w 447"/>
              <a:gd name="T27" fmla="*/ 69 h 451"/>
              <a:gd name="T28" fmla="*/ 307 w 447"/>
              <a:gd name="T29" fmla="*/ 115 h 451"/>
              <a:gd name="T30" fmla="*/ 321 w 447"/>
              <a:gd name="T31" fmla="*/ 148 h 451"/>
              <a:gd name="T32" fmla="*/ 299 w 447"/>
              <a:gd name="T33" fmla="*/ 173 h 451"/>
              <a:gd name="T34" fmla="*/ 278 w 447"/>
              <a:gd name="T35" fmla="*/ 225 h 451"/>
              <a:gd name="T36" fmla="*/ 278 w 447"/>
              <a:gd name="T37" fmla="*/ 267 h 451"/>
              <a:gd name="T38" fmla="*/ 332 w 447"/>
              <a:gd name="T39" fmla="*/ 292 h 451"/>
              <a:gd name="T40" fmla="*/ 434 w 447"/>
              <a:gd name="T41" fmla="*/ 343 h 451"/>
              <a:gd name="T42" fmla="*/ 358 w 447"/>
              <a:gd name="T43" fmla="*/ 394 h 451"/>
              <a:gd name="T44" fmla="*/ 358 w 447"/>
              <a:gd name="T45" fmla="*/ 365 h 451"/>
              <a:gd name="T46" fmla="*/ 245 w 447"/>
              <a:gd name="T47" fmla="*/ 365 h 451"/>
              <a:gd name="T48" fmla="*/ 245 w 447"/>
              <a:gd name="T49" fmla="*/ 394 h 451"/>
              <a:gd name="T50" fmla="*/ 358 w 447"/>
              <a:gd name="T51"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7" h="451">
                <a:moveTo>
                  <a:pt x="434" y="343"/>
                </a:moveTo>
                <a:cubicBezTo>
                  <a:pt x="446" y="362"/>
                  <a:pt x="442" y="450"/>
                  <a:pt x="442" y="450"/>
                </a:cubicBezTo>
                <a:lnTo>
                  <a:pt x="223" y="450"/>
                </a:lnTo>
                <a:lnTo>
                  <a:pt x="4" y="450"/>
                </a:lnTo>
                <a:cubicBezTo>
                  <a:pt x="4"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5" y="148"/>
                </a:cubicBezTo>
                <a:cubicBezTo>
                  <a:pt x="124" y="138"/>
                  <a:pt x="126" y="113"/>
                  <a:pt x="139" y="115"/>
                </a:cubicBezTo>
                <a:cubicBezTo>
                  <a:pt x="136" y="96"/>
                  <a:pt x="134" y="78"/>
                  <a:pt x="135" y="69"/>
                </a:cubicBezTo>
                <a:cubicBezTo>
                  <a:pt x="138" y="35"/>
                  <a:pt x="172" y="0"/>
                  <a:pt x="223" y="0"/>
                </a:cubicBezTo>
                <a:cubicBezTo>
                  <a:pt x="274" y="0"/>
                  <a:pt x="307" y="35"/>
                  <a:pt x="310" y="69"/>
                </a:cubicBezTo>
                <a:cubicBezTo>
                  <a:pt x="311" y="78"/>
                  <a:pt x="310" y="96"/>
                  <a:pt x="307" y="115"/>
                </a:cubicBezTo>
                <a:cubicBezTo>
                  <a:pt x="319" y="113"/>
                  <a:pt x="321" y="138"/>
                  <a:pt x="321" y="148"/>
                </a:cubicBezTo>
                <a:cubicBezTo>
                  <a:pt x="320" y="157"/>
                  <a:pt x="310" y="176"/>
                  <a:pt x="299" y="173"/>
                </a:cubicBezTo>
                <a:cubicBezTo>
                  <a:pt x="294" y="212"/>
                  <a:pt x="278" y="225"/>
                  <a:pt x="278" y="225"/>
                </a:cubicBezTo>
                <a:lnTo>
                  <a:pt x="278" y="267"/>
                </a:lnTo>
                <a:cubicBezTo>
                  <a:pt x="278" y="267"/>
                  <a:pt x="289" y="273"/>
                  <a:pt x="332" y="292"/>
                </a:cubicBezTo>
                <a:cubicBezTo>
                  <a:pt x="376" y="310"/>
                  <a:pt x="421" y="323"/>
                  <a:pt x="434" y="343"/>
                </a:cubicBezTo>
                <a:close/>
                <a:moveTo>
                  <a:pt x="358" y="394"/>
                </a:moveTo>
                <a:lnTo>
                  <a:pt x="358" y="365"/>
                </a:lnTo>
                <a:lnTo>
                  <a:pt x="245" y="365"/>
                </a:lnTo>
                <a:lnTo>
                  <a:pt x="245" y="394"/>
                </a:lnTo>
                <a:lnTo>
                  <a:pt x="358" y="394"/>
                </a:lnTo>
                <a:close/>
              </a:path>
            </a:pathLst>
          </a:custGeom>
          <a:solidFill>
            <a:schemeClr val="tx1">
              <a:lumMod val="90000"/>
              <a:lumOff val="10000"/>
            </a:schemeClr>
          </a:solidFill>
          <a:ln>
            <a:noFill/>
          </a:ln>
          <a:effectLst/>
          <a:extLst/>
        </p:spPr>
        <p:txBody>
          <a:bodyPr wrap="none" anchor="ctr"/>
          <a:lstStyle/>
          <a:p>
            <a:endParaRPr lang="en-US"/>
          </a:p>
        </p:txBody>
      </p:sp>
      <p:sp>
        <p:nvSpPr>
          <p:cNvPr id="216" name="Freeform 208"/>
          <p:cNvSpPr>
            <a:spLocks noChangeArrowheads="1"/>
          </p:cNvSpPr>
          <p:nvPr/>
        </p:nvSpPr>
        <p:spPr bwMode="auto">
          <a:xfrm>
            <a:off x="521960" y="3656641"/>
            <a:ext cx="142875" cy="41275"/>
          </a:xfrm>
          <a:custGeom>
            <a:avLst/>
            <a:gdLst>
              <a:gd name="T0" fmla="*/ 395 w 396"/>
              <a:gd name="T1" fmla="*/ 56 h 113"/>
              <a:gd name="T2" fmla="*/ 198 w 396"/>
              <a:gd name="T3" fmla="*/ 112 h 113"/>
              <a:gd name="T4" fmla="*/ 0 w 396"/>
              <a:gd name="T5" fmla="*/ 56 h 113"/>
              <a:gd name="T6" fmla="*/ 198 w 396"/>
              <a:gd name="T7" fmla="*/ 0 h 113"/>
              <a:gd name="T8" fmla="*/ 395 w 396"/>
              <a:gd name="T9" fmla="*/ 56 h 113"/>
            </a:gdLst>
            <a:ahLst/>
            <a:cxnLst>
              <a:cxn ang="0">
                <a:pos x="T0" y="T1"/>
              </a:cxn>
              <a:cxn ang="0">
                <a:pos x="T2" y="T3"/>
              </a:cxn>
              <a:cxn ang="0">
                <a:pos x="T4" y="T5"/>
              </a:cxn>
              <a:cxn ang="0">
                <a:pos x="T6" y="T7"/>
              </a:cxn>
              <a:cxn ang="0">
                <a:pos x="T8" y="T9"/>
              </a:cxn>
            </a:cxnLst>
            <a:rect l="0" t="0" r="r" b="b"/>
            <a:pathLst>
              <a:path w="396" h="113">
                <a:moveTo>
                  <a:pt x="395" y="56"/>
                </a:moveTo>
                <a:cubicBezTo>
                  <a:pt x="395" y="87"/>
                  <a:pt x="307" y="112"/>
                  <a:pt x="198" y="112"/>
                </a:cubicBezTo>
                <a:cubicBezTo>
                  <a:pt x="89" y="112"/>
                  <a:pt x="0" y="87"/>
                  <a:pt x="0" y="56"/>
                </a:cubicBezTo>
                <a:cubicBezTo>
                  <a:pt x="0" y="25"/>
                  <a:pt x="89" y="0"/>
                  <a:pt x="198" y="0"/>
                </a:cubicBezTo>
                <a:cubicBezTo>
                  <a:pt x="307" y="0"/>
                  <a:pt x="395" y="25"/>
                  <a:pt x="395" y="56"/>
                </a:cubicBezTo>
              </a:path>
            </a:pathLst>
          </a:custGeom>
          <a:solidFill>
            <a:schemeClr val="tx1">
              <a:lumMod val="90000"/>
              <a:lumOff val="10000"/>
            </a:schemeClr>
          </a:solidFill>
          <a:ln>
            <a:noFill/>
          </a:ln>
          <a:effectLst/>
          <a:extLst/>
        </p:spPr>
        <p:txBody>
          <a:bodyPr wrap="none" anchor="ctr"/>
          <a:lstStyle/>
          <a:p>
            <a:endParaRPr lang="en-US"/>
          </a:p>
        </p:txBody>
      </p:sp>
      <p:sp>
        <p:nvSpPr>
          <p:cNvPr id="217" name="Freeform 209"/>
          <p:cNvSpPr>
            <a:spLocks noChangeArrowheads="1"/>
          </p:cNvSpPr>
          <p:nvPr/>
        </p:nvSpPr>
        <p:spPr bwMode="auto">
          <a:xfrm>
            <a:off x="521960" y="3693153"/>
            <a:ext cx="142875" cy="44450"/>
          </a:xfrm>
          <a:custGeom>
            <a:avLst/>
            <a:gdLst>
              <a:gd name="T0" fmla="*/ 198 w 396"/>
              <a:gd name="T1" fmla="*/ 40 h 125"/>
              <a:gd name="T2" fmla="*/ 395 w 396"/>
              <a:gd name="T3" fmla="*/ 0 h 125"/>
              <a:gd name="T4" fmla="*/ 395 w 396"/>
              <a:gd name="T5" fmla="*/ 68 h 125"/>
              <a:gd name="T6" fmla="*/ 198 w 396"/>
              <a:gd name="T7" fmla="*/ 124 h 125"/>
              <a:gd name="T8" fmla="*/ 0 w 396"/>
              <a:gd name="T9" fmla="*/ 68 h 125"/>
              <a:gd name="T10" fmla="*/ 0 w 396"/>
              <a:gd name="T11" fmla="*/ 0 h 125"/>
              <a:gd name="T12" fmla="*/ 198 w 396"/>
              <a:gd name="T13" fmla="*/ 40 h 125"/>
            </a:gdLst>
            <a:ahLst/>
            <a:cxnLst>
              <a:cxn ang="0">
                <a:pos x="T0" y="T1"/>
              </a:cxn>
              <a:cxn ang="0">
                <a:pos x="T2" y="T3"/>
              </a:cxn>
              <a:cxn ang="0">
                <a:pos x="T4" y="T5"/>
              </a:cxn>
              <a:cxn ang="0">
                <a:pos x="T6" y="T7"/>
              </a:cxn>
              <a:cxn ang="0">
                <a:pos x="T8" y="T9"/>
              </a:cxn>
              <a:cxn ang="0">
                <a:pos x="T10" y="T11"/>
              </a:cxn>
              <a:cxn ang="0">
                <a:pos x="T12" y="T13"/>
              </a:cxn>
            </a:cxnLst>
            <a:rect l="0" t="0" r="r" b="b"/>
            <a:pathLst>
              <a:path w="396" h="125">
                <a:moveTo>
                  <a:pt x="198" y="40"/>
                </a:moveTo>
                <a:cubicBezTo>
                  <a:pt x="215" y="40"/>
                  <a:pt x="339" y="38"/>
                  <a:pt x="395" y="0"/>
                </a:cubicBezTo>
                <a:lnTo>
                  <a:pt x="395" y="68"/>
                </a:lnTo>
                <a:cubicBezTo>
                  <a:pt x="395" y="99"/>
                  <a:pt x="307" y="124"/>
                  <a:pt x="198" y="124"/>
                </a:cubicBezTo>
                <a:cubicBezTo>
                  <a:pt x="89" y="124"/>
                  <a:pt x="0" y="99"/>
                  <a:pt x="0" y="68"/>
                </a:cubicBezTo>
                <a:lnTo>
                  <a:pt x="0" y="0"/>
                </a:lnTo>
                <a:cubicBezTo>
                  <a:pt x="56" y="38"/>
                  <a:pt x="180" y="40"/>
                  <a:pt x="198" y="40"/>
                </a:cubicBezTo>
              </a:path>
            </a:pathLst>
          </a:custGeom>
          <a:solidFill>
            <a:schemeClr val="tx1">
              <a:lumMod val="90000"/>
              <a:lumOff val="10000"/>
            </a:schemeClr>
          </a:solidFill>
          <a:ln>
            <a:noFill/>
          </a:ln>
          <a:effectLst/>
          <a:extLst/>
        </p:spPr>
        <p:txBody>
          <a:bodyPr wrap="none" anchor="ctr"/>
          <a:lstStyle/>
          <a:p>
            <a:endParaRPr lang="en-US"/>
          </a:p>
        </p:txBody>
      </p:sp>
      <p:sp>
        <p:nvSpPr>
          <p:cNvPr id="218" name="Freeform 210"/>
          <p:cNvSpPr>
            <a:spLocks noChangeArrowheads="1"/>
          </p:cNvSpPr>
          <p:nvPr/>
        </p:nvSpPr>
        <p:spPr bwMode="auto">
          <a:xfrm>
            <a:off x="521960" y="3734428"/>
            <a:ext cx="142875" cy="44450"/>
          </a:xfrm>
          <a:custGeom>
            <a:avLst/>
            <a:gdLst>
              <a:gd name="T0" fmla="*/ 198 w 396"/>
              <a:gd name="T1" fmla="*/ 40 h 125"/>
              <a:gd name="T2" fmla="*/ 395 w 396"/>
              <a:gd name="T3" fmla="*/ 0 h 125"/>
              <a:gd name="T4" fmla="*/ 395 w 396"/>
              <a:gd name="T5" fmla="*/ 68 h 125"/>
              <a:gd name="T6" fmla="*/ 198 w 396"/>
              <a:gd name="T7" fmla="*/ 124 h 125"/>
              <a:gd name="T8" fmla="*/ 0 w 396"/>
              <a:gd name="T9" fmla="*/ 68 h 125"/>
              <a:gd name="T10" fmla="*/ 0 w 396"/>
              <a:gd name="T11" fmla="*/ 0 h 125"/>
              <a:gd name="T12" fmla="*/ 198 w 396"/>
              <a:gd name="T13" fmla="*/ 40 h 125"/>
            </a:gdLst>
            <a:ahLst/>
            <a:cxnLst>
              <a:cxn ang="0">
                <a:pos x="T0" y="T1"/>
              </a:cxn>
              <a:cxn ang="0">
                <a:pos x="T2" y="T3"/>
              </a:cxn>
              <a:cxn ang="0">
                <a:pos x="T4" y="T5"/>
              </a:cxn>
              <a:cxn ang="0">
                <a:pos x="T6" y="T7"/>
              </a:cxn>
              <a:cxn ang="0">
                <a:pos x="T8" y="T9"/>
              </a:cxn>
              <a:cxn ang="0">
                <a:pos x="T10" y="T11"/>
              </a:cxn>
              <a:cxn ang="0">
                <a:pos x="T12" y="T13"/>
              </a:cxn>
            </a:cxnLst>
            <a:rect l="0" t="0" r="r" b="b"/>
            <a:pathLst>
              <a:path w="396" h="125">
                <a:moveTo>
                  <a:pt x="198" y="40"/>
                </a:moveTo>
                <a:cubicBezTo>
                  <a:pt x="215" y="40"/>
                  <a:pt x="339" y="38"/>
                  <a:pt x="395" y="0"/>
                </a:cubicBezTo>
                <a:lnTo>
                  <a:pt x="395" y="68"/>
                </a:lnTo>
                <a:cubicBezTo>
                  <a:pt x="395" y="99"/>
                  <a:pt x="307" y="124"/>
                  <a:pt x="198" y="124"/>
                </a:cubicBezTo>
                <a:cubicBezTo>
                  <a:pt x="89" y="124"/>
                  <a:pt x="0" y="99"/>
                  <a:pt x="0" y="68"/>
                </a:cubicBezTo>
                <a:lnTo>
                  <a:pt x="0" y="0"/>
                </a:lnTo>
                <a:cubicBezTo>
                  <a:pt x="56" y="38"/>
                  <a:pt x="180" y="40"/>
                  <a:pt x="198" y="40"/>
                </a:cubicBezTo>
              </a:path>
            </a:pathLst>
          </a:custGeom>
          <a:solidFill>
            <a:schemeClr val="tx1">
              <a:lumMod val="90000"/>
              <a:lumOff val="10000"/>
            </a:schemeClr>
          </a:solidFill>
          <a:ln>
            <a:noFill/>
          </a:ln>
          <a:effectLst/>
          <a:extLst/>
        </p:spPr>
        <p:txBody>
          <a:bodyPr wrap="none" anchor="ctr"/>
          <a:lstStyle/>
          <a:p>
            <a:endParaRPr lang="en-US"/>
          </a:p>
        </p:txBody>
      </p:sp>
      <p:sp>
        <p:nvSpPr>
          <p:cNvPr id="219" name="Freeform 211"/>
          <p:cNvSpPr>
            <a:spLocks noChangeArrowheads="1"/>
          </p:cNvSpPr>
          <p:nvPr/>
        </p:nvSpPr>
        <p:spPr bwMode="auto">
          <a:xfrm>
            <a:off x="521960" y="3774116"/>
            <a:ext cx="142875" cy="44450"/>
          </a:xfrm>
          <a:custGeom>
            <a:avLst/>
            <a:gdLst>
              <a:gd name="T0" fmla="*/ 198 w 396"/>
              <a:gd name="T1" fmla="*/ 39 h 125"/>
              <a:gd name="T2" fmla="*/ 395 w 396"/>
              <a:gd name="T3" fmla="*/ 0 h 125"/>
              <a:gd name="T4" fmla="*/ 395 w 396"/>
              <a:gd name="T5" fmla="*/ 68 h 125"/>
              <a:gd name="T6" fmla="*/ 198 w 396"/>
              <a:gd name="T7" fmla="*/ 124 h 125"/>
              <a:gd name="T8" fmla="*/ 0 w 396"/>
              <a:gd name="T9" fmla="*/ 68 h 125"/>
              <a:gd name="T10" fmla="*/ 0 w 396"/>
              <a:gd name="T11" fmla="*/ 0 h 125"/>
              <a:gd name="T12" fmla="*/ 198 w 396"/>
              <a:gd name="T13" fmla="*/ 39 h 125"/>
            </a:gdLst>
            <a:ahLst/>
            <a:cxnLst>
              <a:cxn ang="0">
                <a:pos x="T0" y="T1"/>
              </a:cxn>
              <a:cxn ang="0">
                <a:pos x="T2" y="T3"/>
              </a:cxn>
              <a:cxn ang="0">
                <a:pos x="T4" y="T5"/>
              </a:cxn>
              <a:cxn ang="0">
                <a:pos x="T6" y="T7"/>
              </a:cxn>
              <a:cxn ang="0">
                <a:pos x="T8" y="T9"/>
              </a:cxn>
              <a:cxn ang="0">
                <a:pos x="T10" y="T11"/>
              </a:cxn>
              <a:cxn ang="0">
                <a:pos x="T12" y="T13"/>
              </a:cxn>
            </a:cxnLst>
            <a:rect l="0" t="0" r="r" b="b"/>
            <a:pathLst>
              <a:path w="396" h="125">
                <a:moveTo>
                  <a:pt x="198" y="39"/>
                </a:moveTo>
                <a:cubicBezTo>
                  <a:pt x="215" y="39"/>
                  <a:pt x="339" y="38"/>
                  <a:pt x="395" y="0"/>
                </a:cubicBezTo>
                <a:lnTo>
                  <a:pt x="395" y="68"/>
                </a:lnTo>
                <a:cubicBezTo>
                  <a:pt x="395" y="99"/>
                  <a:pt x="307" y="124"/>
                  <a:pt x="198" y="124"/>
                </a:cubicBezTo>
                <a:cubicBezTo>
                  <a:pt x="89" y="124"/>
                  <a:pt x="0" y="99"/>
                  <a:pt x="0" y="68"/>
                </a:cubicBezTo>
                <a:lnTo>
                  <a:pt x="0" y="0"/>
                </a:lnTo>
                <a:cubicBezTo>
                  <a:pt x="56" y="38"/>
                  <a:pt x="180" y="39"/>
                  <a:pt x="198" y="39"/>
                </a:cubicBezTo>
              </a:path>
            </a:pathLst>
          </a:custGeom>
          <a:solidFill>
            <a:schemeClr val="tx1">
              <a:lumMod val="90000"/>
              <a:lumOff val="10000"/>
            </a:schemeClr>
          </a:solidFill>
          <a:ln>
            <a:noFill/>
          </a:ln>
          <a:effectLst/>
          <a:extLst/>
        </p:spPr>
        <p:txBody>
          <a:bodyPr wrap="none" anchor="ctr"/>
          <a:lstStyle/>
          <a:p>
            <a:endParaRPr lang="en-US"/>
          </a:p>
        </p:txBody>
      </p:sp>
      <p:sp>
        <p:nvSpPr>
          <p:cNvPr id="220" name="Freeform 212"/>
          <p:cNvSpPr>
            <a:spLocks noChangeArrowheads="1"/>
          </p:cNvSpPr>
          <p:nvPr/>
        </p:nvSpPr>
        <p:spPr bwMode="auto">
          <a:xfrm>
            <a:off x="1811010" y="2788278"/>
            <a:ext cx="31750" cy="30163"/>
          </a:xfrm>
          <a:custGeom>
            <a:avLst/>
            <a:gdLst>
              <a:gd name="T0" fmla="*/ 42 w 86"/>
              <a:gd name="T1" fmla="*/ 0 h 85"/>
              <a:gd name="T2" fmla="*/ 85 w 86"/>
              <a:gd name="T3" fmla="*/ 42 h 85"/>
              <a:gd name="T4" fmla="*/ 42 w 86"/>
              <a:gd name="T5" fmla="*/ 84 h 85"/>
              <a:gd name="T6" fmla="*/ 0 w 86"/>
              <a:gd name="T7" fmla="*/ 42 h 85"/>
              <a:gd name="T8" fmla="*/ 42 w 86"/>
              <a:gd name="T9" fmla="*/ 0 h 85"/>
              <a:gd name="T10" fmla="*/ 42 w 86"/>
              <a:gd name="T11" fmla="*/ 56 h 85"/>
              <a:gd name="T12" fmla="*/ 57 w 86"/>
              <a:gd name="T13" fmla="*/ 42 h 85"/>
              <a:gd name="T14" fmla="*/ 42 w 86"/>
              <a:gd name="T15" fmla="*/ 28 h 85"/>
              <a:gd name="T16" fmla="*/ 28 w 86"/>
              <a:gd name="T17" fmla="*/ 42 h 85"/>
              <a:gd name="T18" fmla="*/ 42 w 86"/>
              <a:gd name="T19"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2" y="0"/>
                </a:moveTo>
                <a:cubicBezTo>
                  <a:pt x="66" y="0"/>
                  <a:pt x="85" y="19"/>
                  <a:pt x="85" y="42"/>
                </a:cubicBezTo>
                <a:cubicBezTo>
                  <a:pt x="85" y="65"/>
                  <a:pt x="65" y="84"/>
                  <a:pt x="42" y="84"/>
                </a:cubicBezTo>
                <a:cubicBezTo>
                  <a:pt x="18" y="84"/>
                  <a:pt x="0" y="65"/>
                  <a:pt x="0" y="42"/>
                </a:cubicBezTo>
                <a:cubicBezTo>
                  <a:pt x="0" y="19"/>
                  <a:pt x="19" y="0"/>
                  <a:pt x="42" y="0"/>
                </a:cubicBezTo>
                <a:close/>
                <a:moveTo>
                  <a:pt x="42" y="56"/>
                </a:moveTo>
                <a:cubicBezTo>
                  <a:pt x="50" y="56"/>
                  <a:pt x="57" y="50"/>
                  <a:pt x="57" y="42"/>
                </a:cubicBezTo>
                <a:cubicBezTo>
                  <a:pt x="57" y="34"/>
                  <a:pt x="49" y="28"/>
                  <a:pt x="42" y="28"/>
                </a:cubicBezTo>
                <a:cubicBezTo>
                  <a:pt x="34" y="28"/>
                  <a:pt x="28" y="34"/>
                  <a:pt x="28" y="42"/>
                </a:cubicBezTo>
                <a:cubicBezTo>
                  <a:pt x="28" y="50"/>
                  <a:pt x="35" y="56"/>
                  <a:pt x="42" y="56"/>
                </a:cubicBezTo>
                <a:close/>
              </a:path>
            </a:pathLst>
          </a:custGeom>
          <a:solidFill>
            <a:schemeClr val="tx1">
              <a:lumMod val="90000"/>
              <a:lumOff val="10000"/>
            </a:schemeClr>
          </a:solidFill>
          <a:ln>
            <a:noFill/>
          </a:ln>
          <a:effectLst/>
          <a:extLst/>
        </p:spPr>
        <p:txBody>
          <a:bodyPr wrap="none" anchor="ctr"/>
          <a:lstStyle/>
          <a:p>
            <a:endParaRPr lang="en-US"/>
          </a:p>
        </p:txBody>
      </p:sp>
      <p:sp>
        <p:nvSpPr>
          <p:cNvPr id="221" name="Freeform 213"/>
          <p:cNvSpPr>
            <a:spLocks noChangeArrowheads="1"/>
          </p:cNvSpPr>
          <p:nvPr/>
        </p:nvSpPr>
        <p:spPr bwMode="auto">
          <a:xfrm>
            <a:off x="1923723" y="2788278"/>
            <a:ext cx="30162" cy="30163"/>
          </a:xfrm>
          <a:custGeom>
            <a:avLst/>
            <a:gdLst>
              <a:gd name="T0" fmla="*/ 42 w 85"/>
              <a:gd name="T1" fmla="*/ 0 h 85"/>
              <a:gd name="T2" fmla="*/ 84 w 85"/>
              <a:gd name="T3" fmla="*/ 42 h 85"/>
              <a:gd name="T4" fmla="*/ 42 w 85"/>
              <a:gd name="T5" fmla="*/ 84 h 85"/>
              <a:gd name="T6" fmla="*/ 0 w 85"/>
              <a:gd name="T7" fmla="*/ 42 h 85"/>
              <a:gd name="T8" fmla="*/ 42 w 85"/>
              <a:gd name="T9" fmla="*/ 0 h 85"/>
              <a:gd name="T10" fmla="*/ 42 w 85"/>
              <a:gd name="T11" fmla="*/ 56 h 85"/>
              <a:gd name="T12" fmla="*/ 56 w 85"/>
              <a:gd name="T13" fmla="*/ 42 h 85"/>
              <a:gd name="T14" fmla="*/ 42 w 85"/>
              <a:gd name="T15" fmla="*/ 28 h 85"/>
              <a:gd name="T16" fmla="*/ 28 w 85"/>
              <a:gd name="T17" fmla="*/ 42 h 85"/>
              <a:gd name="T18" fmla="*/ 42 w 85"/>
              <a:gd name="T19" fmla="*/ 5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0"/>
                </a:moveTo>
                <a:cubicBezTo>
                  <a:pt x="65" y="0"/>
                  <a:pt x="84" y="19"/>
                  <a:pt x="84" y="42"/>
                </a:cubicBezTo>
                <a:cubicBezTo>
                  <a:pt x="84" y="65"/>
                  <a:pt x="65" y="84"/>
                  <a:pt x="42" y="84"/>
                </a:cubicBezTo>
                <a:cubicBezTo>
                  <a:pt x="18" y="84"/>
                  <a:pt x="0" y="65"/>
                  <a:pt x="0" y="42"/>
                </a:cubicBezTo>
                <a:cubicBezTo>
                  <a:pt x="0" y="19"/>
                  <a:pt x="18" y="0"/>
                  <a:pt x="42" y="0"/>
                </a:cubicBezTo>
                <a:close/>
                <a:moveTo>
                  <a:pt x="42" y="56"/>
                </a:moveTo>
                <a:cubicBezTo>
                  <a:pt x="50" y="56"/>
                  <a:pt x="56" y="50"/>
                  <a:pt x="56" y="42"/>
                </a:cubicBezTo>
                <a:cubicBezTo>
                  <a:pt x="56" y="34"/>
                  <a:pt x="50" y="28"/>
                  <a:pt x="42" y="28"/>
                </a:cubicBezTo>
                <a:cubicBezTo>
                  <a:pt x="34" y="28"/>
                  <a:pt x="28" y="34"/>
                  <a:pt x="28" y="42"/>
                </a:cubicBezTo>
                <a:cubicBezTo>
                  <a:pt x="28" y="50"/>
                  <a:pt x="34" y="56"/>
                  <a:pt x="42" y="56"/>
                </a:cubicBezTo>
                <a:close/>
              </a:path>
            </a:pathLst>
          </a:custGeom>
          <a:solidFill>
            <a:schemeClr val="tx1">
              <a:lumMod val="90000"/>
              <a:lumOff val="10000"/>
            </a:schemeClr>
          </a:solidFill>
          <a:ln>
            <a:noFill/>
          </a:ln>
          <a:effectLst/>
          <a:extLst/>
        </p:spPr>
        <p:txBody>
          <a:bodyPr wrap="none" anchor="ctr"/>
          <a:lstStyle/>
          <a:p>
            <a:endParaRPr lang="en-US"/>
          </a:p>
        </p:txBody>
      </p:sp>
      <p:sp>
        <p:nvSpPr>
          <p:cNvPr id="222" name="Freeform 214"/>
          <p:cNvSpPr>
            <a:spLocks noChangeArrowheads="1"/>
          </p:cNvSpPr>
          <p:nvPr/>
        </p:nvSpPr>
        <p:spPr bwMode="auto">
          <a:xfrm>
            <a:off x="1801485" y="2707316"/>
            <a:ext cx="163513" cy="92075"/>
          </a:xfrm>
          <a:custGeom>
            <a:avLst/>
            <a:gdLst>
              <a:gd name="T0" fmla="*/ 197 w 452"/>
              <a:gd name="T1" fmla="*/ 0 h 255"/>
              <a:gd name="T2" fmla="*/ 451 w 452"/>
              <a:gd name="T3" fmla="*/ 0 h 255"/>
              <a:gd name="T4" fmla="*/ 451 w 452"/>
              <a:gd name="T5" fmla="*/ 254 h 255"/>
              <a:gd name="T6" fmla="*/ 169 w 452"/>
              <a:gd name="T7" fmla="*/ 254 h 255"/>
              <a:gd name="T8" fmla="*/ 28 w 452"/>
              <a:gd name="T9" fmla="*/ 254 h 255"/>
              <a:gd name="T10" fmla="*/ 0 w 452"/>
              <a:gd name="T11" fmla="*/ 226 h 255"/>
              <a:gd name="T12" fmla="*/ 0 w 452"/>
              <a:gd name="T13" fmla="*/ 169 h 255"/>
              <a:gd name="T14" fmla="*/ 56 w 452"/>
              <a:gd name="T15" fmla="*/ 113 h 255"/>
              <a:gd name="T16" fmla="*/ 113 w 452"/>
              <a:gd name="T17" fmla="*/ 28 h 255"/>
              <a:gd name="T18" fmla="*/ 169 w 452"/>
              <a:gd name="T19" fmla="*/ 28 h 255"/>
              <a:gd name="T20" fmla="*/ 197 w 452"/>
              <a:gd name="T21" fmla="*/ 0 h 255"/>
              <a:gd name="T22" fmla="*/ 169 w 452"/>
              <a:gd name="T23" fmla="*/ 113 h 255"/>
              <a:gd name="T24" fmla="*/ 169 w 452"/>
              <a:gd name="T25" fmla="*/ 56 h 255"/>
              <a:gd name="T26" fmla="*/ 113 w 452"/>
              <a:gd name="T27" fmla="*/ 56 h 255"/>
              <a:gd name="T28" fmla="*/ 85 w 452"/>
              <a:gd name="T29" fmla="*/ 113 h 255"/>
              <a:gd name="T30" fmla="*/ 169 w 452"/>
              <a:gd name="T31" fmla="*/ 11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255">
                <a:moveTo>
                  <a:pt x="197" y="0"/>
                </a:moveTo>
                <a:lnTo>
                  <a:pt x="451" y="0"/>
                </a:lnTo>
                <a:lnTo>
                  <a:pt x="451" y="254"/>
                </a:lnTo>
                <a:lnTo>
                  <a:pt x="169" y="254"/>
                </a:lnTo>
                <a:cubicBezTo>
                  <a:pt x="169" y="254"/>
                  <a:pt x="56" y="254"/>
                  <a:pt x="28" y="254"/>
                </a:cubicBezTo>
                <a:cubicBezTo>
                  <a:pt x="0" y="254"/>
                  <a:pt x="0" y="226"/>
                  <a:pt x="0" y="226"/>
                </a:cubicBezTo>
                <a:cubicBezTo>
                  <a:pt x="0" y="226"/>
                  <a:pt x="0" y="197"/>
                  <a:pt x="0" y="169"/>
                </a:cubicBezTo>
                <a:cubicBezTo>
                  <a:pt x="0" y="141"/>
                  <a:pt x="56" y="113"/>
                  <a:pt x="56" y="113"/>
                </a:cubicBezTo>
                <a:lnTo>
                  <a:pt x="113" y="28"/>
                </a:lnTo>
                <a:lnTo>
                  <a:pt x="169" y="28"/>
                </a:lnTo>
                <a:lnTo>
                  <a:pt x="197" y="0"/>
                </a:lnTo>
                <a:close/>
                <a:moveTo>
                  <a:pt x="169" y="113"/>
                </a:moveTo>
                <a:lnTo>
                  <a:pt x="169" y="56"/>
                </a:lnTo>
                <a:lnTo>
                  <a:pt x="113" y="56"/>
                </a:lnTo>
                <a:lnTo>
                  <a:pt x="85" y="113"/>
                </a:lnTo>
                <a:lnTo>
                  <a:pt x="169" y="113"/>
                </a:lnTo>
                <a:close/>
              </a:path>
            </a:pathLst>
          </a:custGeom>
          <a:solidFill>
            <a:schemeClr val="tx1">
              <a:lumMod val="90000"/>
              <a:lumOff val="10000"/>
            </a:schemeClr>
          </a:solidFill>
          <a:ln>
            <a:noFill/>
          </a:ln>
          <a:effectLst/>
          <a:extLst/>
        </p:spPr>
        <p:txBody>
          <a:bodyPr wrap="none" anchor="ctr"/>
          <a:lstStyle/>
          <a:p>
            <a:endParaRPr lang="en-US"/>
          </a:p>
        </p:txBody>
      </p:sp>
      <p:sp>
        <p:nvSpPr>
          <p:cNvPr id="223" name="Freeform 215"/>
          <p:cNvSpPr>
            <a:spLocks noChangeArrowheads="1"/>
          </p:cNvSpPr>
          <p:nvPr/>
        </p:nvSpPr>
        <p:spPr bwMode="auto">
          <a:xfrm>
            <a:off x="2126923" y="3347078"/>
            <a:ext cx="163512" cy="131763"/>
          </a:xfrm>
          <a:custGeom>
            <a:avLst/>
            <a:gdLst>
              <a:gd name="T0" fmla="*/ 439 w 452"/>
              <a:gd name="T1" fmla="*/ 147 h 368"/>
              <a:gd name="T2" fmla="*/ 451 w 452"/>
              <a:gd name="T3" fmla="*/ 155 h 368"/>
              <a:gd name="T4" fmla="*/ 451 w 452"/>
              <a:gd name="T5" fmla="*/ 268 h 368"/>
              <a:gd name="T6" fmla="*/ 439 w 452"/>
              <a:gd name="T7" fmla="*/ 276 h 368"/>
              <a:gd name="T8" fmla="*/ 408 w 452"/>
              <a:gd name="T9" fmla="*/ 260 h 368"/>
              <a:gd name="T10" fmla="*/ 395 w 452"/>
              <a:gd name="T11" fmla="*/ 240 h 368"/>
              <a:gd name="T12" fmla="*/ 395 w 452"/>
              <a:gd name="T13" fmla="*/ 310 h 368"/>
              <a:gd name="T14" fmla="*/ 367 w 452"/>
              <a:gd name="T15" fmla="*/ 338 h 368"/>
              <a:gd name="T16" fmla="*/ 282 w 452"/>
              <a:gd name="T17" fmla="*/ 338 h 368"/>
              <a:gd name="T18" fmla="*/ 282 w 452"/>
              <a:gd name="T19" fmla="*/ 353 h 368"/>
              <a:gd name="T20" fmla="*/ 268 w 452"/>
              <a:gd name="T21" fmla="*/ 367 h 368"/>
              <a:gd name="T22" fmla="*/ 99 w 452"/>
              <a:gd name="T23" fmla="*/ 367 h 368"/>
              <a:gd name="T24" fmla="*/ 85 w 452"/>
              <a:gd name="T25" fmla="*/ 353 h 368"/>
              <a:gd name="T26" fmla="*/ 85 w 452"/>
              <a:gd name="T27" fmla="*/ 338 h 368"/>
              <a:gd name="T28" fmla="*/ 56 w 452"/>
              <a:gd name="T29" fmla="*/ 310 h 368"/>
              <a:gd name="T30" fmla="*/ 56 w 452"/>
              <a:gd name="T31" fmla="*/ 113 h 368"/>
              <a:gd name="T32" fmla="*/ 85 w 452"/>
              <a:gd name="T33" fmla="*/ 84 h 368"/>
              <a:gd name="T34" fmla="*/ 28 w 452"/>
              <a:gd name="T35" fmla="*/ 84 h 368"/>
              <a:gd name="T36" fmla="*/ 28 w 452"/>
              <a:gd name="T37" fmla="*/ 99 h 368"/>
              <a:gd name="T38" fmla="*/ 14 w 452"/>
              <a:gd name="T39" fmla="*/ 113 h 368"/>
              <a:gd name="T40" fmla="*/ 0 w 452"/>
              <a:gd name="T41" fmla="*/ 99 h 368"/>
              <a:gd name="T42" fmla="*/ 0 w 452"/>
              <a:gd name="T43" fmla="*/ 70 h 368"/>
              <a:gd name="T44" fmla="*/ 0 w 452"/>
              <a:gd name="T45" fmla="*/ 42 h 368"/>
              <a:gd name="T46" fmla="*/ 0 w 452"/>
              <a:gd name="T47" fmla="*/ 14 h 368"/>
              <a:gd name="T48" fmla="*/ 14 w 452"/>
              <a:gd name="T49" fmla="*/ 0 h 368"/>
              <a:gd name="T50" fmla="*/ 28 w 452"/>
              <a:gd name="T51" fmla="*/ 14 h 368"/>
              <a:gd name="T52" fmla="*/ 28 w 452"/>
              <a:gd name="T53" fmla="*/ 28 h 368"/>
              <a:gd name="T54" fmla="*/ 183 w 452"/>
              <a:gd name="T55" fmla="*/ 28 h 368"/>
              <a:gd name="T56" fmla="*/ 211 w 452"/>
              <a:gd name="T57" fmla="*/ 33 h 368"/>
              <a:gd name="T58" fmla="*/ 269 w 452"/>
              <a:gd name="T59" fmla="*/ 52 h 368"/>
              <a:gd name="T60" fmla="*/ 282 w 452"/>
              <a:gd name="T61" fmla="*/ 70 h 368"/>
              <a:gd name="T62" fmla="*/ 268 w 452"/>
              <a:gd name="T63" fmla="*/ 84 h 368"/>
              <a:gd name="T64" fmla="*/ 367 w 452"/>
              <a:gd name="T65" fmla="*/ 84 h 368"/>
              <a:gd name="T66" fmla="*/ 395 w 452"/>
              <a:gd name="T67" fmla="*/ 113 h 368"/>
              <a:gd name="T68" fmla="*/ 395 w 452"/>
              <a:gd name="T69" fmla="*/ 183 h 368"/>
              <a:gd name="T70" fmla="*/ 408 w 452"/>
              <a:gd name="T71" fmla="*/ 163 h 368"/>
              <a:gd name="T72" fmla="*/ 439 w 452"/>
              <a:gd name="T73" fmla="*/ 147 h 368"/>
              <a:gd name="T74" fmla="*/ 310 w 452"/>
              <a:gd name="T75" fmla="*/ 282 h 368"/>
              <a:gd name="T76" fmla="*/ 310 w 452"/>
              <a:gd name="T77" fmla="*/ 141 h 368"/>
              <a:gd name="T78" fmla="*/ 113 w 452"/>
              <a:gd name="T79" fmla="*/ 141 h 368"/>
              <a:gd name="T80" fmla="*/ 113 w 452"/>
              <a:gd name="T81" fmla="*/ 282 h 368"/>
              <a:gd name="T82" fmla="*/ 310 w 452"/>
              <a:gd name="T83" fmla="*/ 28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2" h="368">
                <a:moveTo>
                  <a:pt x="439" y="147"/>
                </a:moveTo>
                <a:cubicBezTo>
                  <a:pt x="446" y="144"/>
                  <a:pt x="451" y="147"/>
                  <a:pt x="451" y="155"/>
                </a:cubicBezTo>
                <a:lnTo>
                  <a:pt x="451" y="268"/>
                </a:lnTo>
                <a:cubicBezTo>
                  <a:pt x="451" y="276"/>
                  <a:pt x="446" y="279"/>
                  <a:pt x="439" y="276"/>
                </a:cubicBezTo>
                <a:lnTo>
                  <a:pt x="408" y="260"/>
                </a:lnTo>
                <a:cubicBezTo>
                  <a:pt x="401" y="257"/>
                  <a:pt x="395" y="247"/>
                  <a:pt x="395" y="240"/>
                </a:cubicBezTo>
                <a:lnTo>
                  <a:pt x="395" y="310"/>
                </a:lnTo>
                <a:cubicBezTo>
                  <a:pt x="395" y="326"/>
                  <a:pt x="382" y="338"/>
                  <a:pt x="367" y="338"/>
                </a:cubicBezTo>
                <a:lnTo>
                  <a:pt x="282" y="338"/>
                </a:lnTo>
                <a:lnTo>
                  <a:pt x="282" y="353"/>
                </a:lnTo>
                <a:cubicBezTo>
                  <a:pt x="282" y="360"/>
                  <a:pt x="276" y="367"/>
                  <a:pt x="268" y="367"/>
                </a:cubicBezTo>
                <a:lnTo>
                  <a:pt x="99" y="367"/>
                </a:lnTo>
                <a:cubicBezTo>
                  <a:pt x="91" y="367"/>
                  <a:pt x="85" y="360"/>
                  <a:pt x="85" y="353"/>
                </a:cubicBezTo>
                <a:lnTo>
                  <a:pt x="85" y="338"/>
                </a:lnTo>
                <a:cubicBezTo>
                  <a:pt x="69" y="338"/>
                  <a:pt x="56" y="326"/>
                  <a:pt x="56" y="310"/>
                </a:cubicBezTo>
                <a:lnTo>
                  <a:pt x="56" y="113"/>
                </a:lnTo>
                <a:cubicBezTo>
                  <a:pt x="56" y="97"/>
                  <a:pt x="69" y="84"/>
                  <a:pt x="85" y="84"/>
                </a:cubicBezTo>
                <a:lnTo>
                  <a:pt x="28" y="84"/>
                </a:lnTo>
                <a:lnTo>
                  <a:pt x="28" y="99"/>
                </a:lnTo>
                <a:cubicBezTo>
                  <a:pt x="28" y="106"/>
                  <a:pt x="22" y="113"/>
                  <a:pt x="14" y="113"/>
                </a:cubicBezTo>
                <a:cubicBezTo>
                  <a:pt x="6" y="113"/>
                  <a:pt x="0" y="106"/>
                  <a:pt x="0" y="99"/>
                </a:cubicBezTo>
                <a:lnTo>
                  <a:pt x="0" y="70"/>
                </a:lnTo>
                <a:lnTo>
                  <a:pt x="0" y="42"/>
                </a:lnTo>
                <a:lnTo>
                  <a:pt x="0" y="14"/>
                </a:lnTo>
                <a:cubicBezTo>
                  <a:pt x="0" y="6"/>
                  <a:pt x="6" y="0"/>
                  <a:pt x="14" y="0"/>
                </a:cubicBezTo>
                <a:cubicBezTo>
                  <a:pt x="22" y="0"/>
                  <a:pt x="28" y="6"/>
                  <a:pt x="28" y="14"/>
                </a:cubicBezTo>
                <a:lnTo>
                  <a:pt x="28" y="28"/>
                </a:lnTo>
                <a:lnTo>
                  <a:pt x="183" y="28"/>
                </a:lnTo>
                <a:cubicBezTo>
                  <a:pt x="191" y="28"/>
                  <a:pt x="203" y="30"/>
                  <a:pt x="211" y="33"/>
                </a:cubicBezTo>
                <a:lnTo>
                  <a:pt x="269" y="52"/>
                </a:lnTo>
                <a:cubicBezTo>
                  <a:pt x="276" y="54"/>
                  <a:pt x="282" y="62"/>
                  <a:pt x="282" y="70"/>
                </a:cubicBezTo>
                <a:cubicBezTo>
                  <a:pt x="282" y="77"/>
                  <a:pt x="276" y="84"/>
                  <a:pt x="268" y="84"/>
                </a:cubicBezTo>
                <a:lnTo>
                  <a:pt x="367" y="84"/>
                </a:lnTo>
                <a:cubicBezTo>
                  <a:pt x="382" y="84"/>
                  <a:pt x="395" y="97"/>
                  <a:pt x="395" y="113"/>
                </a:cubicBezTo>
                <a:lnTo>
                  <a:pt x="395" y="183"/>
                </a:lnTo>
                <a:cubicBezTo>
                  <a:pt x="395" y="175"/>
                  <a:pt x="401" y="166"/>
                  <a:pt x="408" y="163"/>
                </a:cubicBezTo>
                <a:lnTo>
                  <a:pt x="439" y="147"/>
                </a:lnTo>
                <a:close/>
                <a:moveTo>
                  <a:pt x="310" y="282"/>
                </a:moveTo>
                <a:lnTo>
                  <a:pt x="310" y="141"/>
                </a:lnTo>
                <a:lnTo>
                  <a:pt x="113" y="141"/>
                </a:lnTo>
                <a:lnTo>
                  <a:pt x="113" y="282"/>
                </a:lnTo>
                <a:lnTo>
                  <a:pt x="310" y="282"/>
                </a:lnTo>
                <a:close/>
              </a:path>
            </a:pathLst>
          </a:custGeom>
          <a:solidFill>
            <a:schemeClr val="tx1">
              <a:lumMod val="90000"/>
              <a:lumOff val="10000"/>
            </a:schemeClr>
          </a:solidFill>
          <a:ln>
            <a:noFill/>
          </a:ln>
          <a:effectLst/>
          <a:extLst/>
        </p:spPr>
        <p:txBody>
          <a:bodyPr wrap="none" anchor="ctr"/>
          <a:lstStyle/>
          <a:p>
            <a:endParaRPr lang="en-US"/>
          </a:p>
        </p:txBody>
      </p:sp>
      <p:sp>
        <p:nvSpPr>
          <p:cNvPr id="224" name="Freeform 216"/>
          <p:cNvSpPr>
            <a:spLocks noChangeArrowheads="1"/>
          </p:cNvSpPr>
          <p:nvPr/>
        </p:nvSpPr>
        <p:spPr bwMode="auto">
          <a:xfrm>
            <a:off x="2268210" y="3407403"/>
            <a:ext cx="20638" cy="31750"/>
          </a:xfrm>
          <a:custGeom>
            <a:avLst/>
            <a:gdLst>
              <a:gd name="T0" fmla="*/ 56 w 57"/>
              <a:gd name="T1" fmla="*/ 85 h 86"/>
              <a:gd name="T2" fmla="*/ 0 w 57"/>
              <a:gd name="T3" fmla="*/ 85 h 86"/>
              <a:gd name="T4" fmla="*/ 0 w 57"/>
              <a:gd name="T5" fmla="*/ 0 h 86"/>
              <a:gd name="T6" fmla="*/ 56 w 57"/>
              <a:gd name="T7" fmla="*/ 0 h 86"/>
              <a:gd name="T8" fmla="*/ 56 w 57"/>
              <a:gd name="T9" fmla="*/ 85 h 86"/>
            </a:gdLst>
            <a:ahLst/>
            <a:cxnLst>
              <a:cxn ang="0">
                <a:pos x="T0" y="T1"/>
              </a:cxn>
              <a:cxn ang="0">
                <a:pos x="T2" y="T3"/>
              </a:cxn>
              <a:cxn ang="0">
                <a:pos x="T4" y="T5"/>
              </a:cxn>
              <a:cxn ang="0">
                <a:pos x="T6" y="T7"/>
              </a:cxn>
              <a:cxn ang="0">
                <a:pos x="T8" y="T9"/>
              </a:cxn>
            </a:cxnLst>
            <a:rect l="0" t="0" r="r" b="b"/>
            <a:pathLst>
              <a:path w="57" h="86">
                <a:moveTo>
                  <a:pt x="56" y="85"/>
                </a:moveTo>
                <a:lnTo>
                  <a:pt x="0" y="85"/>
                </a:lnTo>
                <a:lnTo>
                  <a:pt x="0" y="0"/>
                </a:lnTo>
                <a:lnTo>
                  <a:pt x="56" y="0"/>
                </a:lnTo>
                <a:lnTo>
                  <a:pt x="56" y="85"/>
                </a:lnTo>
              </a:path>
            </a:pathLst>
          </a:custGeom>
          <a:solidFill>
            <a:schemeClr val="tx1">
              <a:lumMod val="90000"/>
              <a:lumOff val="10000"/>
            </a:schemeClr>
          </a:solidFill>
          <a:ln>
            <a:noFill/>
          </a:ln>
          <a:effectLst/>
          <a:extLst/>
        </p:spPr>
        <p:txBody>
          <a:bodyPr wrap="none" anchor="ctr"/>
          <a:lstStyle/>
          <a:p>
            <a:endParaRPr lang="en-US"/>
          </a:p>
        </p:txBody>
      </p:sp>
      <p:sp>
        <p:nvSpPr>
          <p:cNvPr id="225" name="Freeform 217"/>
          <p:cNvSpPr>
            <a:spLocks noChangeArrowheads="1"/>
          </p:cNvSpPr>
          <p:nvPr/>
        </p:nvSpPr>
        <p:spPr bwMode="auto">
          <a:xfrm>
            <a:off x="2177723" y="3407403"/>
            <a:ext cx="50800" cy="31750"/>
          </a:xfrm>
          <a:custGeom>
            <a:avLst/>
            <a:gdLst>
              <a:gd name="T0" fmla="*/ 0 w 142"/>
              <a:gd name="T1" fmla="*/ 0 h 86"/>
              <a:gd name="T2" fmla="*/ 141 w 142"/>
              <a:gd name="T3" fmla="*/ 0 h 86"/>
              <a:gd name="T4" fmla="*/ 141 w 142"/>
              <a:gd name="T5" fmla="*/ 85 h 86"/>
              <a:gd name="T6" fmla="*/ 0 w 142"/>
              <a:gd name="T7" fmla="*/ 85 h 86"/>
              <a:gd name="T8" fmla="*/ 0 w 142"/>
              <a:gd name="T9" fmla="*/ 0 h 86"/>
              <a:gd name="T10" fmla="*/ 56 w 142"/>
              <a:gd name="T11" fmla="*/ 57 h 86"/>
              <a:gd name="T12" fmla="*/ 56 w 142"/>
              <a:gd name="T13" fmla="*/ 28 h 86"/>
              <a:gd name="T14" fmla="*/ 28 w 142"/>
              <a:gd name="T15" fmla="*/ 28 h 86"/>
              <a:gd name="T16" fmla="*/ 28 w 142"/>
              <a:gd name="T17" fmla="*/ 57 h 86"/>
              <a:gd name="T18" fmla="*/ 56 w 142"/>
              <a:gd name="T19" fmla="*/ 57 h 86"/>
              <a:gd name="T20" fmla="*/ 113 w 142"/>
              <a:gd name="T21" fmla="*/ 57 h 86"/>
              <a:gd name="T22" fmla="*/ 113 w 142"/>
              <a:gd name="T23" fmla="*/ 28 h 86"/>
              <a:gd name="T24" fmla="*/ 85 w 142"/>
              <a:gd name="T25" fmla="*/ 28 h 86"/>
              <a:gd name="T26" fmla="*/ 85 w 142"/>
              <a:gd name="T27" fmla="*/ 57 h 86"/>
              <a:gd name="T28" fmla="*/ 113 w 142"/>
              <a:gd name="T2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86">
                <a:moveTo>
                  <a:pt x="0" y="0"/>
                </a:moveTo>
                <a:lnTo>
                  <a:pt x="141" y="0"/>
                </a:lnTo>
                <a:lnTo>
                  <a:pt x="141" y="85"/>
                </a:lnTo>
                <a:lnTo>
                  <a:pt x="0" y="85"/>
                </a:lnTo>
                <a:lnTo>
                  <a:pt x="0" y="0"/>
                </a:lnTo>
                <a:close/>
                <a:moveTo>
                  <a:pt x="56" y="57"/>
                </a:moveTo>
                <a:lnTo>
                  <a:pt x="56" y="28"/>
                </a:lnTo>
                <a:lnTo>
                  <a:pt x="28" y="28"/>
                </a:lnTo>
                <a:lnTo>
                  <a:pt x="28" y="57"/>
                </a:lnTo>
                <a:lnTo>
                  <a:pt x="56" y="57"/>
                </a:lnTo>
                <a:close/>
                <a:moveTo>
                  <a:pt x="113" y="57"/>
                </a:moveTo>
                <a:lnTo>
                  <a:pt x="113" y="28"/>
                </a:lnTo>
                <a:lnTo>
                  <a:pt x="85" y="28"/>
                </a:lnTo>
                <a:lnTo>
                  <a:pt x="85" y="57"/>
                </a:lnTo>
                <a:lnTo>
                  <a:pt x="113" y="57"/>
                </a:lnTo>
                <a:close/>
              </a:path>
            </a:pathLst>
          </a:custGeom>
          <a:solidFill>
            <a:schemeClr val="tx1">
              <a:lumMod val="90000"/>
              <a:lumOff val="10000"/>
            </a:schemeClr>
          </a:solidFill>
          <a:ln>
            <a:noFill/>
          </a:ln>
          <a:effectLst/>
          <a:extLst/>
        </p:spPr>
        <p:txBody>
          <a:bodyPr wrap="none" anchor="ctr"/>
          <a:lstStyle/>
          <a:p>
            <a:endParaRPr lang="en-US"/>
          </a:p>
        </p:txBody>
      </p:sp>
      <p:sp>
        <p:nvSpPr>
          <p:cNvPr id="226" name="Freeform 218"/>
          <p:cNvSpPr>
            <a:spLocks noChangeArrowheads="1"/>
          </p:cNvSpPr>
          <p:nvPr/>
        </p:nvSpPr>
        <p:spPr bwMode="auto">
          <a:xfrm>
            <a:off x="4108123" y="1772278"/>
            <a:ext cx="34925" cy="71438"/>
          </a:xfrm>
          <a:custGeom>
            <a:avLst/>
            <a:gdLst>
              <a:gd name="T0" fmla="*/ 11 w 99"/>
              <a:gd name="T1" fmla="*/ 59 h 200"/>
              <a:gd name="T2" fmla="*/ 0 w 99"/>
              <a:gd name="T3" fmla="*/ 17 h 200"/>
              <a:gd name="T4" fmla="*/ 58 w 99"/>
              <a:gd name="T5" fmla="*/ 0 h 200"/>
              <a:gd name="T6" fmla="*/ 98 w 99"/>
              <a:gd name="T7" fmla="*/ 0 h 200"/>
              <a:gd name="T8" fmla="*/ 98 w 99"/>
              <a:gd name="T9" fmla="*/ 199 h 200"/>
              <a:gd name="T10" fmla="*/ 44 w 99"/>
              <a:gd name="T11" fmla="*/ 199 h 200"/>
              <a:gd name="T12" fmla="*/ 44 w 99"/>
              <a:gd name="T13" fmla="*/ 51 h 200"/>
              <a:gd name="T14" fmla="*/ 11 w 99"/>
              <a:gd name="T15" fmla="*/ 59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00">
                <a:moveTo>
                  <a:pt x="11" y="59"/>
                </a:moveTo>
                <a:lnTo>
                  <a:pt x="0" y="17"/>
                </a:lnTo>
                <a:lnTo>
                  <a:pt x="58" y="0"/>
                </a:lnTo>
                <a:lnTo>
                  <a:pt x="98" y="0"/>
                </a:lnTo>
                <a:lnTo>
                  <a:pt x="98" y="199"/>
                </a:lnTo>
                <a:lnTo>
                  <a:pt x="44" y="199"/>
                </a:lnTo>
                <a:lnTo>
                  <a:pt x="44" y="51"/>
                </a:lnTo>
                <a:lnTo>
                  <a:pt x="11" y="59"/>
                </a:lnTo>
              </a:path>
            </a:pathLst>
          </a:custGeom>
          <a:solidFill>
            <a:schemeClr val="tx1">
              <a:lumMod val="90000"/>
              <a:lumOff val="10000"/>
            </a:schemeClr>
          </a:solidFill>
          <a:ln>
            <a:noFill/>
          </a:ln>
          <a:effectLst/>
          <a:extLst/>
        </p:spPr>
        <p:txBody>
          <a:bodyPr wrap="none" anchor="ctr"/>
          <a:lstStyle/>
          <a:p>
            <a:endParaRPr lang="en-US"/>
          </a:p>
        </p:txBody>
      </p:sp>
      <p:sp>
        <p:nvSpPr>
          <p:cNvPr id="227" name="Freeform 219"/>
          <p:cNvSpPr>
            <a:spLocks noChangeArrowheads="1"/>
          </p:cNvSpPr>
          <p:nvPr/>
        </p:nvSpPr>
        <p:spPr bwMode="auto">
          <a:xfrm>
            <a:off x="4160510" y="1772278"/>
            <a:ext cx="55563" cy="71438"/>
          </a:xfrm>
          <a:custGeom>
            <a:avLst/>
            <a:gdLst>
              <a:gd name="T0" fmla="*/ 92 w 153"/>
              <a:gd name="T1" fmla="*/ 46 h 198"/>
              <a:gd name="T2" fmla="*/ 0 w 153"/>
              <a:gd name="T3" fmla="*/ 46 h 198"/>
              <a:gd name="T4" fmla="*/ 0 w 153"/>
              <a:gd name="T5" fmla="*/ 0 h 198"/>
              <a:gd name="T6" fmla="*/ 152 w 153"/>
              <a:gd name="T7" fmla="*/ 0 h 198"/>
              <a:gd name="T8" fmla="*/ 152 w 153"/>
              <a:gd name="T9" fmla="*/ 41 h 198"/>
              <a:gd name="T10" fmla="*/ 65 w 153"/>
              <a:gd name="T11" fmla="*/ 197 h 198"/>
              <a:gd name="T12" fmla="*/ 5 w 153"/>
              <a:gd name="T13" fmla="*/ 197 h 198"/>
              <a:gd name="T14" fmla="*/ 92 w 153"/>
              <a:gd name="T15" fmla="*/ 46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98">
                <a:moveTo>
                  <a:pt x="92" y="46"/>
                </a:moveTo>
                <a:lnTo>
                  <a:pt x="0" y="46"/>
                </a:lnTo>
                <a:lnTo>
                  <a:pt x="0" y="0"/>
                </a:lnTo>
                <a:lnTo>
                  <a:pt x="152" y="0"/>
                </a:lnTo>
                <a:lnTo>
                  <a:pt x="152" y="41"/>
                </a:lnTo>
                <a:lnTo>
                  <a:pt x="65" y="197"/>
                </a:lnTo>
                <a:lnTo>
                  <a:pt x="5" y="197"/>
                </a:lnTo>
                <a:lnTo>
                  <a:pt x="92" y="46"/>
                </a:lnTo>
              </a:path>
            </a:pathLst>
          </a:custGeom>
          <a:solidFill>
            <a:schemeClr val="tx1">
              <a:lumMod val="90000"/>
              <a:lumOff val="10000"/>
            </a:schemeClr>
          </a:solidFill>
          <a:ln>
            <a:noFill/>
          </a:ln>
          <a:effectLst/>
          <a:extLst/>
        </p:spPr>
        <p:txBody>
          <a:bodyPr wrap="none" anchor="ctr"/>
          <a:lstStyle/>
          <a:p>
            <a:endParaRPr lang="en-US"/>
          </a:p>
        </p:txBody>
      </p:sp>
      <p:sp>
        <p:nvSpPr>
          <p:cNvPr id="228" name="Freeform 220"/>
          <p:cNvSpPr>
            <a:spLocks noChangeArrowheads="1"/>
          </p:cNvSpPr>
          <p:nvPr/>
        </p:nvSpPr>
        <p:spPr bwMode="auto">
          <a:xfrm>
            <a:off x="4081135" y="1705603"/>
            <a:ext cx="152400" cy="163513"/>
          </a:xfrm>
          <a:custGeom>
            <a:avLst/>
            <a:gdLst>
              <a:gd name="T0" fmla="*/ 367 w 425"/>
              <a:gd name="T1" fmla="*/ 57 h 453"/>
              <a:gd name="T2" fmla="*/ 424 w 425"/>
              <a:gd name="T3" fmla="*/ 57 h 453"/>
              <a:gd name="T4" fmla="*/ 424 w 425"/>
              <a:gd name="T5" fmla="*/ 452 h 453"/>
              <a:gd name="T6" fmla="*/ 0 w 425"/>
              <a:gd name="T7" fmla="*/ 452 h 453"/>
              <a:gd name="T8" fmla="*/ 0 w 425"/>
              <a:gd name="T9" fmla="*/ 57 h 453"/>
              <a:gd name="T10" fmla="*/ 57 w 425"/>
              <a:gd name="T11" fmla="*/ 57 h 453"/>
              <a:gd name="T12" fmla="*/ 57 w 425"/>
              <a:gd name="T13" fmla="*/ 0 h 453"/>
              <a:gd name="T14" fmla="*/ 141 w 425"/>
              <a:gd name="T15" fmla="*/ 0 h 453"/>
              <a:gd name="T16" fmla="*/ 141 w 425"/>
              <a:gd name="T17" fmla="*/ 57 h 453"/>
              <a:gd name="T18" fmla="*/ 283 w 425"/>
              <a:gd name="T19" fmla="*/ 57 h 453"/>
              <a:gd name="T20" fmla="*/ 283 w 425"/>
              <a:gd name="T21" fmla="*/ 0 h 453"/>
              <a:gd name="T22" fmla="*/ 367 w 425"/>
              <a:gd name="T23" fmla="*/ 0 h 453"/>
              <a:gd name="T24" fmla="*/ 367 w 425"/>
              <a:gd name="T25" fmla="*/ 57 h 453"/>
              <a:gd name="T26" fmla="*/ 311 w 425"/>
              <a:gd name="T27" fmla="*/ 28 h 453"/>
              <a:gd name="T28" fmla="*/ 311 w 425"/>
              <a:gd name="T29" fmla="*/ 85 h 453"/>
              <a:gd name="T30" fmla="*/ 339 w 425"/>
              <a:gd name="T31" fmla="*/ 85 h 453"/>
              <a:gd name="T32" fmla="*/ 339 w 425"/>
              <a:gd name="T33" fmla="*/ 28 h 453"/>
              <a:gd name="T34" fmla="*/ 311 w 425"/>
              <a:gd name="T35" fmla="*/ 28 h 453"/>
              <a:gd name="T36" fmla="*/ 85 w 425"/>
              <a:gd name="T37" fmla="*/ 28 h 453"/>
              <a:gd name="T38" fmla="*/ 85 w 425"/>
              <a:gd name="T39" fmla="*/ 85 h 453"/>
              <a:gd name="T40" fmla="*/ 113 w 425"/>
              <a:gd name="T41" fmla="*/ 85 h 453"/>
              <a:gd name="T42" fmla="*/ 113 w 425"/>
              <a:gd name="T43" fmla="*/ 28 h 453"/>
              <a:gd name="T44" fmla="*/ 85 w 425"/>
              <a:gd name="T45" fmla="*/ 28 h 453"/>
              <a:gd name="T46" fmla="*/ 395 w 425"/>
              <a:gd name="T47" fmla="*/ 423 h 453"/>
              <a:gd name="T48" fmla="*/ 395 w 425"/>
              <a:gd name="T49" fmla="*/ 141 h 453"/>
              <a:gd name="T50" fmla="*/ 29 w 425"/>
              <a:gd name="T51" fmla="*/ 141 h 453"/>
              <a:gd name="T52" fmla="*/ 29 w 425"/>
              <a:gd name="T53" fmla="*/ 423 h 453"/>
              <a:gd name="T54" fmla="*/ 395 w 425"/>
              <a:gd name="T55" fmla="*/ 4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5" h="453">
                <a:moveTo>
                  <a:pt x="367" y="57"/>
                </a:moveTo>
                <a:lnTo>
                  <a:pt x="424" y="57"/>
                </a:lnTo>
                <a:lnTo>
                  <a:pt x="424" y="452"/>
                </a:lnTo>
                <a:lnTo>
                  <a:pt x="0" y="452"/>
                </a:lnTo>
                <a:lnTo>
                  <a:pt x="0" y="57"/>
                </a:lnTo>
                <a:lnTo>
                  <a:pt x="57" y="57"/>
                </a:lnTo>
                <a:lnTo>
                  <a:pt x="57" y="0"/>
                </a:lnTo>
                <a:lnTo>
                  <a:pt x="141" y="0"/>
                </a:lnTo>
                <a:lnTo>
                  <a:pt x="141" y="57"/>
                </a:lnTo>
                <a:lnTo>
                  <a:pt x="283" y="57"/>
                </a:lnTo>
                <a:lnTo>
                  <a:pt x="283" y="0"/>
                </a:lnTo>
                <a:lnTo>
                  <a:pt x="367" y="0"/>
                </a:lnTo>
                <a:lnTo>
                  <a:pt x="367" y="57"/>
                </a:lnTo>
                <a:close/>
                <a:moveTo>
                  <a:pt x="311" y="28"/>
                </a:moveTo>
                <a:lnTo>
                  <a:pt x="311" y="85"/>
                </a:lnTo>
                <a:lnTo>
                  <a:pt x="339" y="85"/>
                </a:lnTo>
                <a:lnTo>
                  <a:pt x="339" y="28"/>
                </a:lnTo>
                <a:lnTo>
                  <a:pt x="311" y="28"/>
                </a:lnTo>
                <a:close/>
                <a:moveTo>
                  <a:pt x="85" y="28"/>
                </a:moveTo>
                <a:lnTo>
                  <a:pt x="85" y="85"/>
                </a:lnTo>
                <a:lnTo>
                  <a:pt x="113" y="85"/>
                </a:lnTo>
                <a:lnTo>
                  <a:pt x="113" y="28"/>
                </a:lnTo>
                <a:lnTo>
                  <a:pt x="85" y="28"/>
                </a:lnTo>
                <a:close/>
                <a:moveTo>
                  <a:pt x="395" y="423"/>
                </a:moveTo>
                <a:lnTo>
                  <a:pt x="395" y="141"/>
                </a:lnTo>
                <a:lnTo>
                  <a:pt x="29" y="141"/>
                </a:lnTo>
                <a:lnTo>
                  <a:pt x="29" y="423"/>
                </a:lnTo>
                <a:lnTo>
                  <a:pt x="395" y="423"/>
                </a:lnTo>
                <a:close/>
              </a:path>
            </a:pathLst>
          </a:custGeom>
          <a:solidFill>
            <a:schemeClr val="tx1">
              <a:lumMod val="90000"/>
              <a:lumOff val="10000"/>
            </a:schemeClr>
          </a:solidFill>
          <a:ln>
            <a:noFill/>
          </a:ln>
          <a:effectLst/>
          <a:extLst/>
        </p:spPr>
        <p:txBody>
          <a:bodyPr wrap="none" anchor="ctr"/>
          <a:lstStyle/>
          <a:p>
            <a:endParaRPr lang="en-US"/>
          </a:p>
        </p:txBody>
      </p:sp>
      <p:sp>
        <p:nvSpPr>
          <p:cNvPr id="229" name="Freeform 221"/>
          <p:cNvSpPr>
            <a:spLocks noChangeArrowheads="1"/>
          </p:cNvSpPr>
          <p:nvPr/>
        </p:nvSpPr>
        <p:spPr bwMode="auto">
          <a:xfrm>
            <a:off x="4457373" y="1767516"/>
            <a:ext cx="20637" cy="20637"/>
          </a:xfrm>
          <a:custGeom>
            <a:avLst/>
            <a:gdLst>
              <a:gd name="T0" fmla="*/ 57 w 58"/>
              <a:gd name="T1" fmla="*/ 57 h 58"/>
              <a:gd name="T2" fmla="*/ 0 w 58"/>
              <a:gd name="T3" fmla="*/ 57 h 58"/>
              <a:gd name="T4" fmla="*/ 0 w 58"/>
              <a:gd name="T5" fmla="*/ 0 h 58"/>
              <a:gd name="T6" fmla="*/ 57 w 58"/>
              <a:gd name="T7" fmla="*/ 0 h 58"/>
              <a:gd name="T8" fmla="*/ 57 w 58"/>
              <a:gd name="T9" fmla="*/ 57 h 58"/>
            </a:gdLst>
            <a:ahLst/>
            <a:cxnLst>
              <a:cxn ang="0">
                <a:pos x="T0" y="T1"/>
              </a:cxn>
              <a:cxn ang="0">
                <a:pos x="T2" y="T3"/>
              </a:cxn>
              <a:cxn ang="0">
                <a:pos x="T4" y="T5"/>
              </a:cxn>
              <a:cxn ang="0">
                <a:pos x="T6" y="T7"/>
              </a:cxn>
              <a:cxn ang="0">
                <a:pos x="T8" y="T9"/>
              </a:cxn>
            </a:cxnLst>
            <a:rect l="0" t="0" r="r" b="b"/>
            <a:pathLst>
              <a:path w="58" h="58">
                <a:moveTo>
                  <a:pt x="57" y="57"/>
                </a:moveTo>
                <a:lnTo>
                  <a:pt x="0" y="57"/>
                </a:lnTo>
                <a:lnTo>
                  <a:pt x="0" y="0"/>
                </a:lnTo>
                <a:lnTo>
                  <a:pt x="57" y="0"/>
                </a:lnTo>
                <a:lnTo>
                  <a:pt x="57" y="57"/>
                </a:lnTo>
              </a:path>
            </a:pathLst>
          </a:custGeom>
          <a:solidFill>
            <a:schemeClr val="tx1">
              <a:lumMod val="90000"/>
              <a:lumOff val="10000"/>
            </a:schemeClr>
          </a:solidFill>
          <a:ln>
            <a:noFill/>
          </a:ln>
          <a:effectLst/>
          <a:extLst/>
        </p:spPr>
        <p:txBody>
          <a:bodyPr wrap="none" anchor="ctr"/>
          <a:lstStyle/>
          <a:p>
            <a:endParaRPr lang="en-US"/>
          </a:p>
        </p:txBody>
      </p:sp>
      <p:sp>
        <p:nvSpPr>
          <p:cNvPr id="230" name="Freeform 222"/>
          <p:cNvSpPr>
            <a:spLocks noChangeArrowheads="1"/>
          </p:cNvSpPr>
          <p:nvPr/>
        </p:nvSpPr>
        <p:spPr bwMode="auto">
          <a:xfrm>
            <a:off x="4487535" y="1767516"/>
            <a:ext cx="20638" cy="20637"/>
          </a:xfrm>
          <a:custGeom>
            <a:avLst/>
            <a:gdLst>
              <a:gd name="T0" fmla="*/ 57 w 58"/>
              <a:gd name="T1" fmla="*/ 57 h 58"/>
              <a:gd name="T2" fmla="*/ 0 w 58"/>
              <a:gd name="T3" fmla="*/ 57 h 58"/>
              <a:gd name="T4" fmla="*/ 0 w 58"/>
              <a:gd name="T5" fmla="*/ 0 h 58"/>
              <a:gd name="T6" fmla="*/ 57 w 58"/>
              <a:gd name="T7" fmla="*/ 0 h 58"/>
              <a:gd name="T8" fmla="*/ 57 w 58"/>
              <a:gd name="T9" fmla="*/ 57 h 58"/>
            </a:gdLst>
            <a:ahLst/>
            <a:cxnLst>
              <a:cxn ang="0">
                <a:pos x="T0" y="T1"/>
              </a:cxn>
              <a:cxn ang="0">
                <a:pos x="T2" y="T3"/>
              </a:cxn>
              <a:cxn ang="0">
                <a:pos x="T4" y="T5"/>
              </a:cxn>
              <a:cxn ang="0">
                <a:pos x="T6" y="T7"/>
              </a:cxn>
              <a:cxn ang="0">
                <a:pos x="T8" y="T9"/>
              </a:cxn>
            </a:cxnLst>
            <a:rect l="0" t="0" r="r" b="b"/>
            <a:pathLst>
              <a:path w="58" h="58">
                <a:moveTo>
                  <a:pt x="57" y="57"/>
                </a:moveTo>
                <a:lnTo>
                  <a:pt x="0" y="57"/>
                </a:lnTo>
                <a:lnTo>
                  <a:pt x="0" y="0"/>
                </a:lnTo>
                <a:lnTo>
                  <a:pt x="57" y="0"/>
                </a:lnTo>
                <a:lnTo>
                  <a:pt x="57" y="57"/>
                </a:lnTo>
              </a:path>
            </a:pathLst>
          </a:custGeom>
          <a:solidFill>
            <a:schemeClr val="tx1">
              <a:lumMod val="90000"/>
              <a:lumOff val="10000"/>
            </a:schemeClr>
          </a:solidFill>
          <a:ln>
            <a:noFill/>
          </a:ln>
          <a:effectLst/>
          <a:extLst/>
        </p:spPr>
        <p:txBody>
          <a:bodyPr wrap="none" anchor="ctr"/>
          <a:lstStyle/>
          <a:p>
            <a:endParaRPr lang="en-US"/>
          </a:p>
        </p:txBody>
      </p:sp>
      <p:sp>
        <p:nvSpPr>
          <p:cNvPr id="231" name="Freeform 223"/>
          <p:cNvSpPr>
            <a:spLocks noChangeArrowheads="1"/>
          </p:cNvSpPr>
          <p:nvPr/>
        </p:nvSpPr>
        <p:spPr bwMode="auto">
          <a:xfrm>
            <a:off x="4519285" y="1767516"/>
            <a:ext cx="20638" cy="20637"/>
          </a:xfrm>
          <a:custGeom>
            <a:avLst/>
            <a:gdLst>
              <a:gd name="T0" fmla="*/ 56 w 57"/>
              <a:gd name="T1" fmla="*/ 57 h 58"/>
              <a:gd name="T2" fmla="*/ 0 w 57"/>
              <a:gd name="T3" fmla="*/ 57 h 58"/>
              <a:gd name="T4" fmla="*/ 0 w 57"/>
              <a:gd name="T5" fmla="*/ 0 h 58"/>
              <a:gd name="T6" fmla="*/ 56 w 57"/>
              <a:gd name="T7" fmla="*/ 0 h 58"/>
              <a:gd name="T8" fmla="*/ 56 w 57"/>
              <a:gd name="T9" fmla="*/ 57 h 58"/>
            </a:gdLst>
            <a:ahLst/>
            <a:cxnLst>
              <a:cxn ang="0">
                <a:pos x="T0" y="T1"/>
              </a:cxn>
              <a:cxn ang="0">
                <a:pos x="T2" y="T3"/>
              </a:cxn>
              <a:cxn ang="0">
                <a:pos x="T4" y="T5"/>
              </a:cxn>
              <a:cxn ang="0">
                <a:pos x="T6" y="T7"/>
              </a:cxn>
              <a:cxn ang="0">
                <a:pos x="T8" y="T9"/>
              </a:cxn>
            </a:cxnLst>
            <a:rect l="0" t="0" r="r" b="b"/>
            <a:pathLst>
              <a:path w="57" h="58">
                <a:moveTo>
                  <a:pt x="56" y="57"/>
                </a:moveTo>
                <a:lnTo>
                  <a:pt x="0" y="57"/>
                </a:lnTo>
                <a:lnTo>
                  <a:pt x="0" y="0"/>
                </a:lnTo>
                <a:lnTo>
                  <a:pt x="56" y="0"/>
                </a:lnTo>
                <a:lnTo>
                  <a:pt x="56" y="57"/>
                </a:lnTo>
              </a:path>
            </a:pathLst>
          </a:custGeom>
          <a:solidFill>
            <a:schemeClr val="tx1">
              <a:lumMod val="90000"/>
              <a:lumOff val="10000"/>
            </a:schemeClr>
          </a:solidFill>
          <a:ln>
            <a:noFill/>
          </a:ln>
          <a:effectLst/>
          <a:extLst/>
        </p:spPr>
        <p:txBody>
          <a:bodyPr wrap="none" anchor="ctr"/>
          <a:lstStyle/>
          <a:p>
            <a:endParaRPr lang="en-US"/>
          </a:p>
        </p:txBody>
      </p:sp>
      <p:sp>
        <p:nvSpPr>
          <p:cNvPr id="232" name="Freeform 224"/>
          <p:cNvSpPr>
            <a:spLocks noChangeArrowheads="1"/>
          </p:cNvSpPr>
          <p:nvPr/>
        </p:nvSpPr>
        <p:spPr bwMode="auto">
          <a:xfrm>
            <a:off x="4427210" y="1797678"/>
            <a:ext cx="20638" cy="20638"/>
          </a:xfrm>
          <a:custGeom>
            <a:avLst/>
            <a:gdLst>
              <a:gd name="T0" fmla="*/ 56 w 57"/>
              <a:gd name="T1" fmla="*/ 57 h 58"/>
              <a:gd name="T2" fmla="*/ 0 w 57"/>
              <a:gd name="T3" fmla="*/ 57 h 58"/>
              <a:gd name="T4" fmla="*/ 0 w 57"/>
              <a:gd name="T5" fmla="*/ 0 h 58"/>
              <a:gd name="T6" fmla="*/ 56 w 57"/>
              <a:gd name="T7" fmla="*/ 0 h 58"/>
              <a:gd name="T8" fmla="*/ 56 w 57"/>
              <a:gd name="T9" fmla="*/ 57 h 58"/>
            </a:gdLst>
            <a:ahLst/>
            <a:cxnLst>
              <a:cxn ang="0">
                <a:pos x="T0" y="T1"/>
              </a:cxn>
              <a:cxn ang="0">
                <a:pos x="T2" y="T3"/>
              </a:cxn>
              <a:cxn ang="0">
                <a:pos x="T4" y="T5"/>
              </a:cxn>
              <a:cxn ang="0">
                <a:pos x="T6" y="T7"/>
              </a:cxn>
              <a:cxn ang="0">
                <a:pos x="T8" y="T9"/>
              </a:cxn>
            </a:cxnLst>
            <a:rect l="0" t="0" r="r" b="b"/>
            <a:pathLst>
              <a:path w="57" h="58">
                <a:moveTo>
                  <a:pt x="56" y="57"/>
                </a:moveTo>
                <a:lnTo>
                  <a:pt x="0" y="57"/>
                </a:lnTo>
                <a:lnTo>
                  <a:pt x="0" y="0"/>
                </a:lnTo>
                <a:lnTo>
                  <a:pt x="56" y="0"/>
                </a:lnTo>
                <a:lnTo>
                  <a:pt x="56" y="57"/>
                </a:lnTo>
              </a:path>
            </a:pathLst>
          </a:custGeom>
          <a:solidFill>
            <a:schemeClr val="tx1">
              <a:lumMod val="90000"/>
              <a:lumOff val="10000"/>
            </a:schemeClr>
          </a:solidFill>
          <a:ln>
            <a:noFill/>
          </a:ln>
          <a:effectLst/>
          <a:extLst/>
        </p:spPr>
        <p:txBody>
          <a:bodyPr wrap="none" anchor="ctr"/>
          <a:lstStyle/>
          <a:p>
            <a:endParaRPr lang="en-US"/>
          </a:p>
        </p:txBody>
      </p:sp>
      <p:sp>
        <p:nvSpPr>
          <p:cNvPr id="233" name="Freeform 225"/>
          <p:cNvSpPr>
            <a:spLocks noChangeArrowheads="1"/>
          </p:cNvSpPr>
          <p:nvPr/>
        </p:nvSpPr>
        <p:spPr bwMode="auto">
          <a:xfrm>
            <a:off x="4457373" y="1797678"/>
            <a:ext cx="20637" cy="20638"/>
          </a:xfrm>
          <a:custGeom>
            <a:avLst/>
            <a:gdLst>
              <a:gd name="T0" fmla="*/ 57 w 58"/>
              <a:gd name="T1" fmla="*/ 57 h 58"/>
              <a:gd name="T2" fmla="*/ 0 w 58"/>
              <a:gd name="T3" fmla="*/ 57 h 58"/>
              <a:gd name="T4" fmla="*/ 0 w 58"/>
              <a:gd name="T5" fmla="*/ 0 h 58"/>
              <a:gd name="T6" fmla="*/ 57 w 58"/>
              <a:gd name="T7" fmla="*/ 0 h 58"/>
              <a:gd name="T8" fmla="*/ 57 w 58"/>
              <a:gd name="T9" fmla="*/ 57 h 58"/>
            </a:gdLst>
            <a:ahLst/>
            <a:cxnLst>
              <a:cxn ang="0">
                <a:pos x="T0" y="T1"/>
              </a:cxn>
              <a:cxn ang="0">
                <a:pos x="T2" y="T3"/>
              </a:cxn>
              <a:cxn ang="0">
                <a:pos x="T4" y="T5"/>
              </a:cxn>
              <a:cxn ang="0">
                <a:pos x="T6" y="T7"/>
              </a:cxn>
              <a:cxn ang="0">
                <a:pos x="T8" y="T9"/>
              </a:cxn>
            </a:cxnLst>
            <a:rect l="0" t="0" r="r" b="b"/>
            <a:pathLst>
              <a:path w="58" h="58">
                <a:moveTo>
                  <a:pt x="57" y="57"/>
                </a:moveTo>
                <a:lnTo>
                  <a:pt x="0" y="57"/>
                </a:lnTo>
                <a:lnTo>
                  <a:pt x="0" y="0"/>
                </a:lnTo>
                <a:lnTo>
                  <a:pt x="57" y="0"/>
                </a:lnTo>
                <a:lnTo>
                  <a:pt x="57" y="57"/>
                </a:lnTo>
              </a:path>
            </a:pathLst>
          </a:custGeom>
          <a:solidFill>
            <a:schemeClr val="tx1">
              <a:lumMod val="90000"/>
              <a:lumOff val="10000"/>
            </a:schemeClr>
          </a:solidFill>
          <a:ln>
            <a:noFill/>
          </a:ln>
          <a:effectLst/>
          <a:extLst/>
        </p:spPr>
        <p:txBody>
          <a:bodyPr wrap="none" anchor="ctr"/>
          <a:lstStyle/>
          <a:p>
            <a:endParaRPr lang="en-US"/>
          </a:p>
        </p:txBody>
      </p:sp>
      <p:sp>
        <p:nvSpPr>
          <p:cNvPr id="234" name="Freeform 226"/>
          <p:cNvSpPr>
            <a:spLocks noChangeArrowheads="1"/>
          </p:cNvSpPr>
          <p:nvPr/>
        </p:nvSpPr>
        <p:spPr bwMode="auto">
          <a:xfrm>
            <a:off x="4487535" y="1797678"/>
            <a:ext cx="20638" cy="20638"/>
          </a:xfrm>
          <a:custGeom>
            <a:avLst/>
            <a:gdLst>
              <a:gd name="T0" fmla="*/ 57 w 58"/>
              <a:gd name="T1" fmla="*/ 57 h 58"/>
              <a:gd name="T2" fmla="*/ 0 w 58"/>
              <a:gd name="T3" fmla="*/ 57 h 58"/>
              <a:gd name="T4" fmla="*/ 0 w 58"/>
              <a:gd name="T5" fmla="*/ 0 h 58"/>
              <a:gd name="T6" fmla="*/ 57 w 58"/>
              <a:gd name="T7" fmla="*/ 0 h 58"/>
              <a:gd name="T8" fmla="*/ 57 w 58"/>
              <a:gd name="T9" fmla="*/ 57 h 58"/>
            </a:gdLst>
            <a:ahLst/>
            <a:cxnLst>
              <a:cxn ang="0">
                <a:pos x="T0" y="T1"/>
              </a:cxn>
              <a:cxn ang="0">
                <a:pos x="T2" y="T3"/>
              </a:cxn>
              <a:cxn ang="0">
                <a:pos x="T4" y="T5"/>
              </a:cxn>
              <a:cxn ang="0">
                <a:pos x="T6" y="T7"/>
              </a:cxn>
              <a:cxn ang="0">
                <a:pos x="T8" y="T9"/>
              </a:cxn>
            </a:cxnLst>
            <a:rect l="0" t="0" r="r" b="b"/>
            <a:pathLst>
              <a:path w="58" h="58">
                <a:moveTo>
                  <a:pt x="57" y="57"/>
                </a:moveTo>
                <a:lnTo>
                  <a:pt x="0" y="57"/>
                </a:lnTo>
                <a:lnTo>
                  <a:pt x="0" y="0"/>
                </a:lnTo>
                <a:lnTo>
                  <a:pt x="57" y="0"/>
                </a:lnTo>
                <a:lnTo>
                  <a:pt x="57" y="57"/>
                </a:lnTo>
              </a:path>
            </a:pathLst>
          </a:custGeom>
          <a:solidFill>
            <a:schemeClr val="tx1">
              <a:lumMod val="90000"/>
              <a:lumOff val="10000"/>
            </a:schemeClr>
          </a:solidFill>
          <a:ln>
            <a:noFill/>
          </a:ln>
          <a:effectLst/>
          <a:extLst/>
        </p:spPr>
        <p:txBody>
          <a:bodyPr wrap="none" anchor="ctr"/>
          <a:lstStyle/>
          <a:p>
            <a:endParaRPr lang="en-US"/>
          </a:p>
        </p:txBody>
      </p:sp>
      <p:sp>
        <p:nvSpPr>
          <p:cNvPr id="235" name="Freeform 227"/>
          <p:cNvSpPr>
            <a:spLocks noChangeArrowheads="1"/>
          </p:cNvSpPr>
          <p:nvPr/>
        </p:nvSpPr>
        <p:spPr bwMode="auto">
          <a:xfrm>
            <a:off x="4519285" y="1797678"/>
            <a:ext cx="20638" cy="20638"/>
          </a:xfrm>
          <a:custGeom>
            <a:avLst/>
            <a:gdLst>
              <a:gd name="T0" fmla="*/ 56 w 57"/>
              <a:gd name="T1" fmla="*/ 57 h 58"/>
              <a:gd name="T2" fmla="*/ 0 w 57"/>
              <a:gd name="T3" fmla="*/ 57 h 58"/>
              <a:gd name="T4" fmla="*/ 0 w 57"/>
              <a:gd name="T5" fmla="*/ 0 h 58"/>
              <a:gd name="T6" fmla="*/ 56 w 57"/>
              <a:gd name="T7" fmla="*/ 0 h 58"/>
              <a:gd name="T8" fmla="*/ 56 w 57"/>
              <a:gd name="T9" fmla="*/ 57 h 58"/>
            </a:gdLst>
            <a:ahLst/>
            <a:cxnLst>
              <a:cxn ang="0">
                <a:pos x="T0" y="T1"/>
              </a:cxn>
              <a:cxn ang="0">
                <a:pos x="T2" y="T3"/>
              </a:cxn>
              <a:cxn ang="0">
                <a:pos x="T4" y="T5"/>
              </a:cxn>
              <a:cxn ang="0">
                <a:pos x="T6" y="T7"/>
              </a:cxn>
              <a:cxn ang="0">
                <a:pos x="T8" y="T9"/>
              </a:cxn>
            </a:cxnLst>
            <a:rect l="0" t="0" r="r" b="b"/>
            <a:pathLst>
              <a:path w="57" h="58">
                <a:moveTo>
                  <a:pt x="56" y="57"/>
                </a:moveTo>
                <a:lnTo>
                  <a:pt x="0" y="57"/>
                </a:lnTo>
                <a:lnTo>
                  <a:pt x="0" y="0"/>
                </a:lnTo>
                <a:lnTo>
                  <a:pt x="56" y="0"/>
                </a:lnTo>
                <a:lnTo>
                  <a:pt x="56" y="57"/>
                </a:lnTo>
              </a:path>
            </a:pathLst>
          </a:custGeom>
          <a:solidFill>
            <a:schemeClr val="tx1">
              <a:lumMod val="90000"/>
              <a:lumOff val="10000"/>
            </a:schemeClr>
          </a:solidFill>
          <a:ln>
            <a:noFill/>
          </a:ln>
          <a:effectLst/>
          <a:extLst/>
        </p:spPr>
        <p:txBody>
          <a:bodyPr wrap="none" anchor="ctr"/>
          <a:lstStyle/>
          <a:p>
            <a:endParaRPr lang="en-US"/>
          </a:p>
        </p:txBody>
      </p:sp>
      <p:sp>
        <p:nvSpPr>
          <p:cNvPr id="236" name="Freeform 228"/>
          <p:cNvSpPr>
            <a:spLocks noChangeArrowheads="1"/>
          </p:cNvSpPr>
          <p:nvPr/>
        </p:nvSpPr>
        <p:spPr bwMode="auto">
          <a:xfrm>
            <a:off x="4427210" y="1827841"/>
            <a:ext cx="20638" cy="20637"/>
          </a:xfrm>
          <a:custGeom>
            <a:avLst/>
            <a:gdLst>
              <a:gd name="T0" fmla="*/ 56 w 57"/>
              <a:gd name="T1" fmla="*/ 56 h 57"/>
              <a:gd name="T2" fmla="*/ 0 w 57"/>
              <a:gd name="T3" fmla="*/ 56 h 57"/>
              <a:gd name="T4" fmla="*/ 0 w 57"/>
              <a:gd name="T5" fmla="*/ 0 h 57"/>
              <a:gd name="T6" fmla="*/ 56 w 57"/>
              <a:gd name="T7" fmla="*/ 0 h 57"/>
              <a:gd name="T8" fmla="*/ 56 w 57"/>
              <a:gd name="T9" fmla="*/ 56 h 57"/>
            </a:gdLst>
            <a:ahLst/>
            <a:cxnLst>
              <a:cxn ang="0">
                <a:pos x="T0" y="T1"/>
              </a:cxn>
              <a:cxn ang="0">
                <a:pos x="T2" y="T3"/>
              </a:cxn>
              <a:cxn ang="0">
                <a:pos x="T4" y="T5"/>
              </a:cxn>
              <a:cxn ang="0">
                <a:pos x="T6" y="T7"/>
              </a:cxn>
              <a:cxn ang="0">
                <a:pos x="T8" y="T9"/>
              </a:cxn>
            </a:cxnLst>
            <a:rect l="0" t="0" r="r" b="b"/>
            <a:pathLst>
              <a:path w="57" h="57">
                <a:moveTo>
                  <a:pt x="56" y="56"/>
                </a:moveTo>
                <a:lnTo>
                  <a:pt x="0" y="56"/>
                </a:lnTo>
                <a:lnTo>
                  <a:pt x="0" y="0"/>
                </a:lnTo>
                <a:lnTo>
                  <a:pt x="56" y="0"/>
                </a:lnTo>
                <a:lnTo>
                  <a:pt x="56" y="56"/>
                </a:lnTo>
              </a:path>
            </a:pathLst>
          </a:custGeom>
          <a:solidFill>
            <a:schemeClr val="tx1">
              <a:lumMod val="90000"/>
              <a:lumOff val="10000"/>
            </a:schemeClr>
          </a:solidFill>
          <a:ln>
            <a:noFill/>
          </a:ln>
          <a:effectLst/>
          <a:extLst/>
        </p:spPr>
        <p:txBody>
          <a:bodyPr wrap="none" anchor="ctr"/>
          <a:lstStyle/>
          <a:p>
            <a:endParaRPr lang="en-US"/>
          </a:p>
        </p:txBody>
      </p:sp>
      <p:sp>
        <p:nvSpPr>
          <p:cNvPr id="237" name="Freeform 229"/>
          <p:cNvSpPr>
            <a:spLocks noChangeArrowheads="1"/>
          </p:cNvSpPr>
          <p:nvPr/>
        </p:nvSpPr>
        <p:spPr bwMode="auto">
          <a:xfrm>
            <a:off x="4457373" y="1827841"/>
            <a:ext cx="20637" cy="20637"/>
          </a:xfrm>
          <a:custGeom>
            <a:avLst/>
            <a:gdLst>
              <a:gd name="T0" fmla="*/ 57 w 58"/>
              <a:gd name="T1" fmla="*/ 56 h 57"/>
              <a:gd name="T2" fmla="*/ 0 w 58"/>
              <a:gd name="T3" fmla="*/ 56 h 57"/>
              <a:gd name="T4" fmla="*/ 0 w 58"/>
              <a:gd name="T5" fmla="*/ 0 h 57"/>
              <a:gd name="T6" fmla="*/ 57 w 58"/>
              <a:gd name="T7" fmla="*/ 0 h 57"/>
              <a:gd name="T8" fmla="*/ 57 w 58"/>
              <a:gd name="T9" fmla="*/ 56 h 57"/>
            </a:gdLst>
            <a:ahLst/>
            <a:cxnLst>
              <a:cxn ang="0">
                <a:pos x="T0" y="T1"/>
              </a:cxn>
              <a:cxn ang="0">
                <a:pos x="T2" y="T3"/>
              </a:cxn>
              <a:cxn ang="0">
                <a:pos x="T4" y="T5"/>
              </a:cxn>
              <a:cxn ang="0">
                <a:pos x="T6" y="T7"/>
              </a:cxn>
              <a:cxn ang="0">
                <a:pos x="T8" y="T9"/>
              </a:cxn>
            </a:cxnLst>
            <a:rect l="0" t="0" r="r" b="b"/>
            <a:pathLst>
              <a:path w="58" h="57">
                <a:moveTo>
                  <a:pt x="57" y="56"/>
                </a:moveTo>
                <a:lnTo>
                  <a:pt x="0" y="56"/>
                </a:lnTo>
                <a:lnTo>
                  <a:pt x="0" y="0"/>
                </a:lnTo>
                <a:lnTo>
                  <a:pt x="57" y="0"/>
                </a:lnTo>
                <a:lnTo>
                  <a:pt x="57" y="56"/>
                </a:lnTo>
              </a:path>
            </a:pathLst>
          </a:custGeom>
          <a:solidFill>
            <a:schemeClr val="tx1">
              <a:lumMod val="90000"/>
              <a:lumOff val="10000"/>
            </a:schemeClr>
          </a:solidFill>
          <a:ln>
            <a:noFill/>
          </a:ln>
          <a:effectLst/>
          <a:extLst/>
        </p:spPr>
        <p:txBody>
          <a:bodyPr wrap="none" anchor="ctr"/>
          <a:lstStyle/>
          <a:p>
            <a:endParaRPr lang="en-US"/>
          </a:p>
        </p:txBody>
      </p:sp>
      <p:sp>
        <p:nvSpPr>
          <p:cNvPr id="238" name="Freeform 230"/>
          <p:cNvSpPr>
            <a:spLocks noChangeArrowheads="1"/>
          </p:cNvSpPr>
          <p:nvPr/>
        </p:nvSpPr>
        <p:spPr bwMode="auto">
          <a:xfrm>
            <a:off x="4487535" y="1827841"/>
            <a:ext cx="20638" cy="20637"/>
          </a:xfrm>
          <a:custGeom>
            <a:avLst/>
            <a:gdLst>
              <a:gd name="T0" fmla="*/ 57 w 58"/>
              <a:gd name="T1" fmla="*/ 56 h 57"/>
              <a:gd name="T2" fmla="*/ 0 w 58"/>
              <a:gd name="T3" fmla="*/ 56 h 57"/>
              <a:gd name="T4" fmla="*/ 0 w 58"/>
              <a:gd name="T5" fmla="*/ 0 h 57"/>
              <a:gd name="T6" fmla="*/ 57 w 58"/>
              <a:gd name="T7" fmla="*/ 0 h 57"/>
              <a:gd name="T8" fmla="*/ 57 w 58"/>
              <a:gd name="T9" fmla="*/ 56 h 57"/>
            </a:gdLst>
            <a:ahLst/>
            <a:cxnLst>
              <a:cxn ang="0">
                <a:pos x="T0" y="T1"/>
              </a:cxn>
              <a:cxn ang="0">
                <a:pos x="T2" y="T3"/>
              </a:cxn>
              <a:cxn ang="0">
                <a:pos x="T4" y="T5"/>
              </a:cxn>
              <a:cxn ang="0">
                <a:pos x="T6" y="T7"/>
              </a:cxn>
              <a:cxn ang="0">
                <a:pos x="T8" y="T9"/>
              </a:cxn>
            </a:cxnLst>
            <a:rect l="0" t="0" r="r" b="b"/>
            <a:pathLst>
              <a:path w="58" h="57">
                <a:moveTo>
                  <a:pt x="57" y="56"/>
                </a:moveTo>
                <a:lnTo>
                  <a:pt x="0" y="56"/>
                </a:lnTo>
                <a:lnTo>
                  <a:pt x="0" y="0"/>
                </a:lnTo>
                <a:lnTo>
                  <a:pt x="57" y="0"/>
                </a:lnTo>
                <a:lnTo>
                  <a:pt x="57" y="56"/>
                </a:lnTo>
              </a:path>
            </a:pathLst>
          </a:custGeom>
          <a:solidFill>
            <a:schemeClr val="tx1">
              <a:lumMod val="90000"/>
              <a:lumOff val="10000"/>
            </a:schemeClr>
          </a:solidFill>
          <a:ln>
            <a:noFill/>
          </a:ln>
          <a:effectLst/>
          <a:extLst/>
        </p:spPr>
        <p:txBody>
          <a:bodyPr wrap="none" anchor="ctr"/>
          <a:lstStyle/>
          <a:p>
            <a:endParaRPr lang="en-US"/>
          </a:p>
        </p:txBody>
      </p:sp>
      <p:sp>
        <p:nvSpPr>
          <p:cNvPr id="239" name="Freeform 231"/>
          <p:cNvSpPr>
            <a:spLocks noChangeArrowheads="1"/>
          </p:cNvSpPr>
          <p:nvPr/>
        </p:nvSpPr>
        <p:spPr bwMode="auto">
          <a:xfrm>
            <a:off x="4406573" y="1705603"/>
            <a:ext cx="152400" cy="163513"/>
          </a:xfrm>
          <a:custGeom>
            <a:avLst/>
            <a:gdLst>
              <a:gd name="T0" fmla="*/ 367 w 425"/>
              <a:gd name="T1" fmla="*/ 57 h 453"/>
              <a:gd name="T2" fmla="*/ 424 w 425"/>
              <a:gd name="T3" fmla="*/ 57 h 453"/>
              <a:gd name="T4" fmla="*/ 424 w 425"/>
              <a:gd name="T5" fmla="*/ 452 h 453"/>
              <a:gd name="T6" fmla="*/ 0 w 425"/>
              <a:gd name="T7" fmla="*/ 452 h 453"/>
              <a:gd name="T8" fmla="*/ 0 w 425"/>
              <a:gd name="T9" fmla="*/ 57 h 453"/>
              <a:gd name="T10" fmla="*/ 57 w 425"/>
              <a:gd name="T11" fmla="*/ 57 h 453"/>
              <a:gd name="T12" fmla="*/ 57 w 425"/>
              <a:gd name="T13" fmla="*/ 0 h 453"/>
              <a:gd name="T14" fmla="*/ 141 w 425"/>
              <a:gd name="T15" fmla="*/ 0 h 453"/>
              <a:gd name="T16" fmla="*/ 141 w 425"/>
              <a:gd name="T17" fmla="*/ 57 h 453"/>
              <a:gd name="T18" fmla="*/ 283 w 425"/>
              <a:gd name="T19" fmla="*/ 57 h 453"/>
              <a:gd name="T20" fmla="*/ 283 w 425"/>
              <a:gd name="T21" fmla="*/ 0 h 453"/>
              <a:gd name="T22" fmla="*/ 367 w 425"/>
              <a:gd name="T23" fmla="*/ 0 h 453"/>
              <a:gd name="T24" fmla="*/ 367 w 425"/>
              <a:gd name="T25" fmla="*/ 57 h 453"/>
              <a:gd name="T26" fmla="*/ 311 w 425"/>
              <a:gd name="T27" fmla="*/ 28 h 453"/>
              <a:gd name="T28" fmla="*/ 311 w 425"/>
              <a:gd name="T29" fmla="*/ 85 h 453"/>
              <a:gd name="T30" fmla="*/ 339 w 425"/>
              <a:gd name="T31" fmla="*/ 85 h 453"/>
              <a:gd name="T32" fmla="*/ 339 w 425"/>
              <a:gd name="T33" fmla="*/ 28 h 453"/>
              <a:gd name="T34" fmla="*/ 311 w 425"/>
              <a:gd name="T35" fmla="*/ 28 h 453"/>
              <a:gd name="T36" fmla="*/ 85 w 425"/>
              <a:gd name="T37" fmla="*/ 28 h 453"/>
              <a:gd name="T38" fmla="*/ 85 w 425"/>
              <a:gd name="T39" fmla="*/ 85 h 453"/>
              <a:gd name="T40" fmla="*/ 113 w 425"/>
              <a:gd name="T41" fmla="*/ 85 h 453"/>
              <a:gd name="T42" fmla="*/ 113 w 425"/>
              <a:gd name="T43" fmla="*/ 28 h 453"/>
              <a:gd name="T44" fmla="*/ 85 w 425"/>
              <a:gd name="T45" fmla="*/ 28 h 453"/>
              <a:gd name="T46" fmla="*/ 395 w 425"/>
              <a:gd name="T47" fmla="*/ 423 h 453"/>
              <a:gd name="T48" fmla="*/ 395 w 425"/>
              <a:gd name="T49" fmla="*/ 141 h 453"/>
              <a:gd name="T50" fmla="*/ 29 w 425"/>
              <a:gd name="T51" fmla="*/ 141 h 453"/>
              <a:gd name="T52" fmla="*/ 29 w 425"/>
              <a:gd name="T53" fmla="*/ 423 h 453"/>
              <a:gd name="T54" fmla="*/ 395 w 425"/>
              <a:gd name="T55" fmla="*/ 4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5" h="453">
                <a:moveTo>
                  <a:pt x="367" y="57"/>
                </a:moveTo>
                <a:lnTo>
                  <a:pt x="424" y="57"/>
                </a:lnTo>
                <a:lnTo>
                  <a:pt x="424" y="452"/>
                </a:lnTo>
                <a:lnTo>
                  <a:pt x="0" y="452"/>
                </a:lnTo>
                <a:lnTo>
                  <a:pt x="0" y="57"/>
                </a:lnTo>
                <a:lnTo>
                  <a:pt x="57" y="57"/>
                </a:lnTo>
                <a:lnTo>
                  <a:pt x="57" y="0"/>
                </a:lnTo>
                <a:lnTo>
                  <a:pt x="141" y="0"/>
                </a:lnTo>
                <a:lnTo>
                  <a:pt x="141" y="57"/>
                </a:lnTo>
                <a:lnTo>
                  <a:pt x="283" y="57"/>
                </a:lnTo>
                <a:lnTo>
                  <a:pt x="283" y="0"/>
                </a:lnTo>
                <a:lnTo>
                  <a:pt x="367" y="0"/>
                </a:lnTo>
                <a:lnTo>
                  <a:pt x="367" y="57"/>
                </a:lnTo>
                <a:close/>
                <a:moveTo>
                  <a:pt x="311" y="28"/>
                </a:moveTo>
                <a:lnTo>
                  <a:pt x="311" y="85"/>
                </a:lnTo>
                <a:lnTo>
                  <a:pt x="339" y="85"/>
                </a:lnTo>
                <a:lnTo>
                  <a:pt x="339" y="28"/>
                </a:lnTo>
                <a:lnTo>
                  <a:pt x="311" y="28"/>
                </a:lnTo>
                <a:close/>
                <a:moveTo>
                  <a:pt x="85" y="28"/>
                </a:moveTo>
                <a:lnTo>
                  <a:pt x="85" y="85"/>
                </a:lnTo>
                <a:lnTo>
                  <a:pt x="113" y="85"/>
                </a:lnTo>
                <a:lnTo>
                  <a:pt x="113" y="28"/>
                </a:lnTo>
                <a:lnTo>
                  <a:pt x="85" y="28"/>
                </a:lnTo>
                <a:close/>
                <a:moveTo>
                  <a:pt x="395" y="423"/>
                </a:moveTo>
                <a:lnTo>
                  <a:pt x="395" y="141"/>
                </a:lnTo>
                <a:lnTo>
                  <a:pt x="29" y="141"/>
                </a:lnTo>
                <a:lnTo>
                  <a:pt x="29" y="423"/>
                </a:lnTo>
                <a:lnTo>
                  <a:pt x="395" y="423"/>
                </a:lnTo>
                <a:close/>
              </a:path>
            </a:pathLst>
          </a:custGeom>
          <a:solidFill>
            <a:schemeClr val="tx1">
              <a:lumMod val="90000"/>
              <a:lumOff val="10000"/>
            </a:schemeClr>
          </a:solidFill>
          <a:ln>
            <a:noFill/>
          </a:ln>
          <a:effectLst/>
          <a:extLst/>
        </p:spPr>
        <p:txBody>
          <a:bodyPr wrap="none" anchor="ctr"/>
          <a:lstStyle/>
          <a:p>
            <a:endParaRPr lang="en-US"/>
          </a:p>
        </p:txBody>
      </p:sp>
      <p:sp>
        <p:nvSpPr>
          <p:cNvPr id="240" name="Freeform 232"/>
          <p:cNvSpPr>
            <a:spLocks noChangeArrowheads="1"/>
          </p:cNvSpPr>
          <p:nvPr/>
        </p:nvSpPr>
        <p:spPr bwMode="auto">
          <a:xfrm>
            <a:off x="1150610" y="3331203"/>
            <a:ext cx="163513" cy="163513"/>
          </a:xfrm>
          <a:custGeom>
            <a:avLst/>
            <a:gdLst>
              <a:gd name="T0" fmla="*/ 367 w 452"/>
              <a:gd name="T1" fmla="*/ 29 h 453"/>
              <a:gd name="T2" fmla="*/ 451 w 452"/>
              <a:gd name="T3" fmla="*/ 29 h 453"/>
              <a:gd name="T4" fmla="*/ 451 w 452"/>
              <a:gd name="T5" fmla="*/ 452 h 453"/>
              <a:gd name="T6" fmla="*/ 0 w 452"/>
              <a:gd name="T7" fmla="*/ 452 h 453"/>
              <a:gd name="T8" fmla="*/ 0 w 452"/>
              <a:gd name="T9" fmla="*/ 29 h 453"/>
              <a:gd name="T10" fmla="*/ 84 w 452"/>
              <a:gd name="T11" fmla="*/ 29 h 453"/>
              <a:gd name="T12" fmla="*/ 84 w 452"/>
              <a:gd name="T13" fmla="*/ 0 h 453"/>
              <a:gd name="T14" fmla="*/ 113 w 452"/>
              <a:gd name="T15" fmla="*/ 0 h 453"/>
              <a:gd name="T16" fmla="*/ 113 w 452"/>
              <a:gd name="T17" fmla="*/ 29 h 453"/>
              <a:gd name="T18" fmla="*/ 169 w 452"/>
              <a:gd name="T19" fmla="*/ 29 h 453"/>
              <a:gd name="T20" fmla="*/ 169 w 452"/>
              <a:gd name="T21" fmla="*/ 0 h 453"/>
              <a:gd name="T22" fmla="*/ 197 w 452"/>
              <a:gd name="T23" fmla="*/ 0 h 453"/>
              <a:gd name="T24" fmla="*/ 197 w 452"/>
              <a:gd name="T25" fmla="*/ 29 h 453"/>
              <a:gd name="T26" fmla="*/ 254 w 452"/>
              <a:gd name="T27" fmla="*/ 29 h 453"/>
              <a:gd name="T28" fmla="*/ 254 w 452"/>
              <a:gd name="T29" fmla="*/ 0 h 453"/>
              <a:gd name="T30" fmla="*/ 282 w 452"/>
              <a:gd name="T31" fmla="*/ 0 h 453"/>
              <a:gd name="T32" fmla="*/ 282 w 452"/>
              <a:gd name="T33" fmla="*/ 29 h 453"/>
              <a:gd name="T34" fmla="*/ 338 w 452"/>
              <a:gd name="T35" fmla="*/ 29 h 453"/>
              <a:gd name="T36" fmla="*/ 338 w 452"/>
              <a:gd name="T37" fmla="*/ 0 h 453"/>
              <a:gd name="T38" fmla="*/ 367 w 452"/>
              <a:gd name="T39" fmla="*/ 0 h 453"/>
              <a:gd name="T40" fmla="*/ 367 w 452"/>
              <a:gd name="T41" fmla="*/ 29 h 453"/>
              <a:gd name="T42" fmla="*/ 395 w 452"/>
              <a:gd name="T43" fmla="*/ 396 h 453"/>
              <a:gd name="T44" fmla="*/ 395 w 452"/>
              <a:gd name="T45" fmla="*/ 85 h 453"/>
              <a:gd name="T46" fmla="*/ 367 w 452"/>
              <a:gd name="T47" fmla="*/ 85 h 453"/>
              <a:gd name="T48" fmla="*/ 367 w 452"/>
              <a:gd name="T49" fmla="*/ 113 h 453"/>
              <a:gd name="T50" fmla="*/ 338 w 452"/>
              <a:gd name="T51" fmla="*/ 113 h 453"/>
              <a:gd name="T52" fmla="*/ 338 w 452"/>
              <a:gd name="T53" fmla="*/ 85 h 453"/>
              <a:gd name="T54" fmla="*/ 282 w 452"/>
              <a:gd name="T55" fmla="*/ 85 h 453"/>
              <a:gd name="T56" fmla="*/ 282 w 452"/>
              <a:gd name="T57" fmla="*/ 113 h 453"/>
              <a:gd name="T58" fmla="*/ 254 w 452"/>
              <a:gd name="T59" fmla="*/ 113 h 453"/>
              <a:gd name="T60" fmla="*/ 254 w 452"/>
              <a:gd name="T61" fmla="*/ 85 h 453"/>
              <a:gd name="T62" fmla="*/ 197 w 452"/>
              <a:gd name="T63" fmla="*/ 85 h 453"/>
              <a:gd name="T64" fmla="*/ 197 w 452"/>
              <a:gd name="T65" fmla="*/ 113 h 453"/>
              <a:gd name="T66" fmla="*/ 169 w 452"/>
              <a:gd name="T67" fmla="*/ 113 h 453"/>
              <a:gd name="T68" fmla="*/ 169 w 452"/>
              <a:gd name="T69" fmla="*/ 85 h 453"/>
              <a:gd name="T70" fmla="*/ 113 w 452"/>
              <a:gd name="T71" fmla="*/ 85 h 453"/>
              <a:gd name="T72" fmla="*/ 113 w 452"/>
              <a:gd name="T73" fmla="*/ 113 h 453"/>
              <a:gd name="T74" fmla="*/ 84 w 452"/>
              <a:gd name="T75" fmla="*/ 113 h 453"/>
              <a:gd name="T76" fmla="*/ 84 w 452"/>
              <a:gd name="T77" fmla="*/ 85 h 453"/>
              <a:gd name="T78" fmla="*/ 56 w 452"/>
              <a:gd name="T79" fmla="*/ 85 h 453"/>
              <a:gd name="T80" fmla="*/ 56 w 452"/>
              <a:gd name="T81" fmla="*/ 396 h 453"/>
              <a:gd name="T82" fmla="*/ 395 w 452"/>
              <a:gd name="T83" fmla="*/ 39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2" h="453">
                <a:moveTo>
                  <a:pt x="367" y="29"/>
                </a:moveTo>
                <a:lnTo>
                  <a:pt x="451" y="29"/>
                </a:lnTo>
                <a:lnTo>
                  <a:pt x="451" y="452"/>
                </a:lnTo>
                <a:lnTo>
                  <a:pt x="0" y="452"/>
                </a:lnTo>
                <a:lnTo>
                  <a:pt x="0" y="29"/>
                </a:lnTo>
                <a:lnTo>
                  <a:pt x="84" y="29"/>
                </a:lnTo>
                <a:lnTo>
                  <a:pt x="84" y="0"/>
                </a:lnTo>
                <a:lnTo>
                  <a:pt x="113" y="0"/>
                </a:lnTo>
                <a:lnTo>
                  <a:pt x="113" y="29"/>
                </a:lnTo>
                <a:lnTo>
                  <a:pt x="169" y="29"/>
                </a:lnTo>
                <a:lnTo>
                  <a:pt x="169" y="0"/>
                </a:lnTo>
                <a:lnTo>
                  <a:pt x="197" y="0"/>
                </a:lnTo>
                <a:lnTo>
                  <a:pt x="197" y="29"/>
                </a:lnTo>
                <a:lnTo>
                  <a:pt x="254" y="29"/>
                </a:lnTo>
                <a:lnTo>
                  <a:pt x="254" y="0"/>
                </a:lnTo>
                <a:lnTo>
                  <a:pt x="282" y="0"/>
                </a:lnTo>
                <a:lnTo>
                  <a:pt x="282" y="29"/>
                </a:lnTo>
                <a:lnTo>
                  <a:pt x="338" y="29"/>
                </a:lnTo>
                <a:lnTo>
                  <a:pt x="338" y="0"/>
                </a:lnTo>
                <a:lnTo>
                  <a:pt x="367" y="0"/>
                </a:lnTo>
                <a:lnTo>
                  <a:pt x="367" y="29"/>
                </a:lnTo>
                <a:close/>
                <a:moveTo>
                  <a:pt x="395" y="396"/>
                </a:moveTo>
                <a:lnTo>
                  <a:pt x="395" y="85"/>
                </a:lnTo>
                <a:lnTo>
                  <a:pt x="367" y="85"/>
                </a:lnTo>
                <a:lnTo>
                  <a:pt x="367" y="113"/>
                </a:lnTo>
                <a:lnTo>
                  <a:pt x="338" y="113"/>
                </a:lnTo>
                <a:lnTo>
                  <a:pt x="338" y="85"/>
                </a:lnTo>
                <a:lnTo>
                  <a:pt x="282" y="85"/>
                </a:lnTo>
                <a:lnTo>
                  <a:pt x="282" y="113"/>
                </a:lnTo>
                <a:lnTo>
                  <a:pt x="254" y="113"/>
                </a:lnTo>
                <a:lnTo>
                  <a:pt x="254" y="85"/>
                </a:lnTo>
                <a:lnTo>
                  <a:pt x="197" y="85"/>
                </a:lnTo>
                <a:lnTo>
                  <a:pt x="197" y="113"/>
                </a:lnTo>
                <a:lnTo>
                  <a:pt x="169" y="113"/>
                </a:lnTo>
                <a:lnTo>
                  <a:pt x="169" y="85"/>
                </a:lnTo>
                <a:lnTo>
                  <a:pt x="113" y="85"/>
                </a:lnTo>
                <a:lnTo>
                  <a:pt x="113" y="113"/>
                </a:lnTo>
                <a:lnTo>
                  <a:pt x="84" y="113"/>
                </a:lnTo>
                <a:lnTo>
                  <a:pt x="84" y="85"/>
                </a:lnTo>
                <a:lnTo>
                  <a:pt x="56" y="85"/>
                </a:lnTo>
                <a:lnTo>
                  <a:pt x="56" y="396"/>
                </a:lnTo>
                <a:lnTo>
                  <a:pt x="395" y="396"/>
                </a:lnTo>
                <a:close/>
              </a:path>
            </a:pathLst>
          </a:custGeom>
          <a:solidFill>
            <a:schemeClr val="tx1">
              <a:lumMod val="90000"/>
              <a:lumOff val="10000"/>
            </a:schemeClr>
          </a:solidFill>
          <a:ln>
            <a:noFill/>
          </a:ln>
          <a:effectLst/>
          <a:extLst/>
        </p:spPr>
        <p:txBody>
          <a:bodyPr wrap="none" anchor="ctr"/>
          <a:lstStyle/>
          <a:p>
            <a:endParaRPr lang="en-US"/>
          </a:p>
        </p:txBody>
      </p:sp>
      <p:sp>
        <p:nvSpPr>
          <p:cNvPr id="241" name="Freeform 233"/>
          <p:cNvSpPr>
            <a:spLocks noChangeArrowheads="1"/>
          </p:cNvSpPr>
          <p:nvPr/>
        </p:nvSpPr>
        <p:spPr bwMode="auto">
          <a:xfrm>
            <a:off x="1476048" y="3331203"/>
            <a:ext cx="163512" cy="163513"/>
          </a:xfrm>
          <a:custGeom>
            <a:avLst/>
            <a:gdLst>
              <a:gd name="T0" fmla="*/ 395 w 452"/>
              <a:gd name="T1" fmla="*/ 0 h 453"/>
              <a:gd name="T2" fmla="*/ 451 w 452"/>
              <a:gd name="T3" fmla="*/ 57 h 453"/>
              <a:gd name="T4" fmla="*/ 451 w 452"/>
              <a:gd name="T5" fmla="*/ 452 h 453"/>
              <a:gd name="T6" fmla="*/ 28 w 452"/>
              <a:gd name="T7" fmla="*/ 452 h 453"/>
              <a:gd name="T8" fmla="*/ 28 w 452"/>
              <a:gd name="T9" fmla="*/ 339 h 453"/>
              <a:gd name="T10" fmla="*/ 0 w 452"/>
              <a:gd name="T11" fmla="*/ 339 h 453"/>
              <a:gd name="T12" fmla="*/ 0 w 452"/>
              <a:gd name="T13" fmla="*/ 254 h 453"/>
              <a:gd name="T14" fmla="*/ 28 w 452"/>
              <a:gd name="T15" fmla="*/ 254 h 453"/>
              <a:gd name="T16" fmla="*/ 28 w 452"/>
              <a:gd name="T17" fmla="*/ 198 h 453"/>
              <a:gd name="T18" fmla="*/ 0 w 452"/>
              <a:gd name="T19" fmla="*/ 198 h 453"/>
              <a:gd name="T20" fmla="*/ 0 w 452"/>
              <a:gd name="T21" fmla="*/ 113 h 453"/>
              <a:gd name="T22" fmla="*/ 28 w 452"/>
              <a:gd name="T23" fmla="*/ 113 h 453"/>
              <a:gd name="T24" fmla="*/ 28 w 452"/>
              <a:gd name="T25" fmla="*/ 0 h 453"/>
              <a:gd name="T26" fmla="*/ 395 w 452"/>
              <a:gd name="T27" fmla="*/ 0 h 453"/>
              <a:gd name="T28" fmla="*/ 84 w 452"/>
              <a:gd name="T29" fmla="*/ 311 h 453"/>
              <a:gd name="T30" fmla="*/ 84 w 452"/>
              <a:gd name="T31" fmla="*/ 283 h 453"/>
              <a:gd name="T32" fmla="*/ 28 w 452"/>
              <a:gd name="T33" fmla="*/ 283 h 453"/>
              <a:gd name="T34" fmla="*/ 28 w 452"/>
              <a:gd name="T35" fmla="*/ 311 h 453"/>
              <a:gd name="T36" fmla="*/ 84 w 452"/>
              <a:gd name="T37" fmla="*/ 311 h 453"/>
              <a:gd name="T38" fmla="*/ 84 w 452"/>
              <a:gd name="T39" fmla="*/ 170 h 453"/>
              <a:gd name="T40" fmla="*/ 84 w 452"/>
              <a:gd name="T41" fmla="*/ 142 h 453"/>
              <a:gd name="T42" fmla="*/ 28 w 452"/>
              <a:gd name="T43" fmla="*/ 142 h 453"/>
              <a:gd name="T44" fmla="*/ 28 w 452"/>
              <a:gd name="T45" fmla="*/ 170 h 453"/>
              <a:gd name="T46" fmla="*/ 84 w 452"/>
              <a:gd name="T47" fmla="*/ 170 h 453"/>
              <a:gd name="T48" fmla="*/ 338 w 452"/>
              <a:gd name="T49" fmla="*/ 198 h 453"/>
              <a:gd name="T50" fmla="*/ 338 w 452"/>
              <a:gd name="T51" fmla="*/ 113 h 453"/>
              <a:gd name="T52" fmla="*/ 169 w 452"/>
              <a:gd name="T53" fmla="*/ 113 h 453"/>
              <a:gd name="T54" fmla="*/ 169 w 452"/>
              <a:gd name="T55" fmla="*/ 198 h 453"/>
              <a:gd name="T56" fmla="*/ 338 w 452"/>
              <a:gd name="T57" fmla="*/ 19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2" h="453">
                <a:moveTo>
                  <a:pt x="395" y="0"/>
                </a:moveTo>
                <a:lnTo>
                  <a:pt x="451" y="57"/>
                </a:lnTo>
                <a:lnTo>
                  <a:pt x="451" y="452"/>
                </a:lnTo>
                <a:lnTo>
                  <a:pt x="28" y="452"/>
                </a:lnTo>
                <a:lnTo>
                  <a:pt x="28" y="339"/>
                </a:lnTo>
                <a:lnTo>
                  <a:pt x="0" y="339"/>
                </a:lnTo>
                <a:lnTo>
                  <a:pt x="0" y="254"/>
                </a:lnTo>
                <a:lnTo>
                  <a:pt x="28" y="254"/>
                </a:lnTo>
                <a:lnTo>
                  <a:pt x="28" y="198"/>
                </a:lnTo>
                <a:lnTo>
                  <a:pt x="0" y="198"/>
                </a:lnTo>
                <a:lnTo>
                  <a:pt x="0" y="113"/>
                </a:lnTo>
                <a:lnTo>
                  <a:pt x="28" y="113"/>
                </a:lnTo>
                <a:lnTo>
                  <a:pt x="28" y="0"/>
                </a:lnTo>
                <a:lnTo>
                  <a:pt x="395" y="0"/>
                </a:lnTo>
                <a:close/>
                <a:moveTo>
                  <a:pt x="84" y="311"/>
                </a:moveTo>
                <a:lnTo>
                  <a:pt x="84" y="283"/>
                </a:lnTo>
                <a:lnTo>
                  <a:pt x="28" y="283"/>
                </a:lnTo>
                <a:lnTo>
                  <a:pt x="28" y="311"/>
                </a:lnTo>
                <a:lnTo>
                  <a:pt x="84" y="311"/>
                </a:lnTo>
                <a:close/>
                <a:moveTo>
                  <a:pt x="84" y="170"/>
                </a:moveTo>
                <a:lnTo>
                  <a:pt x="84" y="142"/>
                </a:lnTo>
                <a:lnTo>
                  <a:pt x="28" y="142"/>
                </a:lnTo>
                <a:lnTo>
                  <a:pt x="28" y="170"/>
                </a:lnTo>
                <a:lnTo>
                  <a:pt x="84" y="170"/>
                </a:lnTo>
                <a:close/>
                <a:moveTo>
                  <a:pt x="338" y="198"/>
                </a:moveTo>
                <a:lnTo>
                  <a:pt x="338" y="113"/>
                </a:lnTo>
                <a:lnTo>
                  <a:pt x="169" y="113"/>
                </a:lnTo>
                <a:lnTo>
                  <a:pt x="169" y="198"/>
                </a:lnTo>
                <a:lnTo>
                  <a:pt x="338" y="198"/>
                </a:lnTo>
                <a:close/>
              </a:path>
            </a:pathLst>
          </a:custGeom>
          <a:solidFill>
            <a:schemeClr val="tx1">
              <a:lumMod val="90000"/>
              <a:lumOff val="10000"/>
            </a:schemeClr>
          </a:solidFill>
          <a:ln>
            <a:noFill/>
          </a:ln>
          <a:effectLst/>
          <a:extLst/>
        </p:spPr>
        <p:txBody>
          <a:bodyPr wrap="none" anchor="ctr"/>
          <a:lstStyle/>
          <a:p>
            <a:endParaRPr lang="en-US"/>
          </a:p>
        </p:txBody>
      </p:sp>
      <p:sp>
        <p:nvSpPr>
          <p:cNvPr id="242" name="Freeform 234"/>
          <p:cNvSpPr>
            <a:spLocks noChangeArrowheads="1"/>
          </p:cNvSpPr>
          <p:nvPr/>
        </p:nvSpPr>
        <p:spPr bwMode="auto">
          <a:xfrm>
            <a:off x="4778350" y="2351715"/>
            <a:ext cx="144462" cy="138112"/>
          </a:xfrm>
          <a:custGeom>
            <a:avLst/>
            <a:gdLst>
              <a:gd name="T0" fmla="*/ 281 w 400"/>
              <a:gd name="T1" fmla="*/ 0 h 383"/>
              <a:gd name="T2" fmla="*/ 399 w 400"/>
              <a:gd name="T3" fmla="*/ 183 h 383"/>
              <a:gd name="T4" fmla="*/ 399 w 400"/>
              <a:gd name="T5" fmla="*/ 183 h 383"/>
              <a:gd name="T6" fmla="*/ 199 w 400"/>
              <a:gd name="T7" fmla="*/ 382 h 383"/>
              <a:gd name="T8" fmla="*/ 0 w 400"/>
              <a:gd name="T9" fmla="*/ 183 h 383"/>
              <a:gd name="T10" fmla="*/ 118 w 400"/>
              <a:gd name="T11" fmla="*/ 0 h 383"/>
              <a:gd name="T12" fmla="*/ 118 w 400"/>
              <a:gd name="T13" fmla="*/ 73 h 383"/>
              <a:gd name="T14" fmla="*/ 63 w 400"/>
              <a:gd name="T15" fmla="*/ 183 h 383"/>
              <a:gd name="T16" fmla="*/ 199 w 400"/>
              <a:gd name="T17" fmla="*/ 319 h 383"/>
              <a:gd name="T18" fmla="*/ 336 w 400"/>
              <a:gd name="T19" fmla="*/ 183 h 383"/>
              <a:gd name="T20" fmla="*/ 281 w 400"/>
              <a:gd name="T21" fmla="*/ 73 h 383"/>
              <a:gd name="T22" fmla="*/ 281 w 400"/>
              <a:gd name="T23"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383">
                <a:moveTo>
                  <a:pt x="281" y="0"/>
                </a:moveTo>
                <a:cubicBezTo>
                  <a:pt x="351" y="31"/>
                  <a:pt x="399" y="101"/>
                  <a:pt x="399" y="183"/>
                </a:cubicBezTo>
                <a:lnTo>
                  <a:pt x="399" y="183"/>
                </a:lnTo>
                <a:cubicBezTo>
                  <a:pt x="399" y="293"/>
                  <a:pt x="310" y="382"/>
                  <a:pt x="199" y="382"/>
                </a:cubicBezTo>
                <a:cubicBezTo>
                  <a:pt x="89" y="382"/>
                  <a:pt x="0" y="293"/>
                  <a:pt x="0" y="183"/>
                </a:cubicBezTo>
                <a:cubicBezTo>
                  <a:pt x="0" y="101"/>
                  <a:pt x="48" y="31"/>
                  <a:pt x="118" y="0"/>
                </a:cubicBezTo>
                <a:lnTo>
                  <a:pt x="118" y="73"/>
                </a:lnTo>
                <a:cubicBezTo>
                  <a:pt x="85" y="98"/>
                  <a:pt x="63" y="138"/>
                  <a:pt x="63" y="183"/>
                </a:cubicBezTo>
                <a:cubicBezTo>
                  <a:pt x="63" y="258"/>
                  <a:pt x="124" y="319"/>
                  <a:pt x="199" y="319"/>
                </a:cubicBezTo>
                <a:cubicBezTo>
                  <a:pt x="275" y="319"/>
                  <a:pt x="336" y="258"/>
                  <a:pt x="336" y="183"/>
                </a:cubicBezTo>
                <a:cubicBezTo>
                  <a:pt x="336" y="138"/>
                  <a:pt x="314" y="98"/>
                  <a:pt x="281" y="73"/>
                </a:cubicBezTo>
                <a:lnTo>
                  <a:pt x="281" y="0"/>
                </a:lnTo>
              </a:path>
            </a:pathLst>
          </a:custGeom>
          <a:solidFill>
            <a:schemeClr val="tx1">
              <a:lumMod val="90000"/>
              <a:lumOff val="10000"/>
            </a:schemeClr>
          </a:solidFill>
          <a:ln>
            <a:noFill/>
          </a:ln>
          <a:effectLst/>
          <a:extLst/>
        </p:spPr>
        <p:txBody>
          <a:bodyPr wrap="none" anchor="ctr"/>
          <a:lstStyle/>
          <a:p>
            <a:endParaRPr lang="en-US"/>
          </a:p>
        </p:txBody>
      </p:sp>
      <p:sp>
        <p:nvSpPr>
          <p:cNvPr id="243" name="Freeform 235"/>
          <p:cNvSpPr>
            <a:spLocks noChangeArrowheads="1"/>
          </p:cNvSpPr>
          <p:nvPr/>
        </p:nvSpPr>
        <p:spPr bwMode="auto">
          <a:xfrm>
            <a:off x="4835500" y="2335840"/>
            <a:ext cx="30162" cy="98425"/>
          </a:xfrm>
          <a:custGeom>
            <a:avLst/>
            <a:gdLst>
              <a:gd name="T0" fmla="*/ 81 w 82"/>
              <a:gd name="T1" fmla="*/ 244 h 273"/>
              <a:gd name="T2" fmla="*/ 53 w 82"/>
              <a:gd name="T3" fmla="*/ 272 h 273"/>
              <a:gd name="T4" fmla="*/ 28 w 82"/>
              <a:gd name="T5" fmla="*/ 272 h 273"/>
              <a:gd name="T6" fmla="*/ 0 w 82"/>
              <a:gd name="T7" fmla="*/ 244 h 273"/>
              <a:gd name="T8" fmla="*/ 0 w 82"/>
              <a:gd name="T9" fmla="*/ 29 h 273"/>
              <a:gd name="T10" fmla="*/ 28 w 82"/>
              <a:gd name="T11" fmla="*/ 0 h 273"/>
              <a:gd name="T12" fmla="*/ 53 w 82"/>
              <a:gd name="T13" fmla="*/ 0 h 273"/>
              <a:gd name="T14" fmla="*/ 81 w 82"/>
              <a:gd name="T15" fmla="*/ 29 h 273"/>
              <a:gd name="T16" fmla="*/ 81 w 82"/>
              <a:gd name="T17" fmla="*/ 24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3">
                <a:moveTo>
                  <a:pt x="81" y="244"/>
                </a:moveTo>
                <a:cubicBezTo>
                  <a:pt x="81" y="260"/>
                  <a:pt x="69" y="272"/>
                  <a:pt x="53" y="272"/>
                </a:cubicBezTo>
                <a:lnTo>
                  <a:pt x="28" y="272"/>
                </a:lnTo>
                <a:cubicBezTo>
                  <a:pt x="12" y="272"/>
                  <a:pt x="0" y="260"/>
                  <a:pt x="0" y="244"/>
                </a:cubicBezTo>
                <a:lnTo>
                  <a:pt x="0" y="29"/>
                </a:lnTo>
                <a:cubicBezTo>
                  <a:pt x="0" y="13"/>
                  <a:pt x="12" y="0"/>
                  <a:pt x="28" y="0"/>
                </a:cubicBezTo>
                <a:lnTo>
                  <a:pt x="53" y="0"/>
                </a:lnTo>
                <a:cubicBezTo>
                  <a:pt x="69" y="0"/>
                  <a:pt x="81" y="13"/>
                  <a:pt x="81" y="29"/>
                </a:cubicBezTo>
                <a:lnTo>
                  <a:pt x="81" y="244"/>
                </a:lnTo>
              </a:path>
            </a:pathLst>
          </a:custGeom>
          <a:solidFill>
            <a:schemeClr val="tx1">
              <a:lumMod val="90000"/>
              <a:lumOff val="10000"/>
            </a:schemeClr>
          </a:solidFill>
          <a:ln>
            <a:noFill/>
          </a:ln>
          <a:effectLst/>
          <a:extLst/>
        </p:spPr>
        <p:txBody>
          <a:bodyPr wrap="none" anchor="ctr"/>
          <a:lstStyle/>
          <a:p>
            <a:endParaRPr lang="en-US"/>
          </a:p>
        </p:txBody>
      </p:sp>
      <p:sp>
        <p:nvSpPr>
          <p:cNvPr id="244" name="Freeform 236"/>
          <p:cNvSpPr>
            <a:spLocks noChangeArrowheads="1"/>
          </p:cNvSpPr>
          <p:nvPr/>
        </p:nvSpPr>
        <p:spPr bwMode="auto">
          <a:xfrm>
            <a:off x="6457084" y="3616953"/>
            <a:ext cx="142875" cy="153987"/>
          </a:xfrm>
          <a:custGeom>
            <a:avLst/>
            <a:gdLst>
              <a:gd name="T0" fmla="*/ 197 w 395"/>
              <a:gd name="T1" fmla="*/ 0 h 426"/>
              <a:gd name="T2" fmla="*/ 394 w 395"/>
              <a:gd name="T3" fmla="*/ 179 h 426"/>
              <a:gd name="T4" fmla="*/ 197 w 395"/>
              <a:gd name="T5" fmla="*/ 358 h 426"/>
              <a:gd name="T6" fmla="*/ 174 w 395"/>
              <a:gd name="T7" fmla="*/ 356 h 426"/>
              <a:gd name="T8" fmla="*/ 41 w 395"/>
              <a:gd name="T9" fmla="*/ 425 h 426"/>
              <a:gd name="T10" fmla="*/ 81 w 395"/>
              <a:gd name="T11" fmla="*/ 323 h 426"/>
              <a:gd name="T12" fmla="*/ 0 w 395"/>
              <a:gd name="T13" fmla="*/ 179 h 426"/>
              <a:gd name="T14" fmla="*/ 197 w 395"/>
              <a:gd name="T15" fmla="*/ 0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426">
                <a:moveTo>
                  <a:pt x="197" y="0"/>
                </a:moveTo>
                <a:cubicBezTo>
                  <a:pt x="306" y="0"/>
                  <a:pt x="394" y="80"/>
                  <a:pt x="394" y="179"/>
                </a:cubicBezTo>
                <a:cubicBezTo>
                  <a:pt x="394" y="278"/>
                  <a:pt x="306" y="358"/>
                  <a:pt x="197" y="358"/>
                </a:cubicBezTo>
                <a:cubicBezTo>
                  <a:pt x="189" y="358"/>
                  <a:pt x="181" y="357"/>
                  <a:pt x="174" y="356"/>
                </a:cubicBezTo>
                <a:lnTo>
                  <a:pt x="41" y="425"/>
                </a:lnTo>
                <a:lnTo>
                  <a:pt x="81" y="323"/>
                </a:lnTo>
                <a:cubicBezTo>
                  <a:pt x="32" y="290"/>
                  <a:pt x="0" y="238"/>
                  <a:pt x="0" y="179"/>
                </a:cubicBezTo>
                <a:cubicBezTo>
                  <a:pt x="0" y="80"/>
                  <a:pt x="89" y="0"/>
                  <a:pt x="197" y="0"/>
                </a:cubicBezTo>
              </a:path>
            </a:pathLst>
          </a:custGeom>
          <a:solidFill>
            <a:schemeClr val="tx1">
              <a:lumMod val="90000"/>
              <a:lumOff val="10000"/>
            </a:schemeClr>
          </a:solidFill>
          <a:ln>
            <a:noFill/>
          </a:ln>
          <a:effectLst/>
          <a:extLst/>
        </p:spPr>
        <p:txBody>
          <a:bodyPr wrap="none" anchor="ctr"/>
          <a:lstStyle/>
          <a:p>
            <a:endParaRPr lang="en-US"/>
          </a:p>
        </p:txBody>
      </p:sp>
      <p:sp>
        <p:nvSpPr>
          <p:cNvPr id="245" name="Freeform 237"/>
          <p:cNvSpPr>
            <a:spLocks noChangeArrowheads="1"/>
          </p:cNvSpPr>
          <p:nvPr/>
        </p:nvSpPr>
        <p:spPr bwMode="auto">
          <a:xfrm>
            <a:off x="5389499" y="3002591"/>
            <a:ext cx="147638" cy="149225"/>
          </a:xfrm>
          <a:custGeom>
            <a:avLst/>
            <a:gdLst>
              <a:gd name="T0" fmla="*/ 333 w 408"/>
              <a:gd name="T1" fmla="*/ 266 h 416"/>
              <a:gd name="T2" fmla="*/ 407 w 408"/>
              <a:gd name="T3" fmla="*/ 340 h 416"/>
              <a:gd name="T4" fmla="*/ 333 w 408"/>
              <a:gd name="T5" fmla="*/ 415 h 416"/>
              <a:gd name="T6" fmla="*/ 259 w 408"/>
              <a:gd name="T7" fmla="*/ 340 h 416"/>
              <a:gd name="T8" fmla="*/ 259 w 408"/>
              <a:gd name="T9" fmla="*/ 336 h 416"/>
              <a:gd name="T10" fmla="*/ 123 w 408"/>
              <a:gd name="T11" fmla="*/ 265 h 416"/>
              <a:gd name="T12" fmla="*/ 74 w 408"/>
              <a:gd name="T13" fmla="*/ 284 h 416"/>
              <a:gd name="T14" fmla="*/ 0 w 408"/>
              <a:gd name="T15" fmla="*/ 209 h 416"/>
              <a:gd name="T16" fmla="*/ 74 w 408"/>
              <a:gd name="T17" fmla="*/ 135 h 416"/>
              <a:gd name="T18" fmla="*/ 119 w 408"/>
              <a:gd name="T19" fmla="*/ 150 h 416"/>
              <a:gd name="T20" fmla="*/ 259 w 408"/>
              <a:gd name="T21" fmla="*/ 77 h 416"/>
              <a:gd name="T22" fmla="*/ 259 w 408"/>
              <a:gd name="T23" fmla="*/ 75 h 416"/>
              <a:gd name="T24" fmla="*/ 333 w 408"/>
              <a:gd name="T25" fmla="*/ 0 h 416"/>
              <a:gd name="T26" fmla="*/ 407 w 408"/>
              <a:gd name="T27" fmla="*/ 75 h 416"/>
              <a:gd name="T28" fmla="*/ 333 w 408"/>
              <a:gd name="T29" fmla="*/ 149 h 416"/>
              <a:gd name="T30" fmla="*/ 288 w 408"/>
              <a:gd name="T31" fmla="*/ 134 h 416"/>
              <a:gd name="T32" fmla="*/ 149 w 408"/>
              <a:gd name="T33" fmla="*/ 206 h 416"/>
              <a:gd name="T34" fmla="*/ 290 w 408"/>
              <a:gd name="T35" fmla="*/ 280 h 416"/>
              <a:gd name="T36" fmla="*/ 333 w 408"/>
              <a:gd name="T37" fmla="*/ 26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8" h="416">
                <a:moveTo>
                  <a:pt x="333" y="266"/>
                </a:moveTo>
                <a:cubicBezTo>
                  <a:pt x="374" y="266"/>
                  <a:pt x="407" y="299"/>
                  <a:pt x="407" y="340"/>
                </a:cubicBezTo>
                <a:cubicBezTo>
                  <a:pt x="407" y="381"/>
                  <a:pt x="374" y="415"/>
                  <a:pt x="333" y="415"/>
                </a:cubicBezTo>
                <a:cubicBezTo>
                  <a:pt x="292" y="415"/>
                  <a:pt x="259" y="381"/>
                  <a:pt x="259" y="340"/>
                </a:cubicBezTo>
                <a:cubicBezTo>
                  <a:pt x="259" y="339"/>
                  <a:pt x="259" y="337"/>
                  <a:pt x="259" y="336"/>
                </a:cubicBezTo>
                <a:lnTo>
                  <a:pt x="123" y="265"/>
                </a:lnTo>
                <a:cubicBezTo>
                  <a:pt x="110" y="277"/>
                  <a:pt x="93" y="284"/>
                  <a:pt x="74" y="284"/>
                </a:cubicBezTo>
                <a:cubicBezTo>
                  <a:pt x="33" y="284"/>
                  <a:pt x="0" y="250"/>
                  <a:pt x="0" y="209"/>
                </a:cubicBezTo>
                <a:cubicBezTo>
                  <a:pt x="0" y="168"/>
                  <a:pt x="33" y="135"/>
                  <a:pt x="74" y="135"/>
                </a:cubicBezTo>
                <a:cubicBezTo>
                  <a:pt x="91" y="135"/>
                  <a:pt x="107" y="141"/>
                  <a:pt x="119" y="150"/>
                </a:cubicBezTo>
                <a:lnTo>
                  <a:pt x="259" y="77"/>
                </a:lnTo>
                <a:cubicBezTo>
                  <a:pt x="259" y="77"/>
                  <a:pt x="259" y="76"/>
                  <a:pt x="259" y="75"/>
                </a:cubicBezTo>
                <a:cubicBezTo>
                  <a:pt x="259" y="34"/>
                  <a:pt x="292" y="0"/>
                  <a:pt x="333" y="0"/>
                </a:cubicBezTo>
                <a:cubicBezTo>
                  <a:pt x="374" y="0"/>
                  <a:pt x="407" y="34"/>
                  <a:pt x="407" y="75"/>
                </a:cubicBezTo>
                <a:cubicBezTo>
                  <a:pt x="407" y="116"/>
                  <a:pt x="374" y="149"/>
                  <a:pt x="333" y="149"/>
                </a:cubicBezTo>
                <a:cubicBezTo>
                  <a:pt x="316" y="149"/>
                  <a:pt x="301" y="143"/>
                  <a:pt x="288" y="134"/>
                </a:cubicBezTo>
                <a:lnTo>
                  <a:pt x="149" y="206"/>
                </a:lnTo>
                <a:lnTo>
                  <a:pt x="290" y="280"/>
                </a:lnTo>
                <a:cubicBezTo>
                  <a:pt x="302" y="271"/>
                  <a:pt x="317" y="266"/>
                  <a:pt x="333" y="266"/>
                </a:cubicBezTo>
              </a:path>
            </a:pathLst>
          </a:custGeom>
          <a:solidFill>
            <a:schemeClr val="tx1">
              <a:lumMod val="90000"/>
              <a:lumOff val="10000"/>
            </a:schemeClr>
          </a:solidFill>
          <a:ln>
            <a:noFill/>
          </a:ln>
          <a:effectLst/>
          <a:extLst/>
        </p:spPr>
        <p:txBody>
          <a:bodyPr wrap="none" anchor="ctr"/>
          <a:lstStyle/>
          <a:p>
            <a:endParaRPr lang="en-US"/>
          </a:p>
        </p:txBody>
      </p:sp>
      <p:sp>
        <p:nvSpPr>
          <p:cNvPr id="246" name="Freeform 238"/>
          <p:cNvSpPr>
            <a:spLocks noChangeArrowheads="1"/>
          </p:cNvSpPr>
          <p:nvPr/>
        </p:nvSpPr>
        <p:spPr bwMode="auto">
          <a:xfrm>
            <a:off x="6131647" y="3666165"/>
            <a:ext cx="152400" cy="65088"/>
          </a:xfrm>
          <a:custGeom>
            <a:avLst/>
            <a:gdLst>
              <a:gd name="T0" fmla="*/ 86 w 424"/>
              <a:gd name="T1" fmla="*/ 182 h 183"/>
              <a:gd name="T2" fmla="*/ 86 w 424"/>
              <a:gd name="T3" fmla="*/ 181 h 183"/>
              <a:gd name="T4" fmla="*/ 0 w 424"/>
              <a:gd name="T5" fmla="*/ 91 h 183"/>
              <a:gd name="T6" fmla="*/ 91 w 424"/>
              <a:gd name="T7" fmla="*/ 0 h 183"/>
              <a:gd name="T8" fmla="*/ 181 w 424"/>
              <a:gd name="T9" fmla="*/ 91 h 183"/>
              <a:gd name="T10" fmla="*/ 166 w 424"/>
              <a:gd name="T11" fmla="*/ 142 h 183"/>
              <a:gd name="T12" fmla="*/ 258 w 424"/>
              <a:gd name="T13" fmla="*/ 142 h 183"/>
              <a:gd name="T14" fmla="*/ 242 w 424"/>
              <a:gd name="T15" fmla="*/ 91 h 183"/>
              <a:gd name="T16" fmla="*/ 333 w 424"/>
              <a:gd name="T17" fmla="*/ 0 h 183"/>
              <a:gd name="T18" fmla="*/ 423 w 424"/>
              <a:gd name="T19" fmla="*/ 91 h 183"/>
              <a:gd name="T20" fmla="*/ 336 w 424"/>
              <a:gd name="T21" fmla="*/ 182 h 183"/>
              <a:gd name="T22" fmla="*/ 333 w 424"/>
              <a:gd name="T23" fmla="*/ 182 h 183"/>
              <a:gd name="T24" fmla="*/ 86 w 424"/>
              <a:gd name="T25" fmla="*/ 182 h 183"/>
              <a:gd name="T26" fmla="*/ 333 w 424"/>
              <a:gd name="T27" fmla="*/ 40 h 183"/>
              <a:gd name="T28" fmla="*/ 282 w 424"/>
              <a:gd name="T29" fmla="*/ 91 h 183"/>
              <a:gd name="T30" fmla="*/ 333 w 424"/>
              <a:gd name="T31" fmla="*/ 142 h 183"/>
              <a:gd name="T32" fmla="*/ 383 w 424"/>
              <a:gd name="T33" fmla="*/ 91 h 183"/>
              <a:gd name="T34" fmla="*/ 333 w 424"/>
              <a:gd name="T35" fmla="*/ 40 h 183"/>
              <a:gd name="T36" fmla="*/ 91 w 424"/>
              <a:gd name="T37" fmla="*/ 40 h 183"/>
              <a:gd name="T38" fmla="*/ 40 w 424"/>
              <a:gd name="T39" fmla="*/ 91 h 183"/>
              <a:gd name="T40" fmla="*/ 91 w 424"/>
              <a:gd name="T41" fmla="*/ 142 h 183"/>
              <a:gd name="T42" fmla="*/ 142 w 424"/>
              <a:gd name="T43" fmla="*/ 91 h 183"/>
              <a:gd name="T44" fmla="*/ 91 w 424"/>
              <a:gd name="T4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4" h="183">
                <a:moveTo>
                  <a:pt x="86" y="182"/>
                </a:moveTo>
                <a:lnTo>
                  <a:pt x="86" y="181"/>
                </a:lnTo>
                <a:cubicBezTo>
                  <a:pt x="38" y="179"/>
                  <a:pt x="0" y="139"/>
                  <a:pt x="0" y="91"/>
                </a:cubicBezTo>
                <a:cubicBezTo>
                  <a:pt x="0" y="41"/>
                  <a:pt x="41" y="0"/>
                  <a:pt x="91" y="0"/>
                </a:cubicBezTo>
                <a:cubicBezTo>
                  <a:pt x="141" y="0"/>
                  <a:pt x="181" y="41"/>
                  <a:pt x="181" y="91"/>
                </a:cubicBezTo>
                <a:cubicBezTo>
                  <a:pt x="181" y="109"/>
                  <a:pt x="176" y="127"/>
                  <a:pt x="166" y="142"/>
                </a:cubicBezTo>
                <a:lnTo>
                  <a:pt x="258" y="142"/>
                </a:lnTo>
                <a:cubicBezTo>
                  <a:pt x="247" y="127"/>
                  <a:pt x="242" y="109"/>
                  <a:pt x="242" y="91"/>
                </a:cubicBezTo>
                <a:cubicBezTo>
                  <a:pt x="242" y="41"/>
                  <a:pt x="283" y="0"/>
                  <a:pt x="333" y="0"/>
                </a:cubicBezTo>
                <a:cubicBezTo>
                  <a:pt x="383" y="0"/>
                  <a:pt x="423" y="41"/>
                  <a:pt x="423" y="91"/>
                </a:cubicBezTo>
                <a:cubicBezTo>
                  <a:pt x="423" y="140"/>
                  <a:pt x="385" y="180"/>
                  <a:pt x="336" y="182"/>
                </a:cubicBezTo>
                <a:lnTo>
                  <a:pt x="333" y="182"/>
                </a:lnTo>
                <a:lnTo>
                  <a:pt x="86" y="182"/>
                </a:lnTo>
                <a:close/>
                <a:moveTo>
                  <a:pt x="333" y="40"/>
                </a:moveTo>
                <a:cubicBezTo>
                  <a:pt x="305" y="40"/>
                  <a:pt x="282" y="63"/>
                  <a:pt x="282" y="91"/>
                </a:cubicBezTo>
                <a:cubicBezTo>
                  <a:pt x="282" y="119"/>
                  <a:pt x="305" y="142"/>
                  <a:pt x="333" y="142"/>
                </a:cubicBezTo>
                <a:cubicBezTo>
                  <a:pt x="360" y="142"/>
                  <a:pt x="383" y="119"/>
                  <a:pt x="383" y="91"/>
                </a:cubicBezTo>
                <a:cubicBezTo>
                  <a:pt x="383" y="63"/>
                  <a:pt x="360" y="40"/>
                  <a:pt x="333" y="40"/>
                </a:cubicBezTo>
                <a:close/>
                <a:moveTo>
                  <a:pt x="91" y="40"/>
                </a:moveTo>
                <a:cubicBezTo>
                  <a:pt x="63" y="40"/>
                  <a:pt x="40" y="63"/>
                  <a:pt x="40" y="91"/>
                </a:cubicBezTo>
                <a:cubicBezTo>
                  <a:pt x="40" y="119"/>
                  <a:pt x="63" y="142"/>
                  <a:pt x="91" y="142"/>
                </a:cubicBezTo>
                <a:cubicBezTo>
                  <a:pt x="119" y="142"/>
                  <a:pt x="142" y="119"/>
                  <a:pt x="142" y="91"/>
                </a:cubicBezTo>
                <a:cubicBezTo>
                  <a:pt x="142" y="63"/>
                  <a:pt x="119" y="40"/>
                  <a:pt x="91" y="40"/>
                </a:cubicBezTo>
                <a:close/>
              </a:path>
            </a:pathLst>
          </a:custGeom>
          <a:solidFill>
            <a:schemeClr val="tx1">
              <a:lumMod val="90000"/>
              <a:lumOff val="10000"/>
            </a:schemeClr>
          </a:solidFill>
          <a:ln>
            <a:noFill/>
          </a:ln>
          <a:effectLst/>
          <a:extLst/>
        </p:spPr>
        <p:txBody>
          <a:bodyPr wrap="none" anchor="ctr"/>
          <a:lstStyle/>
          <a:p>
            <a:endParaRPr lang="en-US"/>
          </a:p>
        </p:txBody>
      </p:sp>
      <p:sp>
        <p:nvSpPr>
          <p:cNvPr id="247" name="Freeform 239"/>
          <p:cNvSpPr>
            <a:spLocks noChangeArrowheads="1"/>
          </p:cNvSpPr>
          <p:nvPr/>
        </p:nvSpPr>
        <p:spPr bwMode="auto">
          <a:xfrm>
            <a:off x="6130059" y="3664578"/>
            <a:ext cx="155575" cy="68262"/>
          </a:xfrm>
          <a:custGeom>
            <a:avLst/>
            <a:gdLst>
              <a:gd name="T0" fmla="*/ 423 w 430"/>
              <a:gd name="T1" fmla="*/ 94 h 189"/>
              <a:gd name="T2" fmla="*/ 336 w 430"/>
              <a:gd name="T3" fmla="*/ 7 h 189"/>
              <a:gd name="T4" fmla="*/ 248 w 430"/>
              <a:gd name="T5" fmla="*/ 94 h 189"/>
              <a:gd name="T6" fmla="*/ 267 w 430"/>
              <a:gd name="T7" fmla="*/ 148 h 189"/>
              <a:gd name="T8" fmla="*/ 162 w 430"/>
              <a:gd name="T9" fmla="*/ 148 h 189"/>
              <a:gd name="T10" fmla="*/ 181 w 430"/>
              <a:gd name="T11" fmla="*/ 94 h 189"/>
              <a:gd name="T12" fmla="*/ 94 w 430"/>
              <a:gd name="T13" fmla="*/ 7 h 189"/>
              <a:gd name="T14" fmla="*/ 6 w 430"/>
              <a:gd name="T15" fmla="*/ 94 h 189"/>
              <a:gd name="T16" fmla="*/ 92 w 430"/>
              <a:gd name="T17" fmla="*/ 181 h 189"/>
              <a:gd name="T18" fmla="*/ 92 w 430"/>
              <a:gd name="T19" fmla="*/ 182 h 189"/>
              <a:gd name="T20" fmla="*/ 336 w 430"/>
              <a:gd name="T21" fmla="*/ 182 h 189"/>
              <a:gd name="T22" fmla="*/ 336 w 430"/>
              <a:gd name="T23" fmla="*/ 181 h 189"/>
              <a:gd name="T24" fmla="*/ 423 w 430"/>
              <a:gd name="T25" fmla="*/ 94 h 189"/>
              <a:gd name="T26" fmla="*/ 389 w 430"/>
              <a:gd name="T27" fmla="*/ 94 h 189"/>
              <a:gd name="T28" fmla="*/ 336 w 430"/>
              <a:gd name="T29" fmla="*/ 148 h 189"/>
              <a:gd name="T30" fmla="*/ 282 w 430"/>
              <a:gd name="T31" fmla="*/ 94 h 189"/>
              <a:gd name="T32" fmla="*/ 336 w 430"/>
              <a:gd name="T33" fmla="*/ 40 h 189"/>
              <a:gd name="T34" fmla="*/ 389 w 430"/>
              <a:gd name="T35" fmla="*/ 94 h 189"/>
              <a:gd name="T36" fmla="*/ 148 w 430"/>
              <a:gd name="T37" fmla="*/ 94 h 189"/>
              <a:gd name="T38" fmla="*/ 94 w 430"/>
              <a:gd name="T39" fmla="*/ 148 h 189"/>
              <a:gd name="T40" fmla="*/ 40 w 430"/>
              <a:gd name="T41" fmla="*/ 94 h 189"/>
              <a:gd name="T42" fmla="*/ 94 w 430"/>
              <a:gd name="T43" fmla="*/ 40 h 189"/>
              <a:gd name="T44" fmla="*/ 148 w 430"/>
              <a:gd name="T45" fmla="*/ 94 h 189"/>
              <a:gd name="T46" fmla="*/ 336 w 430"/>
              <a:gd name="T47" fmla="*/ 0 h 189"/>
              <a:gd name="T48" fmla="*/ 429 w 430"/>
              <a:gd name="T49" fmla="*/ 94 h 189"/>
              <a:gd name="T50" fmla="*/ 342 w 430"/>
              <a:gd name="T51" fmla="*/ 188 h 189"/>
              <a:gd name="T52" fmla="*/ 342 w 430"/>
              <a:gd name="T53" fmla="*/ 188 h 189"/>
              <a:gd name="T54" fmla="*/ 336 w 430"/>
              <a:gd name="T55" fmla="*/ 188 h 189"/>
              <a:gd name="T56" fmla="*/ 92 w 430"/>
              <a:gd name="T57" fmla="*/ 188 h 189"/>
              <a:gd name="T58" fmla="*/ 85 w 430"/>
              <a:gd name="T59" fmla="*/ 188 h 189"/>
              <a:gd name="T60" fmla="*/ 85 w 430"/>
              <a:gd name="T61" fmla="*/ 187 h 189"/>
              <a:gd name="T62" fmla="*/ 0 w 430"/>
              <a:gd name="T63" fmla="*/ 94 h 189"/>
              <a:gd name="T64" fmla="*/ 94 w 430"/>
              <a:gd name="T65" fmla="*/ 0 h 189"/>
              <a:gd name="T66" fmla="*/ 188 w 430"/>
              <a:gd name="T67" fmla="*/ 94 h 189"/>
              <a:gd name="T68" fmla="*/ 175 w 430"/>
              <a:gd name="T69" fmla="*/ 142 h 189"/>
              <a:gd name="T70" fmla="*/ 255 w 430"/>
              <a:gd name="T71" fmla="*/ 142 h 189"/>
              <a:gd name="T72" fmla="*/ 242 w 430"/>
              <a:gd name="T73" fmla="*/ 94 h 189"/>
              <a:gd name="T74" fmla="*/ 336 w 430"/>
              <a:gd name="T75" fmla="*/ 0 h 189"/>
              <a:gd name="T76" fmla="*/ 336 w 430"/>
              <a:gd name="T77" fmla="*/ 141 h 189"/>
              <a:gd name="T78" fmla="*/ 383 w 430"/>
              <a:gd name="T79" fmla="*/ 94 h 189"/>
              <a:gd name="T80" fmla="*/ 336 w 430"/>
              <a:gd name="T81" fmla="*/ 47 h 189"/>
              <a:gd name="T82" fmla="*/ 288 w 430"/>
              <a:gd name="T83" fmla="*/ 94 h 189"/>
              <a:gd name="T84" fmla="*/ 336 w 430"/>
              <a:gd name="T85" fmla="*/ 141 h 189"/>
              <a:gd name="T86" fmla="*/ 94 w 430"/>
              <a:gd name="T87" fmla="*/ 141 h 189"/>
              <a:gd name="T88" fmla="*/ 141 w 430"/>
              <a:gd name="T89" fmla="*/ 94 h 189"/>
              <a:gd name="T90" fmla="*/ 94 w 430"/>
              <a:gd name="T91" fmla="*/ 47 h 189"/>
              <a:gd name="T92" fmla="*/ 46 w 430"/>
              <a:gd name="T93" fmla="*/ 94 h 189"/>
              <a:gd name="T94" fmla="*/ 94 w 430"/>
              <a:gd name="T95" fmla="*/ 14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0" h="189">
                <a:moveTo>
                  <a:pt x="423" y="94"/>
                </a:moveTo>
                <a:cubicBezTo>
                  <a:pt x="423" y="46"/>
                  <a:pt x="384" y="7"/>
                  <a:pt x="336" y="7"/>
                </a:cubicBezTo>
                <a:cubicBezTo>
                  <a:pt x="287" y="7"/>
                  <a:pt x="248" y="46"/>
                  <a:pt x="248" y="94"/>
                </a:cubicBezTo>
                <a:cubicBezTo>
                  <a:pt x="248" y="115"/>
                  <a:pt x="255" y="133"/>
                  <a:pt x="267" y="148"/>
                </a:cubicBezTo>
                <a:lnTo>
                  <a:pt x="162" y="148"/>
                </a:lnTo>
                <a:cubicBezTo>
                  <a:pt x="174" y="133"/>
                  <a:pt x="181" y="115"/>
                  <a:pt x="181" y="94"/>
                </a:cubicBezTo>
                <a:cubicBezTo>
                  <a:pt x="181" y="46"/>
                  <a:pt x="142" y="7"/>
                  <a:pt x="94" y="7"/>
                </a:cubicBezTo>
                <a:cubicBezTo>
                  <a:pt x="46" y="7"/>
                  <a:pt x="6" y="46"/>
                  <a:pt x="6" y="94"/>
                </a:cubicBezTo>
                <a:cubicBezTo>
                  <a:pt x="6" y="142"/>
                  <a:pt x="45" y="180"/>
                  <a:pt x="92" y="181"/>
                </a:cubicBezTo>
                <a:lnTo>
                  <a:pt x="92" y="182"/>
                </a:lnTo>
                <a:lnTo>
                  <a:pt x="336" y="182"/>
                </a:lnTo>
                <a:lnTo>
                  <a:pt x="336" y="181"/>
                </a:lnTo>
                <a:cubicBezTo>
                  <a:pt x="384" y="181"/>
                  <a:pt x="423" y="142"/>
                  <a:pt x="423" y="94"/>
                </a:cubicBezTo>
                <a:close/>
                <a:moveTo>
                  <a:pt x="389" y="94"/>
                </a:moveTo>
                <a:cubicBezTo>
                  <a:pt x="389" y="124"/>
                  <a:pt x="365" y="148"/>
                  <a:pt x="336" y="148"/>
                </a:cubicBezTo>
                <a:cubicBezTo>
                  <a:pt x="306" y="148"/>
                  <a:pt x="282" y="124"/>
                  <a:pt x="282" y="94"/>
                </a:cubicBezTo>
                <a:cubicBezTo>
                  <a:pt x="282" y="64"/>
                  <a:pt x="306" y="40"/>
                  <a:pt x="336" y="40"/>
                </a:cubicBezTo>
                <a:cubicBezTo>
                  <a:pt x="365" y="40"/>
                  <a:pt x="389" y="64"/>
                  <a:pt x="389" y="94"/>
                </a:cubicBezTo>
                <a:close/>
                <a:moveTo>
                  <a:pt x="148" y="94"/>
                </a:moveTo>
                <a:cubicBezTo>
                  <a:pt x="148" y="124"/>
                  <a:pt x="124" y="148"/>
                  <a:pt x="94" y="148"/>
                </a:cubicBezTo>
                <a:cubicBezTo>
                  <a:pt x="64" y="148"/>
                  <a:pt x="40" y="124"/>
                  <a:pt x="40" y="94"/>
                </a:cubicBezTo>
                <a:cubicBezTo>
                  <a:pt x="40" y="64"/>
                  <a:pt x="64" y="40"/>
                  <a:pt x="94" y="40"/>
                </a:cubicBezTo>
                <a:cubicBezTo>
                  <a:pt x="124" y="40"/>
                  <a:pt x="148" y="64"/>
                  <a:pt x="148" y="94"/>
                </a:cubicBezTo>
                <a:close/>
                <a:moveTo>
                  <a:pt x="336" y="0"/>
                </a:moveTo>
                <a:cubicBezTo>
                  <a:pt x="387" y="0"/>
                  <a:pt x="429" y="42"/>
                  <a:pt x="429" y="94"/>
                </a:cubicBezTo>
                <a:cubicBezTo>
                  <a:pt x="429" y="143"/>
                  <a:pt x="391" y="184"/>
                  <a:pt x="342" y="188"/>
                </a:cubicBezTo>
                <a:lnTo>
                  <a:pt x="342" y="188"/>
                </a:lnTo>
                <a:lnTo>
                  <a:pt x="336" y="188"/>
                </a:lnTo>
                <a:lnTo>
                  <a:pt x="92" y="188"/>
                </a:lnTo>
                <a:lnTo>
                  <a:pt x="85" y="188"/>
                </a:lnTo>
                <a:lnTo>
                  <a:pt x="85" y="187"/>
                </a:lnTo>
                <a:cubicBezTo>
                  <a:pt x="38" y="183"/>
                  <a:pt x="0" y="143"/>
                  <a:pt x="0" y="94"/>
                </a:cubicBezTo>
                <a:cubicBezTo>
                  <a:pt x="0" y="42"/>
                  <a:pt x="42" y="0"/>
                  <a:pt x="94" y="0"/>
                </a:cubicBezTo>
                <a:cubicBezTo>
                  <a:pt x="146" y="0"/>
                  <a:pt x="188" y="42"/>
                  <a:pt x="188" y="94"/>
                </a:cubicBezTo>
                <a:cubicBezTo>
                  <a:pt x="188" y="111"/>
                  <a:pt x="183" y="127"/>
                  <a:pt x="175" y="142"/>
                </a:cubicBezTo>
                <a:lnTo>
                  <a:pt x="255" y="142"/>
                </a:lnTo>
                <a:cubicBezTo>
                  <a:pt x="246" y="127"/>
                  <a:pt x="242" y="111"/>
                  <a:pt x="242" y="94"/>
                </a:cubicBezTo>
                <a:cubicBezTo>
                  <a:pt x="242" y="42"/>
                  <a:pt x="284" y="0"/>
                  <a:pt x="336" y="0"/>
                </a:cubicBezTo>
                <a:close/>
                <a:moveTo>
                  <a:pt x="336" y="141"/>
                </a:moveTo>
                <a:cubicBezTo>
                  <a:pt x="362" y="141"/>
                  <a:pt x="383" y="120"/>
                  <a:pt x="383" y="94"/>
                </a:cubicBezTo>
                <a:cubicBezTo>
                  <a:pt x="383" y="68"/>
                  <a:pt x="362" y="47"/>
                  <a:pt x="336" y="47"/>
                </a:cubicBezTo>
                <a:cubicBezTo>
                  <a:pt x="309" y="47"/>
                  <a:pt x="288" y="68"/>
                  <a:pt x="288" y="94"/>
                </a:cubicBezTo>
                <a:cubicBezTo>
                  <a:pt x="288" y="120"/>
                  <a:pt x="309" y="141"/>
                  <a:pt x="336" y="141"/>
                </a:cubicBezTo>
                <a:close/>
                <a:moveTo>
                  <a:pt x="94" y="141"/>
                </a:moveTo>
                <a:cubicBezTo>
                  <a:pt x="120" y="141"/>
                  <a:pt x="141" y="120"/>
                  <a:pt x="141" y="94"/>
                </a:cubicBezTo>
                <a:cubicBezTo>
                  <a:pt x="141" y="68"/>
                  <a:pt x="120" y="47"/>
                  <a:pt x="94" y="47"/>
                </a:cubicBezTo>
                <a:cubicBezTo>
                  <a:pt x="68" y="47"/>
                  <a:pt x="46" y="68"/>
                  <a:pt x="46" y="94"/>
                </a:cubicBezTo>
                <a:cubicBezTo>
                  <a:pt x="46" y="120"/>
                  <a:pt x="68" y="141"/>
                  <a:pt x="94" y="141"/>
                </a:cubicBezTo>
                <a:close/>
              </a:path>
            </a:pathLst>
          </a:custGeom>
          <a:solidFill>
            <a:schemeClr val="tx1">
              <a:lumMod val="90000"/>
              <a:lumOff val="10000"/>
            </a:schemeClr>
          </a:solidFill>
          <a:ln>
            <a:noFill/>
          </a:ln>
          <a:effectLst/>
          <a:extLst/>
        </p:spPr>
        <p:txBody>
          <a:bodyPr wrap="none" anchor="ctr"/>
          <a:lstStyle/>
          <a:p>
            <a:endParaRPr lang="en-US"/>
          </a:p>
        </p:txBody>
      </p:sp>
      <p:sp>
        <p:nvSpPr>
          <p:cNvPr id="248" name="Freeform 240"/>
          <p:cNvSpPr>
            <a:spLocks noChangeArrowheads="1"/>
          </p:cNvSpPr>
          <p:nvPr/>
        </p:nvSpPr>
        <p:spPr bwMode="auto">
          <a:xfrm>
            <a:off x="6395710" y="3947577"/>
            <a:ext cx="158750" cy="153988"/>
          </a:xfrm>
          <a:custGeom>
            <a:avLst/>
            <a:gdLst>
              <a:gd name="T0" fmla="*/ 423 w 441"/>
              <a:gd name="T1" fmla="*/ 354 h 428"/>
              <a:gd name="T2" fmla="*/ 423 w 441"/>
              <a:gd name="T3" fmla="*/ 414 h 428"/>
              <a:gd name="T4" fmla="*/ 393 w 441"/>
              <a:gd name="T5" fmla="*/ 427 h 428"/>
              <a:gd name="T6" fmla="*/ 364 w 441"/>
              <a:gd name="T7" fmla="*/ 414 h 428"/>
              <a:gd name="T8" fmla="*/ 285 w 441"/>
              <a:gd name="T9" fmla="*/ 336 h 428"/>
              <a:gd name="T10" fmla="*/ 183 w 441"/>
              <a:gd name="T11" fmla="*/ 367 h 428"/>
              <a:gd name="T12" fmla="*/ 0 w 441"/>
              <a:gd name="T13" fmla="*/ 184 h 428"/>
              <a:gd name="T14" fmla="*/ 183 w 441"/>
              <a:gd name="T15" fmla="*/ 0 h 428"/>
              <a:gd name="T16" fmla="*/ 367 w 441"/>
              <a:gd name="T17" fmla="*/ 184 h 428"/>
              <a:gd name="T18" fmla="*/ 343 w 441"/>
              <a:gd name="T19" fmla="*/ 274 h 428"/>
              <a:gd name="T20" fmla="*/ 423 w 441"/>
              <a:gd name="T21" fmla="*/ 354 h 428"/>
              <a:gd name="T22" fmla="*/ 56 w 441"/>
              <a:gd name="T23" fmla="*/ 184 h 428"/>
              <a:gd name="T24" fmla="*/ 183 w 441"/>
              <a:gd name="T25" fmla="*/ 311 h 428"/>
              <a:gd name="T26" fmla="*/ 310 w 441"/>
              <a:gd name="T27" fmla="*/ 184 h 428"/>
              <a:gd name="T28" fmla="*/ 183 w 441"/>
              <a:gd name="T29" fmla="*/ 57 h 428"/>
              <a:gd name="T30" fmla="*/ 56 w 441"/>
              <a:gd name="T31" fmla="*/ 1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428">
                <a:moveTo>
                  <a:pt x="423" y="354"/>
                </a:moveTo>
                <a:cubicBezTo>
                  <a:pt x="440" y="371"/>
                  <a:pt x="440" y="398"/>
                  <a:pt x="423" y="414"/>
                </a:cubicBezTo>
                <a:cubicBezTo>
                  <a:pt x="415" y="422"/>
                  <a:pt x="403" y="427"/>
                  <a:pt x="393" y="427"/>
                </a:cubicBezTo>
                <a:cubicBezTo>
                  <a:pt x="382" y="427"/>
                  <a:pt x="372" y="422"/>
                  <a:pt x="364" y="414"/>
                </a:cubicBezTo>
                <a:lnTo>
                  <a:pt x="285" y="336"/>
                </a:lnTo>
                <a:cubicBezTo>
                  <a:pt x="256" y="356"/>
                  <a:pt x="221" y="367"/>
                  <a:pt x="183" y="367"/>
                </a:cubicBezTo>
                <a:cubicBezTo>
                  <a:pt x="82" y="367"/>
                  <a:pt x="0" y="285"/>
                  <a:pt x="0" y="184"/>
                </a:cubicBezTo>
                <a:cubicBezTo>
                  <a:pt x="0" y="83"/>
                  <a:pt x="82" y="0"/>
                  <a:pt x="183" y="0"/>
                </a:cubicBezTo>
                <a:cubicBezTo>
                  <a:pt x="284" y="0"/>
                  <a:pt x="367" y="83"/>
                  <a:pt x="367" y="184"/>
                </a:cubicBezTo>
                <a:cubicBezTo>
                  <a:pt x="367" y="217"/>
                  <a:pt x="358" y="247"/>
                  <a:pt x="343" y="274"/>
                </a:cubicBezTo>
                <a:lnTo>
                  <a:pt x="423" y="354"/>
                </a:lnTo>
                <a:close/>
                <a:moveTo>
                  <a:pt x="56" y="184"/>
                </a:moveTo>
                <a:cubicBezTo>
                  <a:pt x="56" y="254"/>
                  <a:pt x="113" y="311"/>
                  <a:pt x="183" y="311"/>
                </a:cubicBezTo>
                <a:cubicBezTo>
                  <a:pt x="253" y="311"/>
                  <a:pt x="310" y="254"/>
                  <a:pt x="310" y="184"/>
                </a:cubicBezTo>
                <a:cubicBezTo>
                  <a:pt x="310" y="114"/>
                  <a:pt x="253" y="57"/>
                  <a:pt x="183" y="57"/>
                </a:cubicBezTo>
                <a:cubicBezTo>
                  <a:pt x="113" y="57"/>
                  <a:pt x="56" y="114"/>
                  <a:pt x="56" y="184"/>
                </a:cubicBezTo>
                <a:close/>
              </a:path>
            </a:pathLst>
          </a:custGeom>
          <a:solidFill>
            <a:schemeClr val="tx1">
              <a:lumMod val="90000"/>
              <a:lumOff val="10000"/>
            </a:schemeClr>
          </a:solidFill>
          <a:ln>
            <a:noFill/>
          </a:ln>
          <a:effectLst/>
          <a:extLst/>
        </p:spPr>
        <p:txBody>
          <a:bodyPr wrap="none" anchor="ctr"/>
          <a:lstStyle/>
          <a:p>
            <a:endParaRPr lang="en-US"/>
          </a:p>
        </p:txBody>
      </p:sp>
      <p:sp>
        <p:nvSpPr>
          <p:cNvPr id="249" name="Freeform 241"/>
          <p:cNvSpPr>
            <a:spLocks noChangeArrowheads="1"/>
          </p:cNvSpPr>
          <p:nvPr/>
        </p:nvSpPr>
        <p:spPr bwMode="auto">
          <a:xfrm>
            <a:off x="6719560" y="3947577"/>
            <a:ext cx="158750" cy="153988"/>
          </a:xfrm>
          <a:custGeom>
            <a:avLst/>
            <a:gdLst>
              <a:gd name="T0" fmla="*/ 422 w 440"/>
              <a:gd name="T1" fmla="*/ 354 h 428"/>
              <a:gd name="T2" fmla="*/ 422 w 440"/>
              <a:gd name="T3" fmla="*/ 414 h 428"/>
              <a:gd name="T4" fmla="*/ 393 w 440"/>
              <a:gd name="T5" fmla="*/ 427 h 428"/>
              <a:gd name="T6" fmla="*/ 363 w 440"/>
              <a:gd name="T7" fmla="*/ 414 h 428"/>
              <a:gd name="T8" fmla="*/ 284 w 440"/>
              <a:gd name="T9" fmla="*/ 336 h 428"/>
              <a:gd name="T10" fmla="*/ 182 w 440"/>
              <a:gd name="T11" fmla="*/ 367 h 428"/>
              <a:gd name="T12" fmla="*/ 0 w 440"/>
              <a:gd name="T13" fmla="*/ 184 h 428"/>
              <a:gd name="T14" fmla="*/ 182 w 440"/>
              <a:gd name="T15" fmla="*/ 0 h 428"/>
              <a:gd name="T16" fmla="*/ 366 w 440"/>
              <a:gd name="T17" fmla="*/ 184 h 428"/>
              <a:gd name="T18" fmla="*/ 342 w 440"/>
              <a:gd name="T19" fmla="*/ 274 h 428"/>
              <a:gd name="T20" fmla="*/ 422 w 440"/>
              <a:gd name="T21" fmla="*/ 354 h 428"/>
              <a:gd name="T22" fmla="*/ 56 w 440"/>
              <a:gd name="T23" fmla="*/ 184 h 428"/>
              <a:gd name="T24" fmla="*/ 182 w 440"/>
              <a:gd name="T25" fmla="*/ 311 h 428"/>
              <a:gd name="T26" fmla="*/ 309 w 440"/>
              <a:gd name="T27" fmla="*/ 184 h 428"/>
              <a:gd name="T28" fmla="*/ 182 w 440"/>
              <a:gd name="T29" fmla="*/ 57 h 428"/>
              <a:gd name="T30" fmla="*/ 56 w 440"/>
              <a:gd name="T31" fmla="*/ 1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428">
                <a:moveTo>
                  <a:pt x="422" y="354"/>
                </a:moveTo>
                <a:cubicBezTo>
                  <a:pt x="439" y="371"/>
                  <a:pt x="439" y="398"/>
                  <a:pt x="422" y="414"/>
                </a:cubicBezTo>
                <a:cubicBezTo>
                  <a:pt x="414" y="422"/>
                  <a:pt x="404" y="427"/>
                  <a:pt x="393" y="427"/>
                </a:cubicBezTo>
                <a:cubicBezTo>
                  <a:pt x="383" y="427"/>
                  <a:pt x="371" y="422"/>
                  <a:pt x="363" y="414"/>
                </a:cubicBezTo>
                <a:lnTo>
                  <a:pt x="284" y="336"/>
                </a:lnTo>
                <a:cubicBezTo>
                  <a:pt x="255" y="356"/>
                  <a:pt x="220" y="367"/>
                  <a:pt x="182" y="367"/>
                </a:cubicBezTo>
                <a:cubicBezTo>
                  <a:pt x="82" y="367"/>
                  <a:pt x="0" y="285"/>
                  <a:pt x="0" y="184"/>
                </a:cubicBezTo>
                <a:cubicBezTo>
                  <a:pt x="0" y="83"/>
                  <a:pt x="82" y="0"/>
                  <a:pt x="182" y="0"/>
                </a:cubicBezTo>
                <a:cubicBezTo>
                  <a:pt x="283" y="0"/>
                  <a:pt x="366" y="83"/>
                  <a:pt x="366" y="184"/>
                </a:cubicBezTo>
                <a:cubicBezTo>
                  <a:pt x="366" y="217"/>
                  <a:pt x="357" y="247"/>
                  <a:pt x="342" y="274"/>
                </a:cubicBezTo>
                <a:lnTo>
                  <a:pt x="422" y="354"/>
                </a:lnTo>
                <a:close/>
                <a:moveTo>
                  <a:pt x="56" y="184"/>
                </a:moveTo>
                <a:cubicBezTo>
                  <a:pt x="56" y="254"/>
                  <a:pt x="113" y="311"/>
                  <a:pt x="182" y="311"/>
                </a:cubicBezTo>
                <a:cubicBezTo>
                  <a:pt x="252" y="311"/>
                  <a:pt x="309" y="254"/>
                  <a:pt x="309" y="184"/>
                </a:cubicBezTo>
                <a:cubicBezTo>
                  <a:pt x="309" y="114"/>
                  <a:pt x="252" y="57"/>
                  <a:pt x="182" y="57"/>
                </a:cubicBezTo>
                <a:cubicBezTo>
                  <a:pt x="113" y="57"/>
                  <a:pt x="56" y="114"/>
                  <a:pt x="56" y="184"/>
                </a:cubicBezTo>
                <a:close/>
              </a:path>
            </a:pathLst>
          </a:custGeom>
          <a:solidFill>
            <a:schemeClr val="tx1">
              <a:lumMod val="90000"/>
              <a:lumOff val="10000"/>
            </a:schemeClr>
          </a:solidFill>
          <a:ln>
            <a:noFill/>
          </a:ln>
          <a:effectLst/>
          <a:extLst/>
        </p:spPr>
        <p:txBody>
          <a:bodyPr wrap="none" anchor="ctr"/>
          <a:lstStyle/>
          <a:p>
            <a:endParaRPr lang="en-US"/>
          </a:p>
        </p:txBody>
      </p:sp>
      <p:sp>
        <p:nvSpPr>
          <p:cNvPr id="250" name="Freeform 242"/>
          <p:cNvSpPr>
            <a:spLocks noChangeArrowheads="1"/>
          </p:cNvSpPr>
          <p:nvPr/>
        </p:nvSpPr>
        <p:spPr bwMode="auto">
          <a:xfrm>
            <a:off x="6757660" y="4004727"/>
            <a:ext cx="60325" cy="20638"/>
          </a:xfrm>
          <a:custGeom>
            <a:avLst/>
            <a:gdLst>
              <a:gd name="T0" fmla="*/ 0 w 169"/>
              <a:gd name="T1" fmla="*/ 56 h 57"/>
              <a:gd name="T2" fmla="*/ 0 w 169"/>
              <a:gd name="T3" fmla="*/ 0 h 57"/>
              <a:gd name="T4" fmla="*/ 168 w 169"/>
              <a:gd name="T5" fmla="*/ 0 h 57"/>
              <a:gd name="T6" fmla="*/ 168 w 169"/>
              <a:gd name="T7" fmla="*/ 56 h 57"/>
              <a:gd name="T8" fmla="*/ 0 w 169"/>
              <a:gd name="T9" fmla="*/ 56 h 57"/>
            </a:gdLst>
            <a:ahLst/>
            <a:cxnLst>
              <a:cxn ang="0">
                <a:pos x="T0" y="T1"/>
              </a:cxn>
              <a:cxn ang="0">
                <a:pos x="T2" y="T3"/>
              </a:cxn>
              <a:cxn ang="0">
                <a:pos x="T4" y="T5"/>
              </a:cxn>
              <a:cxn ang="0">
                <a:pos x="T6" y="T7"/>
              </a:cxn>
              <a:cxn ang="0">
                <a:pos x="T8" y="T9"/>
              </a:cxn>
            </a:cxnLst>
            <a:rect l="0" t="0" r="r" b="b"/>
            <a:pathLst>
              <a:path w="169" h="57">
                <a:moveTo>
                  <a:pt x="0" y="56"/>
                </a:moveTo>
                <a:lnTo>
                  <a:pt x="0" y="0"/>
                </a:lnTo>
                <a:lnTo>
                  <a:pt x="168" y="0"/>
                </a:lnTo>
                <a:lnTo>
                  <a:pt x="168" y="56"/>
                </a:lnTo>
                <a:lnTo>
                  <a:pt x="0" y="56"/>
                </a:lnTo>
              </a:path>
            </a:pathLst>
          </a:custGeom>
          <a:solidFill>
            <a:schemeClr val="tx1">
              <a:lumMod val="90000"/>
              <a:lumOff val="10000"/>
            </a:schemeClr>
          </a:solidFill>
          <a:ln>
            <a:noFill/>
          </a:ln>
          <a:effectLst/>
          <a:extLst/>
        </p:spPr>
        <p:txBody>
          <a:bodyPr wrap="none" anchor="ctr"/>
          <a:lstStyle/>
          <a:p>
            <a:endParaRPr lang="en-US"/>
          </a:p>
        </p:txBody>
      </p:sp>
      <p:sp>
        <p:nvSpPr>
          <p:cNvPr id="251" name="Freeform 243"/>
          <p:cNvSpPr>
            <a:spLocks noChangeArrowheads="1"/>
          </p:cNvSpPr>
          <p:nvPr/>
        </p:nvSpPr>
        <p:spPr bwMode="auto">
          <a:xfrm>
            <a:off x="7044998" y="3947577"/>
            <a:ext cx="158750" cy="153988"/>
          </a:xfrm>
          <a:custGeom>
            <a:avLst/>
            <a:gdLst>
              <a:gd name="T0" fmla="*/ 423 w 441"/>
              <a:gd name="T1" fmla="*/ 354 h 428"/>
              <a:gd name="T2" fmla="*/ 424 w 441"/>
              <a:gd name="T3" fmla="*/ 414 h 428"/>
              <a:gd name="T4" fmla="*/ 394 w 441"/>
              <a:gd name="T5" fmla="*/ 427 h 428"/>
              <a:gd name="T6" fmla="*/ 364 w 441"/>
              <a:gd name="T7" fmla="*/ 414 h 428"/>
              <a:gd name="T8" fmla="*/ 285 w 441"/>
              <a:gd name="T9" fmla="*/ 336 h 428"/>
              <a:gd name="T10" fmla="*/ 183 w 441"/>
              <a:gd name="T11" fmla="*/ 367 h 428"/>
              <a:gd name="T12" fmla="*/ 0 w 441"/>
              <a:gd name="T13" fmla="*/ 184 h 428"/>
              <a:gd name="T14" fmla="*/ 183 w 441"/>
              <a:gd name="T15" fmla="*/ 0 h 428"/>
              <a:gd name="T16" fmla="*/ 367 w 441"/>
              <a:gd name="T17" fmla="*/ 184 h 428"/>
              <a:gd name="T18" fmla="*/ 343 w 441"/>
              <a:gd name="T19" fmla="*/ 274 h 428"/>
              <a:gd name="T20" fmla="*/ 423 w 441"/>
              <a:gd name="T21" fmla="*/ 354 h 428"/>
              <a:gd name="T22" fmla="*/ 56 w 441"/>
              <a:gd name="T23" fmla="*/ 184 h 428"/>
              <a:gd name="T24" fmla="*/ 183 w 441"/>
              <a:gd name="T25" fmla="*/ 311 h 428"/>
              <a:gd name="T26" fmla="*/ 310 w 441"/>
              <a:gd name="T27" fmla="*/ 184 h 428"/>
              <a:gd name="T28" fmla="*/ 183 w 441"/>
              <a:gd name="T29" fmla="*/ 57 h 428"/>
              <a:gd name="T30" fmla="*/ 56 w 441"/>
              <a:gd name="T31" fmla="*/ 1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428">
                <a:moveTo>
                  <a:pt x="423" y="354"/>
                </a:moveTo>
                <a:cubicBezTo>
                  <a:pt x="440" y="371"/>
                  <a:pt x="440" y="398"/>
                  <a:pt x="424" y="414"/>
                </a:cubicBezTo>
                <a:cubicBezTo>
                  <a:pt x="415" y="422"/>
                  <a:pt x="405" y="427"/>
                  <a:pt x="394" y="427"/>
                </a:cubicBezTo>
                <a:cubicBezTo>
                  <a:pt x="384" y="427"/>
                  <a:pt x="372" y="422"/>
                  <a:pt x="364" y="414"/>
                </a:cubicBezTo>
                <a:lnTo>
                  <a:pt x="285" y="336"/>
                </a:lnTo>
                <a:cubicBezTo>
                  <a:pt x="256" y="356"/>
                  <a:pt x="221" y="367"/>
                  <a:pt x="183" y="367"/>
                </a:cubicBezTo>
                <a:cubicBezTo>
                  <a:pt x="82" y="367"/>
                  <a:pt x="0" y="285"/>
                  <a:pt x="0" y="184"/>
                </a:cubicBezTo>
                <a:cubicBezTo>
                  <a:pt x="0" y="83"/>
                  <a:pt x="82" y="0"/>
                  <a:pt x="183" y="0"/>
                </a:cubicBezTo>
                <a:cubicBezTo>
                  <a:pt x="284" y="0"/>
                  <a:pt x="367" y="83"/>
                  <a:pt x="367" y="184"/>
                </a:cubicBezTo>
                <a:cubicBezTo>
                  <a:pt x="367" y="217"/>
                  <a:pt x="358" y="247"/>
                  <a:pt x="343" y="274"/>
                </a:cubicBezTo>
                <a:lnTo>
                  <a:pt x="423" y="354"/>
                </a:lnTo>
                <a:close/>
                <a:moveTo>
                  <a:pt x="56" y="184"/>
                </a:moveTo>
                <a:cubicBezTo>
                  <a:pt x="56" y="254"/>
                  <a:pt x="113" y="311"/>
                  <a:pt x="183" y="311"/>
                </a:cubicBezTo>
                <a:cubicBezTo>
                  <a:pt x="253" y="311"/>
                  <a:pt x="310" y="254"/>
                  <a:pt x="310" y="184"/>
                </a:cubicBezTo>
                <a:cubicBezTo>
                  <a:pt x="310" y="114"/>
                  <a:pt x="253" y="57"/>
                  <a:pt x="183" y="57"/>
                </a:cubicBezTo>
                <a:cubicBezTo>
                  <a:pt x="113" y="57"/>
                  <a:pt x="56" y="114"/>
                  <a:pt x="56" y="184"/>
                </a:cubicBezTo>
                <a:close/>
              </a:path>
            </a:pathLst>
          </a:custGeom>
          <a:solidFill>
            <a:schemeClr val="tx1">
              <a:lumMod val="90000"/>
              <a:lumOff val="10000"/>
            </a:schemeClr>
          </a:solidFill>
          <a:ln>
            <a:noFill/>
          </a:ln>
          <a:effectLst/>
          <a:extLst/>
        </p:spPr>
        <p:txBody>
          <a:bodyPr wrap="none" anchor="ctr"/>
          <a:lstStyle/>
          <a:p>
            <a:endParaRPr lang="en-US"/>
          </a:p>
        </p:txBody>
      </p:sp>
      <p:sp>
        <p:nvSpPr>
          <p:cNvPr id="252" name="Freeform 244"/>
          <p:cNvSpPr>
            <a:spLocks noChangeArrowheads="1"/>
          </p:cNvSpPr>
          <p:nvPr/>
        </p:nvSpPr>
        <p:spPr bwMode="auto">
          <a:xfrm>
            <a:off x="7083098" y="3984090"/>
            <a:ext cx="61912" cy="61912"/>
          </a:xfrm>
          <a:custGeom>
            <a:avLst/>
            <a:gdLst>
              <a:gd name="T0" fmla="*/ 169 w 170"/>
              <a:gd name="T1" fmla="*/ 57 h 170"/>
              <a:gd name="T2" fmla="*/ 169 w 170"/>
              <a:gd name="T3" fmla="*/ 113 h 170"/>
              <a:gd name="T4" fmla="*/ 113 w 170"/>
              <a:gd name="T5" fmla="*/ 113 h 170"/>
              <a:gd name="T6" fmla="*/ 113 w 170"/>
              <a:gd name="T7" fmla="*/ 169 h 170"/>
              <a:gd name="T8" fmla="*/ 56 w 170"/>
              <a:gd name="T9" fmla="*/ 169 h 170"/>
              <a:gd name="T10" fmla="*/ 56 w 170"/>
              <a:gd name="T11" fmla="*/ 113 h 170"/>
              <a:gd name="T12" fmla="*/ 0 w 170"/>
              <a:gd name="T13" fmla="*/ 113 h 170"/>
              <a:gd name="T14" fmla="*/ 0 w 170"/>
              <a:gd name="T15" fmla="*/ 57 h 170"/>
              <a:gd name="T16" fmla="*/ 56 w 170"/>
              <a:gd name="T17" fmla="*/ 57 h 170"/>
              <a:gd name="T18" fmla="*/ 56 w 170"/>
              <a:gd name="T19" fmla="*/ 0 h 170"/>
              <a:gd name="T20" fmla="*/ 113 w 170"/>
              <a:gd name="T21" fmla="*/ 0 h 170"/>
              <a:gd name="T22" fmla="*/ 113 w 170"/>
              <a:gd name="T23" fmla="*/ 57 h 170"/>
              <a:gd name="T24" fmla="*/ 169 w 170"/>
              <a:gd name="T25"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57"/>
                </a:moveTo>
                <a:lnTo>
                  <a:pt x="169" y="113"/>
                </a:lnTo>
                <a:lnTo>
                  <a:pt x="113" y="113"/>
                </a:lnTo>
                <a:lnTo>
                  <a:pt x="113" y="169"/>
                </a:lnTo>
                <a:lnTo>
                  <a:pt x="56" y="169"/>
                </a:lnTo>
                <a:lnTo>
                  <a:pt x="56" y="113"/>
                </a:lnTo>
                <a:lnTo>
                  <a:pt x="0" y="113"/>
                </a:lnTo>
                <a:lnTo>
                  <a:pt x="0" y="57"/>
                </a:lnTo>
                <a:lnTo>
                  <a:pt x="56" y="57"/>
                </a:lnTo>
                <a:lnTo>
                  <a:pt x="56" y="0"/>
                </a:lnTo>
                <a:lnTo>
                  <a:pt x="113" y="0"/>
                </a:lnTo>
                <a:lnTo>
                  <a:pt x="113" y="57"/>
                </a:lnTo>
                <a:lnTo>
                  <a:pt x="169" y="57"/>
                </a:lnTo>
              </a:path>
            </a:pathLst>
          </a:custGeom>
          <a:solidFill>
            <a:schemeClr val="tx1">
              <a:lumMod val="90000"/>
              <a:lumOff val="10000"/>
            </a:schemeClr>
          </a:solidFill>
          <a:ln>
            <a:noFill/>
          </a:ln>
          <a:effectLst/>
          <a:extLst/>
        </p:spPr>
        <p:txBody>
          <a:bodyPr wrap="none" anchor="ctr"/>
          <a:lstStyle/>
          <a:p>
            <a:endParaRPr lang="en-US"/>
          </a:p>
        </p:txBody>
      </p:sp>
      <p:sp>
        <p:nvSpPr>
          <p:cNvPr id="253" name="Freeform 245"/>
          <p:cNvSpPr>
            <a:spLocks noChangeArrowheads="1"/>
          </p:cNvSpPr>
          <p:nvPr/>
        </p:nvSpPr>
        <p:spPr bwMode="auto">
          <a:xfrm>
            <a:off x="2452360" y="2046916"/>
            <a:ext cx="152400" cy="122237"/>
          </a:xfrm>
          <a:custGeom>
            <a:avLst/>
            <a:gdLst>
              <a:gd name="T0" fmla="*/ 254 w 424"/>
              <a:gd name="T1" fmla="*/ 254 h 339"/>
              <a:gd name="T2" fmla="*/ 254 w 424"/>
              <a:gd name="T3" fmla="*/ 310 h 339"/>
              <a:gd name="T4" fmla="*/ 254 w 424"/>
              <a:gd name="T5" fmla="*/ 338 h 339"/>
              <a:gd name="T6" fmla="*/ 28 w 424"/>
              <a:gd name="T7" fmla="*/ 338 h 339"/>
              <a:gd name="T8" fmla="*/ 0 w 424"/>
              <a:gd name="T9" fmla="*/ 310 h 339"/>
              <a:gd name="T10" fmla="*/ 0 w 424"/>
              <a:gd name="T11" fmla="*/ 28 h 339"/>
              <a:gd name="T12" fmla="*/ 28 w 424"/>
              <a:gd name="T13" fmla="*/ 0 h 339"/>
              <a:gd name="T14" fmla="*/ 120 w 424"/>
              <a:gd name="T15" fmla="*/ 0 h 339"/>
              <a:gd name="T16" fmla="*/ 167 w 424"/>
              <a:gd name="T17" fmla="*/ 21 h 339"/>
              <a:gd name="T18" fmla="*/ 179 w 424"/>
              <a:gd name="T19" fmla="*/ 35 h 339"/>
              <a:gd name="T20" fmla="*/ 226 w 424"/>
              <a:gd name="T21" fmla="*/ 56 h 339"/>
              <a:gd name="T22" fmla="*/ 395 w 424"/>
              <a:gd name="T23" fmla="*/ 56 h 339"/>
              <a:gd name="T24" fmla="*/ 423 w 424"/>
              <a:gd name="T25" fmla="*/ 84 h 339"/>
              <a:gd name="T26" fmla="*/ 423 w 424"/>
              <a:gd name="T27" fmla="*/ 169 h 339"/>
              <a:gd name="T28" fmla="*/ 395 w 424"/>
              <a:gd name="T29" fmla="*/ 169 h 339"/>
              <a:gd name="T30" fmla="*/ 339 w 424"/>
              <a:gd name="T31" fmla="*/ 169 h 339"/>
              <a:gd name="T32" fmla="*/ 310 w 424"/>
              <a:gd name="T33" fmla="*/ 169 h 339"/>
              <a:gd name="T34" fmla="*/ 310 w 424"/>
              <a:gd name="T35" fmla="*/ 197 h 339"/>
              <a:gd name="T36" fmla="*/ 310 w 424"/>
              <a:gd name="T37" fmla="*/ 225 h 339"/>
              <a:gd name="T38" fmla="*/ 282 w 424"/>
              <a:gd name="T39" fmla="*/ 225 h 339"/>
              <a:gd name="T40" fmla="*/ 254 w 424"/>
              <a:gd name="T41" fmla="*/ 225 h 339"/>
              <a:gd name="T42" fmla="*/ 254 w 424"/>
              <a:gd name="T43" fmla="*/ 25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4" h="339">
                <a:moveTo>
                  <a:pt x="254" y="254"/>
                </a:moveTo>
                <a:lnTo>
                  <a:pt x="254" y="310"/>
                </a:lnTo>
                <a:lnTo>
                  <a:pt x="254" y="338"/>
                </a:lnTo>
                <a:lnTo>
                  <a:pt x="28" y="338"/>
                </a:lnTo>
                <a:cubicBezTo>
                  <a:pt x="13" y="338"/>
                  <a:pt x="0" y="325"/>
                  <a:pt x="0" y="310"/>
                </a:cubicBezTo>
                <a:lnTo>
                  <a:pt x="0" y="28"/>
                </a:lnTo>
                <a:cubicBezTo>
                  <a:pt x="0" y="12"/>
                  <a:pt x="13" y="0"/>
                  <a:pt x="28" y="0"/>
                </a:cubicBezTo>
                <a:lnTo>
                  <a:pt x="120" y="0"/>
                </a:lnTo>
                <a:cubicBezTo>
                  <a:pt x="135" y="0"/>
                  <a:pt x="156" y="9"/>
                  <a:pt x="167" y="21"/>
                </a:cubicBezTo>
                <a:lnTo>
                  <a:pt x="179" y="35"/>
                </a:lnTo>
                <a:cubicBezTo>
                  <a:pt x="189" y="46"/>
                  <a:pt x="210" y="56"/>
                  <a:pt x="226" y="56"/>
                </a:cubicBezTo>
                <a:lnTo>
                  <a:pt x="395" y="56"/>
                </a:lnTo>
                <a:cubicBezTo>
                  <a:pt x="411" y="56"/>
                  <a:pt x="423" y="69"/>
                  <a:pt x="423" y="84"/>
                </a:cubicBezTo>
                <a:lnTo>
                  <a:pt x="423" y="169"/>
                </a:lnTo>
                <a:lnTo>
                  <a:pt x="395" y="169"/>
                </a:lnTo>
                <a:lnTo>
                  <a:pt x="339" y="169"/>
                </a:lnTo>
                <a:lnTo>
                  <a:pt x="310" y="169"/>
                </a:lnTo>
                <a:lnTo>
                  <a:pt x="310" y="197"/>
                </a:lnTo>
                <a:lnTo>
                  <a:pt x="310" y="225"/>
                </a:lnTo>
                <a:lnTo>
                  <a:pt x="282" y="225"/>
                </a:lnTo>
                <a:lnTo>
                  <a:pt x="254" y="225"/>
                </a:lnTo>
                <a:lnTo>
                  <a:pt x="254" y="254"/>
                </a:lnTo>
              </a:path>
            </a:pathLst>
          </a:custGeom>
          <a:solidFill>
            <a:schemeClr val="tx1">
              <a:lumMod val="90000"/>
              <a:lumOff val="10000"/>
            </a:schemeClr>
          </a:solidFill>
          <a:ln>
            <a:noFill/>
          </a:ln>
          <a:effectLst/>
          <a:extLst/>
        </p:spPr>
        <p:txBody>
          <a:bodyPr wrap="none" anchor="ctr"/>
          <a:lstStyle/>
          <a:p>
            <a:endParaRPr lang="en-US"/>
          </a:p>
        </p:txBody>
      </p:sp>
      <p:sp>
        <p:nvSpPr>
          <p:cNvPr id="254" name="Freeform 246"/>
          <p:cNvSpPr>
            <a:spLocks noChangeArrowheads="1"/>
          </p:cNvSpPr>
          <p:nvPr/>
        </p:nvSpPr>
        <p:spPr bwMode="auto">
          <a:xfrm>
            <a:off x="2553960" y="2118353"/>
            <a:ext cx="61913" cy="61913"/>
          </a:xfrm>
          <a:custGeom>
            <a:avLst/>
            <a:gdLst>
              <a:gd name="T0" fmla="*/ 169 w 170"/>
              <a:gd name="T1" fmla="*/ 57 h 170"/>
              <a:gd name="T2" fmla="*/ 169 w 170"/>
              <a:gd name="T3" fmla="*/ 113 h 170"/>
              <a:gd name="T4" fmla="*/ 113 w 170"/>
              <a:gd name="T5" fmla="*/ 113 h 170"/>
              <a:gd name="T6" fmla="*/ 113 w 170"/>
              <a:gd name="T7" fmla="*/ 169 h 170"/>
              <a:gd name="T8" fmla="*/ 57 w 170"/>
              <a:gd name="T9" fmla="*/ 169 h 170"/>
              <a:gd name="T10" fmla="*/ 57 w 170"/>
              <a:gd name="T11" fmla="*/ 113 h 170"/>
              <a:gd name="T12" fmla="*/ 0 w 170"/>
              <a:gd name="T13" fmla="*/ 113 h 170"/>
              <a:gd name="T14" fmla="*/ 0 w 170"/>
              <a:gd name="T15" fmla="*/ 57 h 170"/>
              <a:gd name="T16" fmla="*/ 57 w 170"/>
              <a:gd name="T17" fmla="*/ 57 h 170"/>
              <a:gd name="T18" fmla="*/ 57 w 170"/>
              <a:gd name="T19" fmla="*/ 0 h 170"/>
              <a:gd name="T20" fmla="*/ 113 w 170"/>
              <a:gd name="T21" fmla="*/ 0 h 170"/>
              <a:gd name="T22" fmla="*/ 113 w 170"/>
              <a:gd name="T23" fmla="*/ 57 h 170"/>
              <a:gd name="T24" fmla="*/ 169 w 170"/>
              <a:gd name="T25"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170">
                <a:moveTo>
                  <a:pt x="169" y="57"/>
                </a:moveTo>
                <a:lnTo>
                  <a:pt x="169" y="113"/>
                </a:lnTo>
                <a:lnTo>
                  <a:pt x="113" y="113"/>
                </a:lnTo>
                <a:lnTo>
                  <a:pt x="113" y="169"/>
                </a:lnTo>
                <a:lnTo>
                  <a:pt x="57" y="169"/>
                </a:lnTo>
                <a:lnTo>
                  <a:pt x="57" y="113"/>
                </a:lnTo>
                <a:lnTo>
                  <a:pt x="0" y="113"/>
                </a:lnTo>
                <a:lnTo>
                  <a:pt x="0" y="57"/>
                </a:lnTo>
                <a:lnTo>
                  <a:pt x="57" y="57"/>
                </a:lnTo>
                <a:lnTo>
                  <a:pt x="57" y="0"/>
                </a:lnTo>
                <a:lnTo>
                  <a:pt x="113" y="0"/>
                </a:lnTo>
                <a:lnTo>
                  <a:pt x="113" y="57"/>
                </a:lnTo>
                <a:lnTo>
                  <a:pt x="169" y="57"/>
                </a:lnTo>
              </a:path>
            </a:pathLst>
          </a:custGeom>
          <a:solidFill>
            <a:schemeClr val="tx1">
              <a:lumMod val="90000"/>
              <a:lumOff val="10000"/>
            </a:schemeClr>
          </a:solidFill>
          <a:ln>
            <a:noFill/>
          </a:ln>
          <a:effectLst/>
          <a:extLst/>
        </p:spPr>
        <p:txBody>
          <a:bodyPr wrap="none" anchor="ctr"/>
          <a:lstStyle/>
          <a:p>
            <a:endParaRPr lang="en-US"/>
          </a:p>
        </p:txBody>
      </p:sp>
      <p:sp>
        <p:nvSpPr>
          <p:cNvPr id="255" name="Freeform 247"/>
          <p:cNvSpPr>
            <a:spLocks noChangeArrowheads="1"/>
          </p:cNvSpPr>
          <p:nvPr/>
        </p:nvSpPr>
        <p:spPr bwMode="auto">
          <a:xfrm>
            <a:off x="2131685" y="1707191"/>
            <a:ext cx="115888" cy="161925"/>
          </a:xfrm>
          <a:custGeom>
            <a:avLst/>
            <a:gdLst>
              <a:gd name="T0" fmla="*/ 273 w 323"/>
              <a:gd name="T1" fmla="*/ 394 h 451"/>
              <a:gd name="T2" fmla="*/ 301 w 323"/>
              <a:gd name="T3" fmla="*/ 394 h 451"/>
              <a:gd name="T4" fmla="*/ 301 w 323"/>
              <a:gd name="T5" fmla="*/ 422 h 451"/>
              <a:gd name="T6" fmla="*/ 301 w 323"/>
              <a:gd name="T7" fmla="*/ 450 h 451"/>
              <a:gd name="T8" fmla="*/ 223 w 323"/>
              <a:gd name="T9" fmla="*/ 450 h 451"/>
              <a:gd name="T10" fmla="*/ 4 w 323"/>
              <a:gd name="T11" fmla="*/ 450 h 451"/>
              <a:gd name="T12" fmla="*/ 12 w 323"/>
              <a:gd name="T13" fmla="*/ 343 h 451"/>
              <a:gd name="T14" fmla="*/ 113 w 323"/>
              <a:gd name="T15" fmla="*/ 292 h 451"/>
              <a:gd name="T16" fmla="*/ 167 w 323"/>
              <a:gd name="T17" fmla="*/ 267 h 451"/>
              <a:gd name="T18" fmla="*/ 168 w 323"/>
              <a:gd name="T19" fmla="*/ 225 h 451"/>
              <a:gd name="T20" fmla="*/ 146 w 323"/>
              <a:gd name="T21" fmla="*/ 173 h 451"/>
              <a:gd name="T22" fmla="*/ 125 w 323"/>
              <a:gd name="T23" fmla="*/ 148 h 451"/>
              <a:gd name="T24" fmla="*/ 139 w 323"/>
              <a:gd name="T25" fmla="*/ 115 h 451"/>
              <a:gd name="T26" fmla="*/ 135 w 323"/>
              <a:gd name="T27" fmla="*/ 69 h 451"/>
              <a:gd name="T28" fmla="*/ 223 w 323"/>
              <a:gd name="T29" fmla="*/ 0 h 451"/>
              <a:gd name="T30" fmla="*/ 311 w 323"/>
              <a:gd name="T31" fmla="*/ 69 h 451"/>
              <a:gd name="T32" fmla="*/ 307 w 323"/>
              <a:gd name="T33" fmla="*/ 115 h 451"/>
              <a:gd name="T34" fmla="*/ 321 w 323"/>
              <a:gd name="T35" fmla="*/ 148 h 451"/>
              <a:gd name="T36" fmla="*/ 299 w 323"/>
              <a:gd name="T37" fmla="*/ 173 h 451"/>
              <a:gd name="T38" fmla="*/ 278 w 323"/>
              <a:gd name="T39" fmla="*/ 225 h 451"/>
              <a:gd name="T40" fmla="*/ 278 w 323"/>
              <a:gd name="T41" fmla="*/ 267 h 451"/>
              <a:gd name="T42" fmla="*/ 301 w 323"/>
              <a:gd name="T43" fmla="*/ 278 h 451"/>
              <a:gd name="T44" fmla="*/ 301 w 323"/>
              <a:gd name="T45" fmla="*/ 281 h 451"/>
              <a:gd name="T46" fmla="*/ 273 w 323"/>
              <a:gd name="T47" fmla="*/ 281 h 451"/>
              <a:gd name="T48" fmla="*/ 245 w 323"/>
              <a:gd name="T49" fmla="*/ 281 h 451"/>
              <a:gd name="T50" fmla="*/ 245 w 323"/>
              <a:gd name="T51" fmla="*/ 309 h 451"/>
              <a:gd name="T52" fmla="*/ 245 w 323"/>
              <a:gd name="T53" fmla="*/ 365 h 451"/>
              <a:gd name="T54" fmla="*/ 245 w 323"/>
              <a:gd name="T55" fmla="*/ 394 h 451"/>
              <a:gd name="T56" fmla="*/ 273 w 323"/>
              <a:gd name="T57"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3" h="451">
                <a:moveTo>
                  <a:pt x="273" y="394"/>
                </a:moveTo>
                <a:lnTo>
                  <a:pt x="301" y="394"/>
                </a:lnTo>
                <a:lnTo>
                  <a:pt x="301" y="422"/>
                </a:lnTo>
                <a:lnTo>
                  <a:pt x="301" y="450"/>
                </a:lnTo>
                <a:lnTo>
                  <a:pt x="223" y="450"/>
                </a:lnTo>
                <a:lnTo>
                  <a:pt x="4" y="450"/>
                </a:lnTo>
                <a:cubicBezTo>
                  <a:pt x="4"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5" y="148"/>
                </a:cubicBezTo>
                <a:cubicBezTo>
                  <a:pt x="124" y="138"/>
                  <a:pt x="126" y="113"/>
                  <a:pt x="139" y="115"/>
                </a:cubicBezTo>
                <a:cubicBezTo>
                  <a:pt x="136" y="96"/>
                  <a:pt x="134" y="78"/>
                  <a:pt x="135" y="69"/>
                </a:cubicBezTo>
                <a:cubicBezTo>
                  <a:pt x="138" y="35"/>
                  <a:pt x="172" y="0"/>
                  <a:pt x="223" y="0"/>
                </a:cubicBezTo>
                <a:cubicBezTo>
                  <a:pt x="274" y="0"/>
                  <a:pt x="307" y="35"/>
                  <a:pt x="311" y="69"/>
                </a:cubicBezTo>
                <a:cubicBezTo>
                  <a:pt x="311" y="78"/>
                  <a:pt x="310" y="96"/>
                  <a:pt x="307" y="115"/>
                </a:cubicBezTo>
                <a:cubicBezTo>
                  <a:pt x="320" y="113"/>
                  <a:pt x="322" y="138"/>
                  <a:pt x="321" y="148"/>
                </a:cubicBezTo>
                <a:cubicBezTo>
                  <a:pt x="320" y="157"/>
                  <a:pt x="310" y="176"/>
                  <a:pt x="299" y="173"/>
                </a:cubicBezTo>
                <a:cubicBezTo>
                  <a:pt x="294" y="212"/>
                  <a:pt x="278" y="225"/>
                  <a:pt x="278" y="225"/>
                </a:cubicBezTo>
                <a:lnTo>
                  <a:pt x="278" y="267"/>
                </a:lnTo>
                <a:cubicBezTo>
                  <a:pt x="278" y="267"/>
                  <a:pt x="284" y="270"/>
                  <a:pt x="301" y="278"/>
                </a:cubicBezTo>
                <a:lnTo>
                  <a:pt x="301" y="281"/>
                </a:lnTo>
                <a:lnTo>
                  <a:pt x="273" y="281"/>
                </a:lnTo>
                <a:lnTo>
                  <a:pt x="245" y="281"/>
                </a:lnTo>
                <a:lnTo>
                  <a:pt x="245" y="309"/>
                </a:lnTo>
                <a:lnTo>
                  <a:pt x="245" y="365"/>
                </a:lnTo>
                <a:lnTo>
                  <a:pt x="245" y="394"/>
                </a:lnTo>
                <a:lnTo>
                  <a:pt x="273" y="394"/>
                </a:lnTo>
              </a:path>
            </a:pathLst>
          </a:custGeom>
          <a:solidFill>
            <a:schemeClr val="tx1">
              <a:lumMod val="90000"/>
              <a:lumOff val="10000"/>
            </a:schemeClr>
          </a:solidFill>
          <a:ln>
            <a:noFill/>
          </a:ln>
          <a:effectLst/>
          <a:extLst/>
        </p:spPr>
        <p:txBody>
          <a:bodyPr wrap="none" anchor="ctr"/>
          <a:lstStyle/>
          <a:p>
            <a:endParaRPr lang="en-US"/>
          </a:p>
        </p:txBody>
      </p:sp>
      <p:sp>
        <p:nvSpPr>
          <p:cNvPr id="256" name="Freeform 248"/>
          <p:cNvSpPr>
            <a:spLocks noChangeArrowheads="1"/>
          </p:cNvSpPr>
          <p:nvPr/>
        </p:nvSpPr>
        <p:spPr bwMode="auto">
          <a:xfrm>
            <a:off x="2250748" y="1797678"/>
            <a:ext cx="20637" cy="61913"/>
          </a:xfrm>
          <a:custGeom>
            <a:avLst/>
            <a:gdLst>
              <a:gd name="T0" fmla="*/ 56 w 57"/>
              <a:gd name="T1" fmla="*/ 169 h 170"/>
              <a:gd name="T2" fmla="*/ 0 w 57"/>
              <a:gd name="T3" fmla="*/ 169 h 170"/>
              <a:gd name="T4" fmla="*/ 0 w 57"/>
              <a:gd name="T5" fmla="*/ 0 h 170"/>
              <a:gd name="T6" fmla="*/ 56 w 57"/>
              <a:gd name="T7" fmla="*/ 0 h 170"/>
              <a:gd name="T8" fmla="*/ 56 w 57"/>
              <a:gd name="T9" fmla="*/ 169 h 170"/>
            </a:gdLst>
            <a:ahLst/>
            <a:cxnLst>
              <a:cxn ang="0">
                <a:pos x="T0" y="T1"/>
              </a:cxn>
              <a:cxn ang="0">
                <a:pos x="T2" y="T3"/>
              </a:cxn>
              <a:cxn ang="0">
                <a:pos x="T4" y="T5"/>
              </a:cxn>
              <a:cxn ang="0">
                <a:pos x="T6" y="T7"/>
              </a:cxn>
              <a:cxn ang="0">
                <a:pos x="T8" y="T9"/>
              </a:cxn>
            </a:cxnLst>
            <a:rect l="0" t="0" r="r" b="b"/>
            <a:pathLst>
              <a:path w="57" h="170">
                <a:moveTo>
                  <a:pt x="56" y="169"/>
                </a:moveTo>
                <a:lnTo>
                  <a:pt x="0" y="169"/>
                </a:lnTo>
                <a:lnTo>
                  <a:pt x="0" y="0"/>
                </a:lnTo>
                <a:lnTo>
                  <a:pt x="56" y="0"/>
                </a:lnTo>
                <a:lnTo>
                  <a:pt x="56" y="169"/>
                </a:lnTo>
              </a:path>
            </a:pathLst>
          </a:custGeom>
          <a:solidFill>
            <a:schemeClr val="tx1">
              <a:lumMod val="90000"/>
              <a:lumOff val="10000"/>
            </a:schemeClr>
          </a:solidFill>
          <a:ln>
            <a:noFill/>
          </a:ln>
          <a:effectLst/>
          <a:extLst/>
        </p:spPr>
        <p:txBody>
          <a:bodyPr wrap="none" anchor="ctr"/>
          <a:lstStyle/>
          <a:p>
            <a:endParaRPr lang="en-US"/>
          </a:p>
        </p:txBody>
      </p:sp>
      <p:sp>
        <p:nvSpPr>
          <p:cNvPr id="257" name="Freeform 249"/>
          <p:cNvSpPr>
            <a:spLocks noChangeArrowheads="1"/>
          </p:cNvSpPr>
          <p:nvPr/>
        </p:nvSpPr>
        <p:spPr bwMode="auto">
          <a:xfrm>
            <a:off x="2230110" y="1818316"/>
            <a:ext cx="61913" cy="20637"/>
          </a:xfrm>
          <a:custGeom>
            <a:avLst/>
            <a:gdLst>
              <a:gd name="T0" fmla="*/ 0 w 171"/>
              <a:gd name="T1" fmla="*/ 56 h 57"/>
              <a:gd name="T2" fmla="*/ 0 w 171"/>
              <a:gd name="T3" fmla="*/ 0 h 57"/>
              <a:gd name="T4" fmla="*/ 170 w 171"/>
              <a:gd name="T5" fmla="*/ 0 h 57"/>
              <a:gd name="T6" fmla="*/ 170 w 171"/>
              <a:gd name="T7" fmla="*/ 56 h 57"/>
              <a:gd name="T8" fmla="*/ 0 w 171"/>
              <a:gd name="T9" fmla="*/ 56 h 57"/>
            </a:gdLst>
            <a:ahLst/>
            <a:cxnLst>
              <a:cxn ang="0">
                <a:pos x="T0" y="T1"/>
              </a:cxn>
              <a:cxn ang="0">
                <a:pos x="T2" y="T3"/>
              </a:cxn>
              <a:cxn ang="0">
                <a:pos x="T4" y="T5"/>
              </a:cxn>
              <a:cxn ang="0">
                <a:pos x="T6" y="T7"/>
              </a:cxn>
              <a:cxn ang="0">
                <a:pos x="T8" y="T9"/>
              </a:cxn>
            </a:cxnLst>
            <a:rect l="0" t="0" r="r" b="b"/>
            <a:pathLst>
              <a:path w="171" h="57">
                <a:moveTo>
                  <a:pt x="0" y="56"/>
                </a:moveTo>
                <a:lnTo>
                  <a:pt x="0" y="0"/>
                </a:lnTo>
                <a:lnTo>
                  <a:pt x="170" y="0"/>
                </a:lnTo>
                <a:lnTo>
                  <a:pt x="170" y="56"/>
                </a:lnTo>
                <a:lnTo>
                  <a:pt x="0" y="56"/>
                </a:lnTo>
              </a:path>
            </a:pathLst>
          </a:custGeom>
          <a:solidFill>
            <a:schemeClr val="tx1">
              <a:lumMod val="90000"/>
              <a:lumOff val="10000"/>
            </a:schemeClr>
          </a:solidFill>
          <a:ln>
            <a:noFill/>
          </a:ln>
          <a:effectLst/>
          <a:extLst/>
        </p:spPr>
        <p:txBody>
          <a:bodyPr wrap="none" anchor="ctr"/>
          <a:lstStyle/>
          <a:p>
            <a:endParaRPr lang="en-US"/>
          </a:p>
        </p:txBody>
      </p:sp>
      <p:sp>
        <p:nvSpPr>
          <p:cNvPr id="258" name="Freeform 250"/>
          <p:cNvSpPr>
            <a:spLocks noChangeArrowheads="1"/>
          </p:cNvSpPr>
          <p:nvPr/>
        </p:nvSpPr>
        <p:spPr bwMode="auto">
          <a:xfrm>
            <a:off x="2776210" y="2042153"/>
            <a:ext cx="152400" cy="122238"/>
          </a:xfrm>
          <a:custGeom>
            <a:avLst/>
            <a:gdLst>
              <a:gd name="T0" fmla="*/ 254 w 424"/>
              <a:gd name="T1" fmla="*/ 254 h 340"/>
              <a:gd name="T2" fmla="*/ 254 w 424"/>
              <a:gd name="T3" fmla="*/ 311 h 340"/>
              <a:gd name="T4" fmla="*/ 254 w 424"/>
              <a:gd name="T5" fmla="*/ 339 h 340"/>
              <a:gd name="T6" fmla="*/ 28 w 424"/>
              <a:gd name="T7" fmla="*/ 339 h 340"/>
              <a:gd name="T8" fmla="*/ 0 w 424"/>
              <a:gd name="T9" fmla="*/ 311 h 340"/>
              <a:gd name="T10" fmla="*/ 0 w 424"/>
              <a:gd name="T11" fmla="*/ 29 h 340"/>
              <a:gd name="T12" fmla="*/ 28 w 424"/>
              <a:gd name="T13" fmla="*/ 0 h 340"/>
              <a:gd name="T14" fmla="*/ 120 w 424"/>
              <a:gd name="T15" fmla="*/ 0 h 340"/>
              <a:gd name="T16" fmla="*/ 167 w 424"/>
              <a:gd name="T17" fmla="*/ 22 h 340"/>
              <a:gd name="T18" fmla="*/ 179 w 424"/>
              <a:gd name="T19" fmla="*/ 36 h 340"/>
              <a:gd name="T20" fmla="*/ 226 w 424"/>
              <a:gd name="T21" fmla="*/ 57 h 340"/>
              <a:gd name="T22" fmla="*/ 395 w 424"/>
              <a:gd name="T23" fmla="*/ 57 h 340"/>
              <a:gd name="T24" fmla="*/ 423 w 424"/>
              <a:gd name="T25" fmla="*/ 85 h 340"/>
              <a:gd name="T26" fmla="*/ 423 w 424"/>
              <a:gd name="T27" fmla="*/ 226 h 340"/>
              <a:gd name="T28" fmla="*/ 282 w 424"/>
              <a:gd name="T29" fmla="*/ 226 h 340"/>
              <a:gd name="T30" fmla="*/ 254 w 424"/>
              <a:gd name="T31" fmla="*/ 226 h 340"/>
              <a:gd name="T32" fmla="*/ 254 w 424"/>
              <a:gd name="T33" fmla="*/ 25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4" h="340">
                <a:moveTo>
                  <a:pt x="254" y="254"/>
                </a:moveTo>
                <a:lnTo>
                  <a:pt x="254" y="311"/>
                </a:lnTo>
                <a:lnTo>
                  <a:pt x="254" y="339"/>
                </a:lnTo>
                <a:lnTo>
                  <a:pt x="28" y="339"/>
                </a:lnTo>
                <a:cubicBezTo>
                  <a:pt x="13" y="339"/>
                  <a:pt x="0" y="326"/>
                  <a:pt x="0" y="311"/>
                </a:cubicBezTo>
                <a:lnTo>
                  <a:pt x="0" y="29"/>
                </a:lnTo>
                <a:cubicBezTo>
                  <a:pt x="0" y="13"/>
                  <a:pt x="13" y="0"/>
                  <a:pt x="28" y="0"/>
                </a:cubicBezTo>
                <a:lnTo>
                  <a:pt x="120" y="0"/>
                </a:lnTo>
                <a:cubicBezTo>
                  <a:pt x="135" y="0"/>
                  <a:pt x="157" y="10"/>
                  <a:pt x="167" y="22"/>
                </a:cubicBezTo>
                <a:lnTo>
                  <a:pt x="179" y="36"/>
                </a:lnTo>
                <a:cubicBezTo>
                  <a:pt x="189" y="47"/>
                  <a:pt x="210" y="57"/>
                  <a:pt x="226" y="57"/>
                </a:cubicBezTo>
                <a:lnTo>
                  <a:pt x="395" y="57"/>
                </a:lnTo>
                <a:cubicBezTo>
                  <a:pt x="411" y="57"/>
                  <a:pt x="423" y="70"/>
                  <a:pt x="423" y="85"/>
                </a:cubicBezTo>
                <a:lnTo>
                  <a:pt x="423" y="226"/>
                </a:lnTo>
                <a:lnTo>
                  <a:pt x="282" y="226"/>
                </a:lnTo>
                <a:lnTo>
                  <a:pt x="254" y="226"/>
                </a:lnTo>
                <a:lnTo>
                  <a:pt x="254" y="254"/>
                </a:lnTo>
              </a:path>
            </a:pathLst>
          </a:custGeom>
          <a:solidFill>
            <a:schemeClr val="tx1">
              <a:lumMod val="90000"/>
              <a:lumOff val="10000"/>
            </a:schemeClr>
          </a:solidFill>
          <a:ln>
            <a:noFill/>
          </a:ln>
          <a:effectLst/>
          <a:extLst/>
        </p:spPr>
        <p:txBody>
          <a:bodyPr wrap="none" anchor="ctr"/>
          <a:lstStyle/>
          <a:p>
            <a:endParaRPr lang="en-US"/>
          </a:p>
        </p:txBody>
      </p:sp>
      <p:sp>
        <p:nvSpPr>
          <p:cNvPr id="259" name="Freeform 251"/>
          <p:cNvSpPr>
            <a:spLocks noChangeArrowheads="1"/>
          </p:cNvSpPr>
          <p:nvPr/>
        </p:nvSpPr>
        <p:spPr bwMode="auto">
          <a:xfrm>
            <a:off x="2877810" y="2132641"/>
            <a:ext cx="61913" cy="20637"/>
          </a:xfrm>
          <a:custGeom>
            <a:avLst/>
            <a:gdLst>
              <a:gd name="T0" fmla="*/ 0 w 171"/>
              <a:gd name="T1" fmla="*/ 57 h 58"/>
              <a:gd name="T2" fmla="*/ 0 w 171"/>
              <a:gd name="T3" fmla="*/ 0 h 58"/>
              <a:gd name="T4" fmla="*/ 170 w 171"/>
              <a:gd name="T5" fmla="*/ 0 h 58"/>
              <a:gd name="T6" fmla="*/ 170 w 171"/>
              <a:gd name="T7" fmla="*/ 57 h 58"/>
              <a:gd name="T8" fmla="*/ 0 w 171"/>
              <a:gd name="T9" fmla="*/ 57 h 58"/>
            </a:gdLst>
            <a:ahLst/>
            <a:cxnLst>
              <a:cxn ang="0">
                <a:pos x="T0" y="T1"/>
              </a:cxn>
              <a:cxn ang="0">
                <a:pos x="T2" y="T3"/>
              </a:cxn>
              <a:cxn ang="0">
                <a:pos x="T4" y="T5"/>
              </a:cxn>
              <a:cxn ang="0">
                <a:pos x="T6" y="T7"/>
              </a:cxn>
              <a:cxn ang="0">
                <a:pos x="T8" y="T9"/>
              </a:cxn>
            </a:cxnLst>
            <a:rect l="0" t="0" r="r" b="b"/>
            <a:pathLst>
              <a:path w="171" h="58">
                <a:moveTo>
                  <a:pt x="0" y="57"/>
                </a:moveTo>
                <a:lnTo>
                  <a:pt x="0" y="0"/>
                </a:lnTo>
                <a:lnTo>
                  <a:pt x="170" y="0"/>
                </a:lnTo>
                <a:lnTo>
                  <a:pt x="170" y="57"/>
                </a:ln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260" name="Freeform 252"/>
          <p:cNvSpPr>
            <a:spLocks noChangeArrowheads="1"/>
          </p:cNvSpPr>
          <p:nvPr/>
        </p:nvSpPr>
        <p:spPr bwMode="auto">
          <a:xfrm>
            <a:off x="2441248" y="1707191"/>
            <a:ext cx="153987" cy="161925"/>
          </a:xfrm>
          <a:custGeom>
            <a:avLst/>
            <a:gdLst>
              <a:gd name="T0" fmla="*/ 273 w 429"/>
              <a:gd name="T1" fmla="*/ 365 h 451"/>
              <a:gd name="T2" fmla="*/ 273 w 429"/>
              <a:gd name="T3" fmla="*/ 422 h 451"/>
              <a:gd name="T4" fmla="*/ 273 w 429"/>
              <a:gd name="T5" fmla="*/ 450 h 451"/>
              <a:gd name="T6" fmla="*/ 223 w 429"/>
              <a:gd name="T7" fmla="*/ 450 h 451"/>
              <a:gd name="T8" fmla="*/ 3 w 429"/>
              <a:gd name="T9" fmla="*/ 450 h 451"/>
              <a:gd name="T10" fmla="*/ 12 w 429"/>
              <a:gd name="T11" fmla="*/ 343 h 451"/>
              <a:gd name="T12" fmla="*/ 113 w 429"/>
              <a:gd name="T13" fmla="*/ 292 h 451"/>
              <a:gd name="T14" fmla="*/ 167 w 429"/>
              <a:gd name="T15" fmla="*/ 267 h 451"/>
              <a:gd name="T16" fmla="*/ 168 w 429"/>
              <a:gd name="T17" fmla="*/ 225 h 451"/>
              <a:gd name="T18" fmla="*/ 146 w 429"/>
              <a:gd name="T19" fmla="*/ 173 h 451"/>
              <a:gd name="T20" fmla="*/ 124 w 429"/>
              <a:gd name="T21" fmla="*/ 148 h 451"/>
              <a:gd name="T22" fmla="*/ 138 w 429"/>
              <a:gd name="T23" fmla="*/ 115 h 451"/>
              <a:gd name="T24" fmla="*/ 135 w 429"/>
              <a:gd name="T25" fmla="*/ 69 h 451"/>
              <a:gd name="T26" fmla="*/ 223 w 429"/>
              <a:gd name="T27" fmla="*/ 0 h 451"/>
              <a:gd name="T28" fmla="*/ 310 w 429"/>
              <a:gd name="T29" fmla="*/ 69 h 451"/>
              <a:gd name="T30" fmla="*/ 307 w 429"/>
              <a:gd name="T31" fmla="*/ 115 h 451"/>
              <a:gd name="T32" fmla="*/ 321 w 429"/>
              <a:gd name="T33" fmla="*/ 148 h 451"/>
              <a:gd name="T34" fmla="*/ 299 w 429"/>
              <a:gd name="T35" fmla="*/ 173 h 451"/>
              <a:gd name="T36" fmla="*/ 278 w 429"/>
              <a:gd name="T37" fmla="*/ 225 h 451"/>
              <a:gd name="T38" fmla="*/ 278 w 429"/>
              <a:gd name="T39" fmla="*/ 267 h 451"/>
              <a:gd name="T40" fmla="*/ 332 w 429"/>
              <a:gd name="T41" fmla="*/ 292 h 451"/>
              <a:gd name="T42" fmla="*/ 428 w 429"/>
              <a:gd name="T43" fmla="*/ 337 h 451"/>
              <a:gd name="T44" fmla="*/ 301 w 429"/>
              <a:gd name="T45" fmla="*/ 337 h 451"/>
              <a:gd name="T46" fmla="*/ 273 w 429"/>
              <a:gd name="T47" fmla="*/ 337 h 451"/>
              <a:gd name="T48" fmla="*/ 273 w 429"/>
              <a:gd name="T49" fmla="*/ 36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451">
                <a:moveTo>
                  <a:pt x="273" y="365"/>
                </a:moveTo>
                <a:lnTo>
                  <a:pt x="273" y="422"/>
                </a:lnTo>
                <a:lnTo>
                  <a:pt x="273" y="450"/>
                </a:lnTo>
                <a:lnTo>
                  <a:pt x="223" y="450"/>
                </a:lnTo>
                <a:lnTo>
                  <a:pt x="3" y="450"/>
                </a:lnTo>
                <a:cubicBezTo>
                  <a:pt x="3"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4" y="148"/>
                </a:cubicBezTo>
                <a:cubicBezTo>
                  <a:pt x="124" y="138"/>
                  <a:pt x="126" y="113"/>
                  <a:pt x="138" y="115"/>
                </a:cubicBezTo>
                <a:cubicBezTo>
                  <a:pt x="136" y="96"/>
                  <a:pt x="134" y="78"/>
                  <a:pt x="135" y="69"/>
                </a:cubicBezTo>
                <a:cubicBezTo>
                  <a:pt x="138" y="35"/>
                  <a:pt x="171" y="0"/>
                  <a:pt x="223" y="0"/>
                </a:cubicBezTo>
                <a:cubicBezTo>
                  <a:pt x="274" y="0"/>
                  <a:pt x="307" y="35"/>
                  <a:pt x="310" y="69"/>
                </a:cubicBezTo>
                <a:cubicBezTo>
                  <a:pt x="311" y="78"/>
                  <a:pt x="309" y="96"/>
                  <a:pt x="307" y="115"/>
                </a:cubicBezTo>
                <a:cubicBezTo>
                  <a:pt x="319" y="113"/>
                  <a:pt x="321" y="138"/>
                  <a:pt x="321" y="148"/>
                </a:cubicBezTo>
                <a:cubicBezTo>
                  <a:pt x="320" y="157"/>
                  <a:pt x="309" y="176"/>
                  <a:pt x="299" y="173"/>
                </a:cubicBezTo>
                <a:cubicBezTo>
                  <a:pt x="294" y="212"/>
                  <a:pt x="278" y="225"/>
                  <a:pt x="278" y="225"/>
                </a:cubicBezTo>
                <a:lnTo>
                  <a:pt x="278" y="267"/>
                </a:lnTo>
                <a:cubicBezTo>
                  <a:pt x="278" y="267"/>
                  <a:pt x="288" y="273"/>
                  <a:pt x="332" y="292"/>
                </a:cubicBezTo>
                <a:cubicBezTo>
                  <a:pt x="372" y="308"/>
                  <a:pt x="411" y="320"/>
                  <a:pt x="428" y="337"/>
                </a:cubicBezTo>
                <a:lnTo>
                  <a:pt x="301" y="337"/>
                </a:lnTo>
                <a:lnTo>
                  <a:pt x="273" y="337"/>
                </a:lnTo>
                <a:lnTo>
                  <a:pt x="273" y="365"/>
                </a:lnTo>
              </a:path>
            </a:pathLst>
          </a:custGeom>
          <a:solidFill>
            <a:schemeClr val="tx1">
              <a:lumMod val="90000"/>
              <a:lumOff val="10000"/>
            </a:schemeClr>
          </a:solidFill>
          <a:ln>
            <a:noFill/>
          </a:ln>
          <a:effectLst/>
          <a:extLst/>
        </p:spPr>
        <p:txBody>
          <a:bodyPr wrap="none" anchor="ctr"/>
          <a:lstStyle/>
          <a:p>
            <a:endParaRPr lang="en-US"/>
          </a:p>
        </p:txBody>
      </p:sp>
      <p:sp>
        <p:nvSpPr>
          <p:cNvPr id="261" name="Freeform 253"/>
          <p:cNvSpPr>
            <a:spLocks noChangeArrowheads="1"/>
          </p:cNvSpPr>
          <p:nvPr/>
        </p:nvSpPr>
        <p:spPr bwMode="auto">
          <a:xfrm>
            <a:off x="2550785" y="1837366"/>
            <a:ext cx="61913" cy="20637"/>
          </a:xfrm>
          <a:custGeom>
            <a:avLst/>
            <a:gdLst>
              <a:gd name="T0" fmla="*/ 0 w 170"/>
              <a:gd name="T1" fmla="*/ 57 h 58"/>
              <a:gd name="T2" fmla="*/ 0 w 170"/>
              <a:gd name="T3" fmla="*/ 0 h 58"/>
              <a:gd name="T4" fmla="*/ 169 w 170"/>
              <a:gd name="T5" fmla="*/ 0 h 58"/>
              <a:gd name="T6" fmla="*/ 169 w 170"/>
              <a:gd name="T7" fmla="*/ 57 h 58"/>
              <a:gd name="T8" fmla="*/ 0 w 170"/>
              <a:gd name="T9" fmla="*/ 57 h 58"/>
            </a:gdLst>
            <a:ahLst/>
            <a:cxnLst>
              <a:cxn ang="0">
                <a:pos x="T0" y="T1"/>
              </a:cxn>
              <a:cxn ang="0">
                <a:pos x="T2" y="T3"/>
              </a:cxn>
              <a:cxn ang="0">
                <a:pos x="T4" y="T5"/>
              </a:cxn>
              <a:cxn ang="0">
                <a:pos x="T6" y="T7"/>
              </a:cxn>
              <a:cxn ang="0">
                <a:pos x="T8" y="T9"/>
              </a:cxn>
            </a:cxnLst>
            <a:rect l="0" t="0" r="r" b="b"/>
            <a:pathLst>
              <a:path w="170" h="58">
                <a:moveTo>
                  <a:pt x="0" y="57"/>
                </a:moveTo>
                <a:lnTo>
                  <a:pt x="0" y="0"/>
                </a:lnTo>
                <a:lnTo>
                  <a:pt x="169" y="0"/>
                </a:lnTo>
                <a:lnTo>
                  <a:pt x="169" y="57"/>
                </a:ln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262" name="Freeform 254"/>
          <p:cNvSpPr>
            <a:spLocks noChangeArrowheads="1"/>
          </p:cNvSpPr>
          <p:nvPr/>
        </p:nvSpPr>
        <p:spPr bwMode="auto">
          <a:xfrm>
            <a:off x="7096847" y="3605840"/>
            <a:ext cx="163512" cy="161925"/>
          </a:xfrm>
          <a:custGeom>
            <a:avLst/>
            <a:gdLst>
              <a:gd name="T0" fmla="*/ 395 w 453"/>
              <a:gd name="T1" fmla="*/ 283 h 449"/>
              <a:gd name="T2" fmla="*/ 395 w 453"/>
              <a:gd name="T3" fmla="*/ 57 h 449"/>
              <a:gd name="T4" fmla="*/ 56 w 453"/>
              <a:gd name="T5" fmla="*/ 57 h 449"/>
              <a:gd name="T6" fmla="*/ 56 w 453"/>
              <a:gd name="T7" fmla="*/ 283 h 449"/>
              <a:gd name="T8" fmla="*/ 124 w 453"/>
              <a:gd name="T9" fmla="*/ 283 h 449"/>
              <a:gd name="T10" fmla="*/ 169 w 453"/>
              <a:gd name="T11" fmla="*/ 283 h 449"/>
              <a:gd name="T12" fmla="*/ 169 w 453"/>
              <a:gd name="T13" fmla="*/ 337 h 449"/>
              <a:gd name="T14" fmla="*/ 233 w 453"/>
              <a:gd name="T15" fmla="*/ 294 h 449"/>
              <a:gd name="T16" fmla="*/ 253 w 453"/>
              <a:gd name="T17" fmla="*/ 283 h 449"/>
              <a:gd name="T18" fmla="*/ 272 w 453"/>
              <a:gd name="T19" fmla="*/ 283 h 449"/>
              <a:gd name="T20" fmla="*/ 395 w 453"/>
              <a:gd name="T21" fmla="*/ 283 h 449"/>
              <a:gd name="T22" fmla="*/ 452 w 453"/>
              <a:gd name="T23" fmla="*/ 0 h 449"/>
              <a:gd name="T24" fmla="*/ 452 w 453"/>
              <a:gd name="T25" fmla="*/ 339 h 449"/>
              <a:gd name="T26" fmla="*/ 272 w 453"/>
              <a:gd name="T27" fmla="*/ 339 h 449"/>
              <a:gd name="T28" fmla="*/ 113 w 453"/>
              <a:gd name="T29" fmla="*/ 448 h 449"/>
              <a:gd name="T30" fmla="*/ 113 w 453"/>
              <a:gd name="T31" fmla="*/ 339 h 449"/>
              <a:gd name="T32" fmla="*/ 0 w 453"/>
              <a:gd name="T33" fmla="*/ 339 h 449"/>
              <a:gd name="T34" fmla="*/ 0 w 453"/>
              <a:gd name="T35" fmla="*/ 0 h 449"/>
              <a:gd name="T36" fmla="*/ 452 w 453"/>
              <a:gd name="T3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449">
                <a:moveTo>
                  <a:pt x="395" y="283"/>
                </a:moveTo>
                <a:lnTo>
                  <a:pt x="395" y="57"/>
                </a:lnTo>
                <a:lnTo>
                  <a:pt x="56" y="57"/>
                </a:lnTo>
                <a:lnTo>
                  <a:pt x="56" y="283"/>
                </a:lnTo>
                <a:lnTo>
                  <a:pt x="124" y="283"/>
                </a:lnTo>
                <a:lnTo>
                  <a:pt x="169" y="283"/>
                </a:lnTo>
                <a:lnTo>
                  <a:pt x="169" y="337"/>
                </a:lnTo>
                <a:lnTo>
                  <a:pt x="233" y="294"/>
                </a:lnTo>
                <a:lnTo>
                  <a:pt x="253" y="283"/>
                </a:lnTo>
                <a:lnTo>
                  <a:pt x="272" y="283"/>
                </a:lnTo>
                <a:lnTo>
                  <a:pt x="395" y="283"/>
                </a:lnTo>
                <a:close/>
                <a:moveTo>
                  <a:pt x="452" y="0"/>
                </a:moveTo>
                <a:lnTo>
                  <a:pt x="452" y="339"/>
                </a:lnTo>
                <a:lnTo>
                  <a:pt x="272" y="339"/>
                </a:lnTo>
                <a:lnTo>
                  <a:pt x="113" y="448"/>
                </a:lnTo>
                <a:lnTo>
                  <a:pt x="113" y="339"/>
                </a:lnTo>
                <a:lnTo>
                  <a:pt x="0" y="339"/>
                </a:lnTo>
                <a:lnTo>
                  <a:pt x="0" y="0"/>
                </a:lnTo>
                <a:lnTo>
                  <a:pt x="452" y="0"/>
                </a:lnTo>
                <a:close/>
              </a:path>
            </a:pathLst>
          </a:custGeom>
          <a:solidFill>
            <a:schemeClr val="tx1">
              <a:lumMod val="90000"/>
              <a:lumOff val="10000"/>
            </a:schemeClr>
          </a:solidFill>
          <a:ln>
            <a:noFill/>
          </a:ln>
          <a:effectLst/>
          <a:extLst/>
        </p:spPr>
        <p:txBody>
          <a:bodyPr wrap="none" anchor="ctr"/>
          <a:lstStyle/>
          <a:p>
            <a:endParaRPr lang="en-US"/>
          </a:p>
        </p:txBody>
      </p:sp>
      <p:sp>
        <p:nvSpPr>
          <p:cNvPr id="263" name="Freeform 255"/>
          <p:cNvSpPr>
            <a:spLocks noChangeArrowheads="1"/>
          </p:cNvSpPr>
          <p:nvPr/>
        </p:nvSpPr>
        <p:spPr bwMode="auto">
          <a:xfrm>
            <a:off x="4800575" y="4913941"/>
            <a:ext cx="149225" cy="157162"/>
          </a:xfrm>
          <a:custGeom>
            <a:avLst/>
            <a:gdLst>
              <a:gd name="T0" fmla="*/ 347 w 416"/>
              <a:gd name="T1" fmla="*/ 431 h 436"/>
              <a:gd name="T2" fmla="*/ 106 w 416"/>
              <a:gd name="T3" fmla="*/ 317 h 436"/>
              <a:gd name="T4" fmla="*/ 15 w 416"/>
              <a:gd name="T5" fmla="*/ 54 h 436"/>
              <a:gd name="T6" fmla="*/ 63 w 416"/>
              <a:gd name="T7" fmla="*/ 7 h 436"/>
              <a:gd name="T8" fmla="*/ 73 w 416"/>
              <a:gd name="T9" fmla="*/ 3 h 436"/>
              <a:gd name="T10" fmla="*/ 111 w 416"/>
              <a:gd name="T11" fmla="*/ 14 h 436"/>
              <a:gd name="T12" fmla="*/ 115 w 416"/>
              <a:gd name="T13" fmla="*/ 17 h 436"/>
              <a:gd name="T14" fmla="*/ 143 w 416"/>
              <a:gd name="T15" fmla="*/ 115 h 436"/>
              <a:gd name="T16" fmla="*/ 99 w 416"/>
              <a:gd name="T17" fmla="*/ 165 h 436"/>
              <a:gd name="T18" fmla="*/ 156 w 416"/>
              <a:gd name="T19" fmla="*/ 261 h 436"/>
              <a:gd name="T20" fmla="*/ 249 w 416"/>
              <a:gd name="T21" fmla="*/ 334 h 436"/>
              <a:gd name="T22" fmla="*/ 299 w 416"/>
              <a:gd name="T23" fmla="*/ 297 h 436"/>
              <a:gd name="T24" fmla="*/ 304 w 416"/>
              <a:gd name="T25" fmla="*/ 297 h 436"/>
              <a:gd name="T26" fmla="*/ 398 w 416"/>
              <a:gd name="T27" fmla="*/ 336 h 436"/>
              <a:gd name="T28" fmla="*/ 400 w 416"/>
              <a:gd name="T29" fmla="*/ 341 h 436"/>
              <a:gd name="T30" fmla="*/ 402 w 416"/>
              <a:gd name="T31" fmla="*/ 389 h 436"/>
              <a:gd name="T32" fmla="*/ 349 w 416"/>
              <a:gd name="T33" fmla="*/ 431 h 436"/>
              <a:gd name="T34" fmla="*/ 347 w 416"/>
              <a:gd name="T35" fmla="*/ 43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6" h="436">
                <a:moveTo>
                  <a:pt x="347" y="431"/>
                </a:moveTo>
                <a:cubicBezTo>
                  <a:pt x="329" y="435"/>
                  <a:pt x="206" y="430"/>
                  <a:pt x="106" y="317"/>
                </a:cubicBezTo>
                <a:cubicBezTo>
                  <a:pt x="0" y="198"/>
                  <a:pt x="11" y="63"/>
                  <a:pt x="15" y="54"/>
                </a:cubicBezTo>
                <a:cubicBezTo>
                  <a:pt x="23" y="38"/>
                  <a:pt x="41" y="21"/>
                  <a:pt x="63" y="7"/>
                </a:cubicBezTo>
                <a:cubicBezTo>
                  <a:pt x="66" y="5"/>
                  <a:pt x="70" y="3"/>
                  <a:pt x="73" y="3"/>
                </a:cubicBezTo>
                <a:cubicBezTo>
                  <a:pt x="88" y="0"/>
                  <a:pt x="102" y="8"/>
                  <a:pt x="111" y="14"/>
                </a:cubicBezTo>
                <a:lnTo>
                  <a:pt x="115" y="17"/>
                </a:lnTo>
                <a:cubicBezTo>
                  <a:pt x="128" y="24"/>
                  <a:pt x="143" y="105"/>
                  <a:pt x="143" y="115"/>
                </a:cubicBezTo>
                <a:cubicBezTo>
                  <a:pt x="142" y="127"/>
                  <a:pt x="129" y="138"/>
                  <a:pt x="99" y="165"/>
                </a:cubicBezTo>
                <a:cubicBezTo>
                  <a:pt x="108" y="195"/>
                  <a:pt x="134" y="236"/>
                  <a:pt x="156" y="261"/>
                </a:cubicBezTo>
                <a:cubicBezTo>
                  <a:pt x="176" y="283"/>
                  <a:pt x="218" y="321"/>
                  <a:pt x="249" y="334"/>
                </a:cubicBezTo>
                <a:cubicBezTo>
                  <a:pt x="275" y="311"/>
                  <a:pt x="288" y="299"/>
                  <a:pt x="299" y="297"/>
                </a:cubicBezTo>
                <a:cubicBezTo>
                  <a:pt x="301" y="297"/>
                  <a:pt x="302" y="297"/>
                  <a:pt x="304" y="297"/>
                </a:cubicBezTo>
                <a:cubicBezTo>
                  <a:pt x="314" y="297"/>
                  <a:pt x="392" y="322"/>
                  <a:pt x="398" y="336"/>
                </a:cubicBezTo>
                <a:lnTo>
                  <a:pt x="400" y="341"/>
                </a:lnTo>
                <a:cubicBezTo>
                  <a:pt x="406" y="352"/>
                  <a:pt x="415" y="372"/>
                  <a:pt x="402" y="389"/>
                </a:cubicBezTo>
                <a:cubicBezTo>
                  <a:pt x="385" y="409"/>
                  <a:pt x="366" y="425"/>
                  <a:pt x="349" y="431"/>
                </a:cubicBezTo>
                <a:lnTo>
                  <a:pt x="347" y="431"/>
                </a:lnTo>
              </a:path>
            </a:pathLst>
          </a:custGeom>
          <a:solidFill>
            <a:schemeClr val="tx1">
              <a:lumMod val="90000"/>
              <a:lumOff val="10000"/>
            </a:schemeClr>
          </a:solidFill>
          <a:ln>
            <a:noFill/>
          </a:ln>
          <a:effectLst/>
          <a:extLst/>
        </p:spPr>
        <p:txBody>
          <a:bodyPr wrap="none" anchor="ctr"/>
          <a:lstStyle/>
          <a:p>
            <a:endParaRPr lang="en-US"/>
          </a:p>
        </p:txBody>
      </p:sp>
      <p:sp>
        <p:nvSpPr>
          <p:cNvPr id="264" name="Freeform 256"/>
          <p:cNvSpPr>
            <a:spLocks noChangeArrowheads="1"/>
          </p:cNvSpPr>
          <p:nvPr/>
        </p:nvSpPr>
        <p:spPr bwMode="auto">
          <a:xfrm>
            <a:off x="4800575" y="4912353"/>
            <a:ext cx="150812" cy="160338"/>
          </a:xfrm>
          <a:custGeom>
            <a:avLst/>
            <a:gdLst>
              <a:gd name="T0" fmla="*/ 113 w 420"/>
              <a:gd name="T1" fmla="*/ 24 h 444"/>
              <a:gd name="T2" fmla="*/ 73 w 420"/>
              <a:gd name="T3" fmla="*/ 10 h 444"/>
              <a:gd name="T4" fmla="*/ 64 w 420"/>
              <a:gd name="T5" fmla="*/ 14 h 444"/>
              <a:gd name="T6" fmla="*/ 17 w 420"/>
              <a:gd name="T7" fmla="*/ 60 h 444"/>
              <a:gd name="T8" fmla="*/ 108 w 420"/>
              <a:gd name="T9" fmla="*/ 319 h 444"/>
              <a:gd name="T10" fmla="*/ 345 w 420"/>
              <a:gd name="T11" fmla="*/ 432 h 444"/>
              <a:gd name="T12" fmla="*/ 346 w 420"/>
              <a:gd name="T13" fmla="*/ 431 h 444"/>
              <a:gd name="T14" fmla="*/ 398 w 420"/>
              <a:gd name="T15" fmla="*/ 390 h 444"/>
              <a:gd name="T16" fmla="*/ 393 w 420"/>
              <a:gd name="T17" fmla="*/ 341 h 444"/>
              <a:gd name="T18" fmla="*/ 302 w 420"/>
              <a:gd name="T19" fmla="*/ 305 h 444"/>
              <a:gd name="T20" fmla="*/ 299 w 420"/>
              <a:gd name="T21" fmla="*/ 305 h 444"/>
              <a:gd name="T22" fmla="*/ 248 w 420"/>
              <a:gd name="T23" fmla="*/ 343 h 444"/>
              <a:gd name="T24" fmla="*/ 152 w 420"/>
              <a:gd name="T25" fmla="*/ 267 h 444"/>
              <a:gd name="T26" fmla="*/ 94 w 420"/>
              <a:gd name="T27" fmla="*/ 168 h 444"/>
              <a:gd name="T28" fmla="*/ 138 w 420"/>
              <a:gd name="T29" fmla="*/ 119 h 444"/>
              <a:gd name="T30" fmla="*/ 113 w 420"/>
              <a:gd name="T31" fmla="*/ 24 h 444"/>
              <a:gd name="T32" fmla="*/ 72 w 420"/>
              <a:gd name="T33" fmla="*/ 3 h 444"/>
              <a:gd name="T34" fmla="*/ 112 w 420"/>
              <a:gd name="T35" fmla="*/ 15 h 444"/>
              <a:gd name="T36" fmla="*/ 116 w 420"/>
              <a:gd name="T37" fmla="*/ 18 h 444"/>
              <a:gd name="T38" fmla="*/ 145 w 420"/>
              <a:gd name="T39" fmla="*/ 119 h 444"/>
              <a:gd name="T40" fmla="*/ 102 w 420"/>
              <a:gd name="T41" fmla="*/ 170 h 444"/>
              <a:gd name="T42" fmla="*/ 158 w 420"/>
              <a:gd name="T43" fmla="*/ 262 h 444"/>
              <a:gd name="T44" fmla="*/ 247 w 420"/>
              <a:gd name="T45" fmla="*/ 334 h 444"/>
              <a:gd name="T46" fmla="*/ 297 w 420"/>
              <a:gd name="T47" fmla="*/ 298 h 444"/>
              <a:gd name="T48" fmla="*/ 303 w 420"/>
              <a:gd name="T49" fmla="*/ 297 h 444"/>
              <a:gd name="T50" fmla="*/ 400 w 420"/>
              <a:gd name="T51" fmla="*/ 338 h 444"/>
              <a:gd name="T52" fmla="*/ 402 w 420"/>
              <a:gd name="T53" fmla="*/ 343 h 444"/>
              <a:gd name="T54" fmla="*/ 404 w 420"/>
              <a:gd name="T55" fmla="*/ 395 h 444"/>
              <a:gd name="T56" fmla="*/ 349 w 420"/>
              <a:gd name="T57" fmla="*/ 438 h 444"/>
              <a:gd name="T58" fmla="*/ 347 w 420"/>
              <a:gd name="T59" fmla="*/ 439 h 444"/>
              <a:gd name="T60" fmla="*/ 347 w 420"/>
              <a:gd name="T61" fmla="*/ 439 h 444"/>
              <a:gd name="T62" fmla="*/ 102 w 420"/>
              <a:gd name="T63" fmla="*/ 324 h 444"/>
              <a:gd name="T64" fmla="*/ 11 w 420"/>
              <a:gd name="T65" fmla="*/ 57 h 444"/>
              <a:gd name="T66" fmla="*/ 60 w 420"/>
              <a:gd name="T67" fmla="*/ 8 h 444"/>
              <a:gd name="T68" fmla="*/ 72 w 420"/>
              <a:gd name="T69" fmla="*/ 3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0" h="444">
                <a:moveTo>
                  <a:pt x="113" y="24"/>
                </a:moveTo>
                <a:cubicBezTo>
                  <a:pt x="104" y="20"/>
                  <a:pt x="89" y="7"/>
                  <a:pt x="73" y="10"/>
                </a:cubicBezTo>
                <a:cubicBezTo>
                  <a:pt x="70" y="11"/>
                  <a:pt x="67" y="12"/>
                  <a:pt x="64" y="14"/>
                </a:cubicBezTo>
                <a:cubicBezTo>
                  <a:pt x="45" y="26"/>
                  <a:pt x="26" y="42"/>
                  <a:pt x="17" y="60"/>
                </a:cubicBezTo>
                <a:cubicBezTo>
                  <a:pt x="12" y="70"/>
                  <a:pt x="6" y="204"/>
                  <a:pt x="108" y="319"/>
                </a:cubicBezTo>
                <a:cubicBezTo>
                  <a:pt x="207" y="430"/>
                  <a:pt x="329" y="435"/>
                  <a:pt x="345" y="432"/>
                </a:cubicBezTo>
                <a:cubicBezTo>
                  <a:pt x="346" y="431"/>
                  <a:pt x="346" y="431"/>
                  <a:pt x="346" y="431"/>
                </a:cubicBezTo>
                <a:cubicBezTo>
                  <a:pt x="365" y="425"/>
                  <a:pt x="384" y="408"/>
                  <a:pt x="398" y="390"/>
                </a:cubicBezTo>
                <a:cubicBezTo>
                  <a:pt x="412" y="373"/>
                  <a:pt x="398" y="352"/>
                  <a:pt x="393" y="341"/>
                </a:cubicBezTo>
                <a:cubicBezTo>
                  <a:pt x="389" y="330"/>
                  <a:pt x="313" y="305"/>
                  <a:pt x="302" y="305"/>
                </a:cubicBezTo>
                <a:cubicBezTo>
                  <a:pt x="301" y="305"/>
                  <a:pt x="300" y="305"/>
                  <a:pt x="299" y="305"/>
                </a:cubicBezTo>
                <a:cubicBezTo>
                  <a:pt x="289" y="307"/>
                  <a:pt x="275" y="319"/>
                  <a:pt x="248" y="343"/>
                </a:cubicBezTo>
                <a:cubicBezTo>
                  <a:pt x="218" y="330"/>
                  <a:pt x="174" y="292"/>
                  <a:pt x="152" y="267"/>
                </a:cubicBezTo>
                <a:cubicBezTo>
                  <a:pt x="130" y="243"/>
                  <a:pt x="102" y="199"/>
                  <a:pt x="94" y="168"/>
                </a:cubicBezTo>
                <a:cubicBezTo>
                  <a:pt x="124" y="141"/>
                  <a:pt x="137" y="129"/>
                  <a:pt x="138" y="119"/>
                </a:cubicBezTo>
                <a:cubicBezTo>
                  <a:pt x="139" y="109"/>
                  <a:pt x="123" y="30"/>
                  <a:pt x="113" y="24"/>
                </a:cubicBezTo>
                <a:close/>
                <a:moveTo>
                  <a:pt x="72" y="3"/>
                </a:moveTo>
                <a:cubicBezTo>
                  <a:pt x="88" y="0"/>
                  <a:pt x="102" y="9"/>
                  <a:pt x="112" y="15"/>
                </a:cubicBezTo>
                <a:cubicBezTo>
                  <a:pt x="113" y="16"/>
                  <a:pt x="115" y="17"/>
                  <a:pt x="116" y="18"/>
                </a:cubicBezTo>
                <a:cubicBezTo>
                  <a:pt x="131" y="27"/>
                  <a:pt x="146" y="113"/>
                  <a:pt x="145" y="119"/>
                </a:cubicBezTo>
                <a:cubicBezTo>
                  <a:pt x="144" y="132"/>
                  <a:pt x="132" y="144"/>
                  <a:pt x="102" y="170"/>
                </a:cubicBezTo>
                <a:cubicBezTo>
                  <a:pt x="111" y="200"/>
                  <a:pt x="137" y="239"/>
                  <a:pt x="158" y="262"/>
                </a:cubicBezTo>
                <a:cubicBezTo>
                  <a:pt x="177" y="284"/>
                  <a:pt x="217" y="320"/>
                  <a:pt x="247" y="334"/>
                </a:cubicBezTo>
                <a:cubicBezTo>
                  <a:pt x="273" y="311"/>
                  <a:pt x="286" y="300"/>
                  <a:pt x="297" y="298"/>
                </a:cubicBezTo>
                <a:cubicBezTo>
                  <a:pt x="299" y="297"/>
                  <a:pt x="301" y="297"/>
                  <a:pt x="303" y="297"/>
                </a:cubicBezTo>
                <a:cubicBezTo>
                  <a:pt x="310" y="298"/>
                  <a:pt x="393" y="322"/>
                  <a:pt x="400" y="338"/>
                </a:cubicBezTo>
                <a:cubicBezTo>
                  <a:pt x="401" y="340"/>
                  <a:pt x="401" y="341"/>
                  <a:pt x="402" y="343"/>
                </a:cubicBezTo>
                <a:cubicBezTo>
                  <a:pt x="408" y="355"/>
                  <a:pt x="419" y="377"/>
                  <a:pt x="404" y="395"/>
                </a:cubicBezTo>
                <a:cubicBezTo>
                  <a:pt x="396" y="405"/>
                  <a:pt x="374" y="429"/>
                  <a:pt x="349" y="438"/>
                </a:cubicBezTo>
                <a:lnTo>
                  <a:pt x="347" y="439"/>
                </a:lnTo>
                <a:lnTo>
                  <a:pt x="347" y="439"/>
                </a:lnTo>
                <a:cubicBezTo>
                  <a:pt x="328" y="443"/>
                  <a:pt x="203" y="438"/>
                  <a:pt x="102" y="324"/>
                </a:cubicBezTo>
                <a:cubicBezTo>
                  <a:pt x="0" y="208"/>
                  <a:pt x="3" y="72"/>
                  <a:pt x="11" y="57"/>
                </a:cubicBezTo>
                <a:cubicBezTo>
                  <a:pt x="23" y="33"/>
                  <a:pt x="49" y="14"/>
                  <a:pt x="60" y="8"/>
                </a:cubicBezTo>
                <a:cubicBezTo>
                  <a:pt x="64" y="5"/>
                  <a:pt x="68" y="4"/>
                  <a:pt x="72" y="3"/>
                </a:cubicBezTo>
                <a:close/>
              </a:path>
            </a:pathLst>
          </a:custGeom>
          <a:solidFill>
            <a:schemeClr val="tx1">
              <a:lumMod val="90000"/>
              <a:lumOff val="10000"/>
            </a:schemeClr>
          </a:solidFill>
          <a:ln>
            <a:noFill/>
          </a:ln>
          <a:effectLst/>
          <a:extLst/>
        </p:spPr>
        <p:txBody>
          <a:bodyPr wrap="none" anchor="ctr"/>
          <a:lstStyle/>
          <a:p>
            <a:endParaRPr lang="en-US"/>
          </a:p>
        </p:txBody>
      </p:sp>
      <p:sp>
        <p:nvSpPr>
          <p:cNvPr id="265" name="Freeform 257"/>
          <p:cNvSpPr>
            <a:spLocks noChangeArrowheads="1"/>
          </p:cNvSpPr>
          <p:nvPr/>
        </p:nvSpPr>
        <p:spPr bwMode="auto">
          <a:xfrm>
            <a:off x="5138712" y="4912353"/>
            <a:ext cx="112713" cy="163513"/>
          </a:xfrm>
          <a:custGeom>
            <a:avLst/>
            <a:gdLst>
              <a:gd name="T0" fmla="*/ 310 w 311"/>
              <a:gd name="T1" fmla="*/ 113 h 453"/>
              <a:gd name="T2" fmla="*/ 254 w 311"/>
              <a:gd name="T3" fmla="*/ 452 h 453"/>
              <a:gd name="T4" fmla="*/ 0 w 311"/>
              <a:gd name="T5" fmla="*/ 395 h 453"/>
              <a:gd name="T6" fmla="*/ 56 w 311"/>
              <a:gd name="T7" fmla="*/ 57 h 453"/>
              <a:gd name="T8" fmla="*/ 85 w 311"/>
              <a:gd name="T9" fmla="*/ 0 h 453"/>
              <a:gd name="T10" fmla="*/ 113 w 311"/>
              <a:gd name="T11" fmla="*/ 57 h 453"/>
              <a:gd name="T12" fmla="*/ 85 w 311"/>
              <a:gd name="T13" fmla="*/ 395 h 453"/>
              <a:gd name="T14" fmla="*/ 56 w 311"/>
              <a:gd name="T15" fmla="*/ 367 h 453"/>
              <a:gd name="T16" fmla="*/ 85 w 311"/>
              <a:gd name="T17" fmla="*/ 395 h 453"/>
              <a:gd name="T18" fmla="*/ 85 w 311"/>
              <a:gd name="T19" fmla="*/ 311 h 453"/>
              <a:gd name="T20" fmla="*/ 56 w 311"/>
              <a:gd name="T21" fmla="*/ 339 h 453"/>
              <a:gd name="T22" fmla="*/ 85 w 311"/>
              <a:gd name="T23" fmla="*/ 283 h 453"/>
              <a:gd name="T24" fmla="*/ 56 w 311"/>
              <a:gd name="T25" fmla="*/ 254 h 453"/>
              <a:gd name="T26" fmla="*/ 85 w 311"/>
              <a:gd name="T27" fmla="*/ 283 h 453"/>
              <a:gd name="T28" fmla="*/ 141 w 311"/>
              <a:gd name="T29" fmla="*/ 367 h 453"/>
              <a:gd name="T30" fmla="*/ 113 w 311"/>
              <a:gd name="T31" fmla="*/ 395 h 453"/>
              <a:gd name="T32" fmla="*/ 141 w 311"/>
              <a:gd name="T33" fmla="*/ 339 h 453"/>
              <a:gd name="T34" fmla="*/ 113 w 311"/>
              <a:gd name="T35" fmla="*/ 311 h 453"/>
              <a:gd name="T36" fmla="*/ 141 w 311"/>
              <a:gd name="T37" fmla="*/ 339 h 453"/>
              <a:gd name="T38" fmla="*/ 141 w 311"/>
              <a:gd name="T39" fmla="*/ 254 h 453"/>
              <a:gd name="T40" fmla="*/ 113 w 311"/>
              <a:gd name="T41" fmla="*/ 283 h 453"/>
              <a:gd name="T42" fmla="*/ 197 w 311"/>
              <a:gd name="T43" fmla="*/ 395 h 453"/>
              <a:gd name="T44" fmla="*/ 169 w 311"/>
              <a:gd name="T45" fmla="*/ 367 h 453"/>
              <a:gd name="T46" fmla="*/ 197 w 311"/>
              <a:gd name="T47" fmla="*/ 395 h 453"/>
              <a:gd name="T48" fmla="*/ 197 w 311"/>
              <a:gd name="T49" fmla="*/ 311 h 453"/>
              <a:gd name="T50" fmla="*/ 169 w 311"/>
              <a:gd name="T51" fmla="*/ 339 h 453"/>
              <a:gd name="T52" fmla="*/ 197 w 311"/>
              <a:gd name="T53" fmla="*/ 283 h 453"/>
              <a:gd name="T54" fmla="*/ 169 w 311"/>
              <a:gd name="T55" fmla="*/ 254 h 453"/>
              <a:gd name="T56" fmla="*/ 197 w 311"/>
              <a:gd name="T57" fmla="*/ 283 h 453"/>
              <a:gd name="T58" fmla="*/ 254 w 311"/>
              <a:gd name="T59" fmla="*/ 367 h 453"/>
              <a:gd name="T60" fmla="*/ 226 w 311"/>
              <a:gd name="T61" fmla="*/ 395 h 453"/>
              <a:gd name="T62" fmla="*/ 254 w 311"/>
              <a:gd name="T63" fmla="*/ 339 h 453"/>
              <a:gd name="T64" fmla="*/ 226 w 311"/>
              <a:gd name="T65" fmla="*/ 311 h 453"/>
              <a:gd name="T66" fmla="*/ 254 w 311"/>
              <a:gd name="T67" fmla="*/ 339 h 453"/>
              <a:gd name="T68" fmla="*/ 254 w 311"/>
              <a:gd name="T69" fmla="*/ 254 h 453"/>
              <a:gd name="T70" fmla="*/ 226 w 311"/>
              <a:gd name="T71" fmla="*/ 283 h 453"/>
              <a:gd name="T72" fmla="*/ 254 w 311"/>
              <a:gd name="T73" fmla="*/ 226 h 453"/>
              <a:gd name="T74" fmla="*/ 56 w 311"/>
              <a:gd name="T75" fmla="*/ 113 h 453"/>
              <a:gd name="T76" fmla="*/ 254 w 311"/>
              <a:gd name="T77" fmla="*/ 22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1" h="453">
                <a:moveTo>
                  <a:pt x="254" y="57"/>
                </a:moveTo>
                <a:cubicBezTo>
                  <a:pt x="285" y="57"/>
                  <a:pt x="310" y="82"/>
                  <a:pt x="310" y="113"/>
                </a:cubicBezTo>
                <a:lnTo>
                  <a:pt x="310" y="395"/>
                </a:lnTo>
                <a:cubicBezTo>
                  <a:pt x="310" y="426"/>
                  <a:pt x="285" y="452"/>
                  <a:pt x="254" y="452"/>
                </a:cubicBezTo>
                <a:lnTo>
                  <a:pt x="56" y="452"/>
                </a:lnTo>
                <a:cubicBezTo>
                  <a:pt x="25" y="452"/>
                  <a:pt x="0" y="426"/>
                  <a:pt x="0" y="395"/>
                </a:cubicBezTo>
                <a:lnTo>
                  <a:pt x="0" y="113"/>
                </a:lnTo>
                <a:cubicBezTo>
                  <a:pt x="0" y="82"/>
                  <a:pt x="25" y="57"/>
                  <a:pt x="56" y="57"/>
                </a:cubicBezTo>
                <a:lnTo>
                  <a:pt x="56" y="29"/>
                </a:lnTo>
                <a:cubicBezTo>
                  <a:pt x="56" y="13"/>
                  <a:pt x="69" y="0"/>
                  <a:pt x="85" y="0"/>
                </a:cubicBezTo>
                <a:cubicBezTo>
                  <a:pt x="100" y="0"/>
                  <a:pt x="113" y="13"/>
                  <a:pt x="113" y="29"/>
                </a:cubicBezTo>
                <a:lnTo>
                  <a:pt x="113" y="57"/>
                </a:lnTo>
                <a:lnTo>
                  <a:pt x="254" y="57"/>
                </a:lnTo>
                <a:close/>
                <a:moveTo>
                  <a:pt x="85" y="395"/>
                </a:moveTo>
                <a:lnTo>
                  <a:pt x="85" y="367"/>
                </a:lnTo>
                <a:lnTo>
                  <a:pt x="56" y="367"/>
                </a:lnTo>
                <a:lnTo>
                  <a:pt x="56" y="395"/>
                </a:lnTo>
                <a:lnTo>
                  <a:pt x="85" y="395"/>
                </a:lnTo>
                <a:close/>
                <a:moveTo>
                  <a:pt x="85" y="339"/>
                </a:moveTo>
                <a:lnTo>
                  <a:pt x="85" y="311"/>
                </a:lnTo>
                <a:lnTo>
                  <a:pt x="56" y="311"/>
                </a:lnTo>
                <a:lnTo>
                  <a:pt x="56" y="339"/>
                </a:lnTo>
                <a:lnTo>
                  <a:pt x="85" y="339"/>
                </a:lnTo>
                <a:close/>
                <a:moveTo>
                  <a:pt x="85" y="283"/>
                </a:moveTo>
                <a:lnTo>
                  <a:pt x="85" y="254"/>
                </a:lnTo>
                <a:lnTo>
                  <a:pt x="56" y="254"/>
                </a:lnTo>
                <a:lnTo>
                  <a:pt x="56" y="283"/>
                </a:lnTo>
                <a:lnTo>
                  <a:pt x="85" y="283"/>
                </a:lnTo>
                <a:close/>
                <a:moveTo>
                  <a:pt x="141" y="395"/>
                </a:moveTo>
                <a:lnTo>
                  <a:pt x="141" y="367"/>
                </a:lnTo>
                <a:lnTo>
                  <a:pt x="113" y="367"/>
                </a:lnTo>
                <a:lnTo>
                  <a:pt x="113" y="395"/>
                </a:lnTo>
                <a:lnTo>
                  <a:pt x="141" y="395"/>
                </a:lnTo>
                <a:close/>
                <a:moveTo>
                  <a:pt x="141" y="339"/>
                </a:moveTo>
                <a:lnTo>
                  <a:pt x="141" y="311"/>
                </a:lnTo>
                <a:lnTo>
                  <a:pt x="113" y="311"/>
                </a:lnTo>
                <a:lnTo>
                  <a:pt x="113" y="339"/>
                </a:lnTo>
                <a:lnTo>
                  <a:pt x="141" y="339"/>
                </a:lnTo>
                <a:close/>
                <a:moveTo>
                  <a:pt x="141" y="283"/>
                </a:moveTo>
                <a:lnTo>
                  <a:pt x="141" y="254"/>
                </a:lnTo>
                <a:lnTo>
                  <a:pt x="113" y="254"/>
                </a:lnTo>
                <a:lnTo>
                  <a:pt x="113" y="283"/>
                </a:lnTo>
                <a:lnTo>
                  <a:pt x="141" y="283"/>
                </a:lnTo>
                <a:close/>
                <a:moveTo>
                  <a:pt x="197" y="395"/>
                </a:moveTo>
                <a:lnTo>
                  <a:pt x="197" y="367"/>
                </a:lnTo>
                <a:lnTo>
                  <a:pt x="169" y="367"/>
                </a:lnTo>
                <a:lnTo>
                  <a:pt x="169" y="395"/>
                </a:lnTo>
                <a:lnTo>
                  <a:pt x="197" y="395"/>
                </a:lnTo>
                <a:close/>
                <a:moveTo>
                  <a:pt x="197" y="339"/>
                </a:moveTo>
                <a:lnTo>
                  <a:pt x="197" y="311"/>
                </a:lnTo>
                <a:lnTo>
                  <a:pt x="169" y="311"/>
                </a:lnTo>
                <a:lnTo>
                  <a:pt x="169" y="339"/>
                </a:lnTo>
                <a:lnTo>
                  <a:pt x="197" y="339"/>
                </a:lnTo>
                <a:close/>
                <a:moveTo>
                  <a:pt x="197" y="283"/>
                </a:moveTo>
                <a:lnTo>
                  <a:pt x="197" y="254"/>
                </a:lnTo>
                <a:lnTo>
                  <a:pt x="169" y="254"/>
                </a:lnTo>
                <a:lnTo>
                  <a:pt x="169" y="283"/>
                </a:lnTo>
                <a:lnTo>
                  <a:pt x="197" y="283"/>
                </a:lnTo>
                <a:close/>
                <a:moveTo>
                  <a:pt x="254" y="395"/>
                </a:moveTo>
                <a:lnTo>
                  <a:pt x="254" y="367"/>
                </a:lnTo>
                <a:lnTo>
                  <a:pt x="226" y="367"/>
                </a:lnTo>
                <a:lnTo>
                  <a:pt x="226" y="395"/>
                </a:lnTo>
                <a:lnTo>
                  <a:pt x="254" y="395"/>
                </a:lnTo>
                <a:close/>
                <a:moveTo>
                  <a:pt x="254" y="339"/>
                </a:moveTo>
                <a:lnTo>
                  <a:pt x="254" y="311"/>
                </a:lnTo>
                <a:lnTo>
                  <a:pt x="226" y="311"/>
                </a:lnTo>
                <a:lnTo>
                  <a:pt x="226" y="339"/>
                </a:lnTo>
                <a:lnTo>
                  <a:pt x="254" y="339"/>
                </a:lnTo>
                <a:close/>
                <a:moveTo>
                  <a:pt x="254" y="283"/>
                </a:moveTo>
                <a:lnTo>
                  <a:pt x="254" y="254"/>
                </a:lnTo>
                <a:lnTo>
                  <a:pt x="226" y="254"/>
                </a:lnTo>
                <a:lnTo>
                  <a:pt x="226" y="283"/>
                </a:lnTo>
                <a:lnTo>
                  <a:pt x="254" y="283"/>
                </a:lnTo>
                <a:close/>
                <a:moveTo>
                  <a:pt x="254" y="226"/>
                </a:moveTo>
                <a:lnTo>
                  <a:pt x="254" y="113"/>
                </a:lnTo>
                <a:lnTo>
                  <a:pt x="56" y="113"/>
                </a:lnTo>
                <a:lnTo>
                  <a:pt x="56" y="226"/>
                </a:lnTo>
                <a:lnTo>
                  <a:pt x="254" y="226"/>
                </a:lnTo>
                <a:close/>
              </a:path>
            </a:pathLst>
          </a:custGeom>
          <a:solidFill>
            <a:schemeClr val="tx1">
              <a:lumMod val="90000"/>
              <a:lumOff val="10000"/>
            </a:schemeClr>
          </a:solidFill>
          <a:ln>
            <a:noFill/>
          </a:ln>
          <a:effectLst/>
          <a:extLst/>
        </p:spPr>
        <p:txBody>
          <a:bodyPr wrap="none" anchor="ctr"/>
          <a:lstStyle/>
          <a:p>
            <a:endParaRPr lang="en-US"/>
          </a:p>
        </p:txBody>
      </p:sp>
      <p:sp>
        <p:nvSpPr>
          <p:cNvPr id="266" name="Freeform 258"/>
          <p:cNvSpPr>
            <a:spLocks noChangeArrowheads="1"/>
          </p:cNvSpPr>
          <p:nvPr/>
        </p:nvSpPr>
        <p:spPr bwMode="auto">
          <a:xfrm>
            <a:off x="5768950" y="4915528"/>
            <a:ext cx="163512" cy="155575"/>
          </a:xfrm>
          <a:custGeom>
            <a:avLst/>
            <a:gdLst>
              <a:gd name="T0" fmla="*/ 154 w 452"/>
              <a:gd name="T1" fmla="*/ 295 h 432"/>
              <a:gd name="T2" fmla="*/ 0 w 452"/>
              <a:gd name="T3" fmla="*/ 431 h 432"/>
              <a:gd name="T4" fmla="*/ 0 w 452"/>
              <a:gd name="T5" fmla="*/ 220 h 432"/>
              <a:gd name="T6" fmla="*/ 0 w 452"/>
              <a:gd name="T7" fmla="*/ 192 h 432"/>
              <a:gd name="T8" fmla="*/ 225 w 452"/>
              <a:gd name="T9" fmla="*/ 0 h 432"/>
              <a:gd name="T10" fmla="*/ 451 w 452"/>
              <a:gd name="T11" fmla="*/ 192 h 432"/>
              <a:gd name="T12" fmla="*/ 451 w 452"/>
              <a:gd name="T13" fmla="*/ 220 h 432"/>
              <a:gd name="T14" fmla="*/ 451 w 452"/>
              <a:gd name="T15" fmla="*/ 431 h 432"/>
              <a:gd name="T16" fmla="*/ 296 w 452"/>
              <a:gd name="T17" fmla="*/ 295 h 432"/>
              <a:gd name="T18" fmla="*/ 432 w 452"/>
              <a:gd name="T19" fmla="*/ 205 h 432"/>
              <a:gd name="T20" fmla="*/ 225 w 452"/>
              <a:gd name="T21" fmla="*/ 38 h 432"/>
              <a:gd name="T22" fmla="*/ 19 w 452"/>
              <a:gd name="T23" fmla="*/ 205 h 432"/>
              <a:gd name="T24" fmla="*/ 154 w 452"/>
              <a:gd name="T25" fmla="*/ 29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2" h="432">
                <a:moveTo>
                  <a:pt x="154" y="295"/>
                </a:moveTo>
                <a:lnTo>
                  <a:pt x="0" y="431"/>
                </a:lnTo>
                <a:lnTo>
                  <a:pt x="0" y="220"/>
                </a:lnTo>
                <a:lnTo>
                  <a:pt x="0" y="192"/>
                </a:lnTo>
                <a:lnTo>
                  <a:pt x="225" y="0"/>
                </a:lnTo>
                <a:lnTo>
                  <a:pt x="451" y="192"/>
                </a:lnTo>
                <a:lnTo>
                  <a:pt x="451" y="220"/>
                </a:lnTo>
                <a:lnTo>
                  <a:pt x="451" y="431"/>
                </a:lnTo>
                <a:lnTo>
                  <a:pt x="296" y="295"/>
                </a:lnTo>
                <a:lnTo>
                  <a:pt x="432" y="205"/>
                </a:lnTo>
                <a:lnTo>
                  <a:pt x="225" y="38"/>
                </a:lnTo>
                <a:lnTo>
                  <a:pt x="19" y="205"/>
                </a:lnTo>
                <a:lnTo>
                  <a:pt x="154" y="295"/>
                </a:lnTo>
              </a:path>
            </a:pathLst>
          </a:custGeom>
          <a:solidFill>
            <a:schemeClr val="tx1">
              <a:lumMod val="90000"/>
              <a:lumOff val="10000"/>
            </a:schemeClr>
          </a:solidFill>
          <a:ln>
            <a:noFill/>
          </a:ln>
          <a:effectLst/>
          <a:extLst/>
        </p:spPr>
        <p:txBody>
          <a:bodyPr wrap="none" anchor="ctr"/>
          <a:lstStyle/>
          <a:p>
            <a:endParaRPr lang="en-US"/>
          </a:p>
        </p:txBody>
      </p:sp>
      <p:sp>
        <p:nvSpPr>
          <p:cNvPr id="267" name="Freeform 259"/>
          <p:cNvSpPr>
            <a:spLocks noChangeArrowheads="1"/>
          </p:cNvSpPr>
          <p:nvPr/>
        </p:nvSpPr>
        <p:spPr bwMode="auto">
          <a:xfrm>
            <a:off x="5776887" y="5025066"/>
            <a:ext cx="144463" cy="50800"/>
          </a:xfrm>
          <a:custGeom>
            <a:avLst/>
            <a:gdLst>
              <a:gd name="T0" fmla="*/ 401 w 402"/>
              <a:gd name="T1" fmla="*/ 141 h 142"/>
              <a:gd name="T2" fmla="*/ 0 w 402"/>
              <a:gd name="T3" fmla="*/ 141 h 142"/>
              <a:gd name="T4" fmla="*/ 161 w 402"/>
              <a:gd name="T5" fmla="*/ 0 h 142"/>
              <a:gd name="T6" fmla="*/ 239 w 402"/>
              <a:gd name="T7" fmla="*/ 0 h 142"/>
              <a:gd name="T8" fmla="*/ 401 w 402"/>
              <a:gd name="T9" fmla="*/ 141 h 142"/>
            </a:gdLst>
            <a:ahLst/>
            <a:cxnLst>
              <a:cxn ang="0">
                <a:pos x="T0" y="T1"/>
              </a:cxn>
              <a:cxn ang="0">
                <a:pos x="T2" y="T3"/>
              </a:cxn>
              <a:cxn ang="0">
                <a:pos x="T4" y="T5"/>
              </a:cxn>
              <a:cxn ang="0">
                <a:pos x="T6" y="T7"/>
              </a:cxn>
              <a:cxn ang="0">
                <a:pos x="T8" y="T9"/>
              </a:cxn>
            </a:cxnLst>
            <a:rect l="0" t="0" r="r" b="b"/>
            <a:pathLst>
              <a:path w="402" h="142">
                <a:moveTo>
                  <a:pt x="401" y="141"/>
                </a:moveTo>
                <a:lnTo>
                  <a:pt x="0" y="141"/>
                </a:lnTo>
                <a:lnTo>
                  <a:pt x="161" y="0"/>
                </a:lnTo>
                <a:lnTo>
                  <a:pt x="239" y="0"/>
                </a:lnTo>
                <a:lnTo>
                  <a:pt x="401" y="141"/>
                </a:lnTo>
              </a:path>
            </a:pathLst>
          </a:custGeom>
          <a:solidFill>
            <a:schemeClr val="tx1">
              <a:lumMod val="90000"/>
              <a:lumOff val="10000"/>
            </a:schemeClr>
          </a:solidFill>
          <a:ln>
            <a:noFill/>
          </a:ln>
          <a:effectLst/>
          <a:extLst/>
        </p:spPr>
        <p:txBody>
          <a:bodyPr wrap="none" anchor="ctr"/>
          <a:lstStyle/>
          <a:p>
            <a:endParaRPr lang="en-US"/>
          </a:p>
        </p:txBody>
      </p:sp>
      <p:sp>
        <p:nvSpPr>
          <p:cNvPr id="268" name="Freeform 260"/>
          <p:cNvSpPr>
            <a:spLocks noChangeArrowheads="1"/>
          </p:cNvSpPr>
          <p:nvPr/>
        </p:nvSpPr>
        <p:spPr bwMode="auto">
          <a:xfrm>
            <a:off x="5451450" y="4953628"/>
            <a:ext cx="144462" cy="65088"/>
          </a:xfrm>
          <a:custGeom>
            <a:avLst/>
            <a:gdLst>
              <a:gd name="T0" fmla="*/ 200 w 403"/>
              <a:gd name="T1" fmla="*/ 179 h 180"/>
              <a:gd name="T2" fmla="*/ 0 w 403"/>
              <a:gd name="T3" fmla="*/ 1 h 180"/>
              <a:gd name="T4" fmla="*/ 3 w 403"/>
              <a:gd name="T5" fmla="*/ 0 h 180"/>
              <a:gd name="T6" fmla="*/ 398 w 403"/>
              <a:gd name="T7" fmla="*/ 0 h 180"/>
              <a:gd name="T8" fmla="*/ 402 w 403"/>
              <a:gd name="T9" fmla="*/ 1 h 180"/>
              <a:gd name="T10" fmla="*/ 200 w 403"/>
              <a:gd name="T11" fmla="*/ 179 h 180"/>
            </a:gdLst>
            <a:ahLst/>
            <a:cxnLst>
              <a:cxn ang="0">
                <a:pos x="T0" y="T1"/>
              </a:cxn>
              <a:cxn ang="0">
                <a:pos x="T2" y="T3"/>
              </a:cxn>
              <a:cxn ang="0">
                <a:pos x="T4" y="T5"/>
              </a:cxn>
              <a:cxn ang="0">
                <a:pos x="T6" y="T7"/>
              </a:cxn>
              <a:cxn ang="0">
                <a:pos x="T8" y="T9"/>
              </a:cxn>
              <a:cxn ang="0">
                <a:pos x="T10" y="T11"/>
              </a:cxn>
            </a:cxnLst>
            <a:rect l="0" t="0" r="r" b="b"/>
            <a:pathLst>
              <a:path w="403" h="180">
                <a:moveTo>
                  <a:pt x="200" y="179"/>
                </a:moveTo>
                <a:lnTo>
                  <a:pt x="0" y="1"/>
                </a:lnTo>
                <a:cubicBezTo>
                  <a:pt x="1" y="1"/>
                  <a:pt x="2" y="0"/>
                  <a:pt x="3" y="0"/>
                </a:cubicBezTo>
                <a:lnTo>
                  <a:pt x="398" y="0"/>
                </a:lnTo>
                <a:cubicBezTo>
                  <a:pt x="399" y="0"/>
                  <a:pt x="400" y="1"/>
                  <a:pt x="402" y="1"/>
                </a:cubicBezTo>
                <a:lnTo>
                  <a:pt x="200" y="179"/>
                </a:lnTo>
              </a:path>
            </a:pathLst>
          </a:custGeom>
          <a:solidFill>
            <a:schemeClr val="tx1">
              <a:lumMod val="90000"/>
              <a:lumOff val="10000"/>
            </a:schemeClr>
          </a:solidFill>
          <a:ln>
            <a:noFill/>
          </a:ln>
          <a:effectLst/>
          <a:extLst/>
        </p:spPr>
        <p:txBody>
          <a:bodyPr wrap="none" anchor="ctr"/>
          <a:lstStyle/>
          <a:p>
            <a:endParaRPr lang="en-US"/>
          </a:p>
        </p:txBody>
      </p:sp>
      <p:sp>
        <p:nvSpPr>
          <p:cNvPr id="269" name="Freeform 261"/>
          <p:cNvSpPr>
            <a:spLocks noChangeArrowheads="1"/>
          </p:cNvSpPr>
          <p:nvPr/>
        </p:nvSpPr>
        <p:spPr bwMode="auto">
          <a:xfrm>
            <a:off x="5553050" y="4959978"/>
            <a:ext cx="52387" cy="88900"/>
          </a:xfrm>
          <a:custGeom>
            <a:avLst/>
            <a:gdLst>
              <a:gd name="T0" fmla="*/ 144 w 145"/>
              <a:gd name="T1" fmla="*/ 9 h 249"/>
              <a:gd name="T2" fmla="*/ 144 w 145"/>
              <a:gd name="T3" fmla="*/ 235 h 249"/>
              <a:gd name="T4" fmla="*/ 140 w 145"/>
              <a:gd name="T5" fmla="*/ 248 h 249"/>
              <a:gd name="T6" fmla="*/ 0 w 145"/>
              <a:gd name="T7" fmla="*/ 126 h 249"/>
              <a:gd name="T8" fmla="*/ 142 w 145"/>
              <a:gd name="T9" fmla="*/ 0 h 249"/>
              <a:gd name="T10" fmla="*/ 144 w 145"/>
              <a:gd name="T11" fmla="*/ 9 h 249"/>
            </a:gdLst>
            <a:ahLst/>
            <a:cxnLst>
              <a:cxn ang="0">
                <a:pos x="T0" y="T1"/>
              </a:cxn>
              <a:cxn ang="0">
                <a:pos x="T2" y="T3"/>
              </a:cxn>
              <a:cxn ang="0">
                <a:pos x="T4" y="T5"/>
              </a:cxn>
              <a:cxn ang="0">
                <a:pos x="T6" y="T7"/>
              </a:cxn>
              <a:cxn ang="0">
                <a:pos x="T8" y="T9"/>
              </a:cxn>
              <a:cxn ang="0">
                <a:pos x="T10" y="T11"/>
              </a:cxn>
            </a:cxnLst>
            <a:rect l="0" t="0" r="r" b="b"/>
            <a:pathLst>
              <a:path w="145" h="249">
                <a:moveTo>
                  <a:pt x="144" y="9"/>
                </a:moveTo>
                <a:lnTo>
                  <a:pt x="144" y="235"/>
                </a:lnTo>
                <a:cubicBezTo>
                  <a:pt x="144" y="240"/>
                  <a:pt x="142" y="244"/>
                  <a:pt x="140" y="248"/>
                </a:cubicBezTo>
                <a:lnTo>
                  <a:pt x="0" y="126"/>
                </a:lnTo>
                <a:lnTo>
                  <a:pt x="142" y="0"/>
                </a:lnTo>
                <a:cubicBezTo>
                  <a:pt x="143" y="3"/>
                  <a:pt x="144" y="6"/>
                  <a:pt x="144" y="9"/>
                </a:cubicBezTo>
              </a:path>
            </a:pathLst>
          </a:custGeom>
          <a:solidFill>
            <a:schemeClr val="tx1">
              <a:lumMod val="90000"/>
              <a:lumOff val="10000"/>
            </a:schemeClr>
          </a:solidFill>
          <a:ln>
            <a:noFill/>
          </a:ln>
          <a:effectLst/>
          <a:extLst/>
        </p:spPr>
        <p:txBody>
          <a:bodyPr wrap="none" anchor="ctr"/>
          <a:lstStyle/>
          <a:p>
            <a:endParaRPr lang="en-US"/>
          </a:p>
        </p:txBody>
      </p:sp>
      <p:sp>
        <p:nvSpPr>
          <p:cNvPr id="270" name="Freeform 262"/>
          <p:cNvSpPr>
            <a:spLocks noChangeArrowheads="1"/>
          </p:cNvSpPr>
          <p:nvPr/>
        </p:nvSpPr>
        <p:spPr bwMode="auto">
          <a:xfrm>
            <a:off x="5443512" y="4959978"/>
            <a:ext cx="52388" cy="90488"/>
          </a:xfrm>
          <a:custGeom>
            <a:avLst/>
            <a:gdLst>
              <a:gd name="T0" fmla="*/ 2 w 145"/>
              <a:gd name="T1" fmla="*/ 0 h 250"/>
              <a:gd name="T2" fmla="*/ 144 w 145"/>
              <a:gd name="T3" fmla="*/ 127 h 250"/>
              <a:gd name="T4" fmla="*/ 2 w 145"/>
              <a:gd name="T5" fmla="*/ 249 h 250"/>
              <a:gd name="T6" fmla="*/ 0 w 145"/>
              <a:gd name="T7" fmla="*/ 237 h 250"/>
              <a:gd name="T8" fmla="*/ 0 w 145"/>
              <a:gd name="T9" fmla="*/ 11 h 250"/>
              <a:gd name="T10" fmla="*/ 2 w 145"/>
              <a:gd name="T11" fmla="*/ 0 h 250"/>
            </a:gdLst>
            <a:ahLst/>
            <a:cxnLst>
              <a:cxn ang="0">
                <a:pos x="T0" y="T1"/>
              </a:cxn>
              <a:cxn ang="0">
                <a:pos x="T2" y="T3"/>
              </a:cxn>
              <a:cxn ang="0">
                <a:pos x="T4" y="T5"/>
              </a:cxn>
              <a:cxn ang="0">
                <a:pos x="T6" y="T7"/>
              </a:cxn>
              <a:cxn ang="0">
                <a:pos x="T8" y="T9"/>
              </a:cxn>
              <a:cxn ang="0">
                <a:pos x="T10" y="T11"/>
              </a:cxn>
            </a:cxnLst>
            <a:rect l="0" t="0" r="r" b="b"/>
            <a:pathLst>
              <a:path w="145" h="250">
                <a:moveTo>
                  <a:pt x="2" y="0"/>
                </a:moveTo>
                <a:lnTo>
                  <a:pt x="144" y="127"/>
                </a:lnTo>
                <a:lnTo>
                  <a:pt x="2" y="249"/>
                </a:lnTo>
                <a:cubicBezTo>
                  <a:pt x="1" y="245"/>
                  <a:pt x="0" y="241"/>
                  <a:pt x="0" y="237"/>
                </a:cubicBezTo>
                <a:lnTo>
                  <a:pt x="0" y="11"/>
                </a:lnTo>
                <a:cubicBezTo>
                  <a:pt x="0" y="8"/>
                  <a:pt x="0" y="4"/>
                  <a:pt x="2" y="0"/>
                </a:cubicBezTo>
              </a:path>
            </a:pathLst>
          </a:custGeom>
          <a:solidFill>
            <a:schemeClr val="tx1">
              <a:lumMod val="90000"/>
              <a:lumOff val="10000"/>
            </a:schemeClr>
          </a:solidFill>
          <a:ln>
            <a:noFill/>
          </a:ln>
          <a:effectLst/>
          <a:extLst/>
        </p:spPr>
        <p:txBody>
          <a:bodyPr wrap="none" anchor="ctr"/>
          <a:lstStyle/>
          <a:p>
            <a:endParaRPr lang="en-US"/>
          </a:p>
        </p:txBody>
      </p:sp>
      <p:sp>
        <p:nvSpPr>
          <p:cNvPr id="271" name="Freeform 263"/>
          <p:cNvSpPr>
            <a:spLocks noChangeArrowheads="1"/>
          </p:cNvSpPr>
          <p:nvPr/>
        </p:nvSpPr>
        <p:spPr bwMode="auto">
          <a:xfrm>
            <a:off x="5453037" y="5012366"/>
            <a:ext cx="142875" cy="42862"/>
          </a:xfrm>
          <a:custGeom>
            <a:avLst/>
            <a:gdLst>
              <a:gd name="T0" fmla="*/ 260 w 397"/>
              <a:gd name="T1" fmla="*/ 0 h 120"/>
              <a:gd name="T2" fmla="*/ 396 w 397"/>
              <a:gd name="T3" fmla="*/ 119 h 120"/>
              <a:gd name="T4" fmla="*/ 2 w 397"/>
              <a:gd name="T5" fmla="*/ 119 h 120"/>
              <a:gd name="T6" fmla="*/ 0 w 397"/>
              <a:gd name="T7" fmla="*/ 119 h 120"/>
              <a:gd name="T8" fmla="*/ 139 w 397"/>
              <a:gd name="T9" fmla="*/ 0 h 120"/>
              <a:gd name="T10" fmla="*/ 199 w 397"/>
              <a:gd name="T11" fmla="*/ 54 h 120"/>
              <a:gd name="T12" fmla="*/ 260 w 397"/>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97" h="120">
                <a:moveTo>
                  <a:pt x="260" y="0"/>
                </a:moveTo>
                <a:lnTo>
                  <a:pt x="396" y="119"/>
                </a:lnTo>
                <a:lnTo>
                  <a:pt x="2" y="119"/>
                </a:lnTo>
                <a:cubicBezTo>
                  <a:pt x="1" y="119"/>
                  <a:pt x="1" y="119"/>
                  <a:pt x="0" y="119"/>
                </a:cubicBezTo>
                <a:lnTo>
                  <a:pt x="139" y="0"/>
                </a:lnTo>
                <a:lnTo>
                  <a:pt x="199" y="54"/>
                </a:lnTo>
                <a:lnTo>
                  <a:pt x="260" y="0"/>
                </a:lnTo>
              </a:path>
            </a:pathLst>
          </a:custGeom>
          <a:solidFill>
            <a:schemeClr val="tx1">
              <a:lumMod val="90000"/>
              <a:lumOff val="10000"/>
            </a:schemeClr>
          </a:solidFill>
          <a:ln>
            <a:noFill/>
          </a:ln>
          <a:effectLst/>
          <a:extLst/>
        </p:spPr>
        <p:txBody>
          <a:bodyPr wrap="none" anchor="ctr"/>
          <a:lstStyle/>
          <a:p>
            <a:endParaRPr lang="en-US"/>
          </a:p>
        </p:txBody>
      </p:sp>
      <p:sp>
        <p:nvSpPr>
          <p:cNvPr id="272" name="Freeform 264"/>
          <p:cNvSpPr>
            <a:spLocks noChangeArrowheads="1"/>
          </p:cNvSpPr>
          <p:nvPr/>
        </p:nvSpPr>
        <p:spPr bwMode="auto">
          <a:xfrm>
            <a:off x="7392962" y="4944103"/>
            <a:ext cx="163513" cy="112713"/>
          </a:xfrm>
          <a:custGeom>
            <a:avLst/>
            <a:gdLst>
              <a:gd name="T0" fmla="*/ 375 w 452"/>
              <a:gd name="T1" fmla="*/ 80 h 311"/>
              <a:gd name="T2" fmla="*/ 427 w 452"/>
              <a:gd name="T3" fmla="*/ 48 h 311"/>
              <a:gd name="T4" fmla="*/ 451 w 452"/>
              <a:gd name="T5" fmla="*/ 62 h 311"/>
              <a:gd name="T6" fmla="*/ 451 w 452"/>
              <a:gd name="T7" fmla="*/ 126 h 311"/>
              <a:gd name="T8" fmla="*/ 451 w 452"/>
              <a:gd name="T9" fmla="*/ 183 h 311"/>
              <a:gd name="T10" fmla="*/ 451 w 452"/>
              <a:gd name="T11" fmla="*/ 247 h 311"/>
              <a:gd name="T12" fmla="*/ 427 w 452"/>
              <a:gd name="T13" fmla="*/ 261 h 311"/>
              <a:gd name="T14" fmla="*/ 375 w 452"/>
              <a:gd name="T15" fmla="*/ 229 h 311"/>
              <a:gd name="T16" fmla="*/ 331 w 452"/>
              <a:gd name="T17" fmla="*/ 203 h 311"/>
              <a:gd name="T18" fmla="*/ 310 w 452"/>
              <a:gd name="T19" fmla="*/ 219 h 311"/>
              <a:gd name="T20" fmla="*/ 310 w 452"/>
              <a:gd name="T21" fmla="*/ 282 h 311"/>
              <a:gd name="T22" fmla="*/ 282 w 452"/>
              <a:gd name="T23" fmla="*/ 310 h 311"/>
              <a:gd name="T24" fmla="*/ 28 w 452"/>
              <a:gd name="T25" fmla="*/ 310 h 311"/>
              <a:gd name="T26" fmla="*/ 0 w 452"/>
              <a:gd name="T27" fmla="*/ 282 h 311"/>
              <a:gd name="T28" fmla="*/ 0 w 452"/>
              <a:gd name="T29" fmla="*/ 28 h 311"/>
              <a:gd name="T30" fmla="*/ 28 w 452"/>
              <a:gd name="T31" fmla="*/ 0 h 311"/>
              <a:gd name="T32" fmla="*/ 282 w 452"/>
              <a:gd name="T33" fmla="*/ 0 h 311"/>
              <a:gd name="T34" fmla="*/ 310 w 452"/>
              <a:gd name="T35" fmla="*/ 28 h 311"/>
              <a:gd name="T36" fmla="*/ 310 w 452"/>
              <a:gd name="T37" fmla="*/ 90 h 311"/>
              <a:gd name="T38" fmla="*/ 331 w 452"/>
              <a:gd name="T39" fmla="*/ 107 h 311"/>
              <a:gd name="T40" fmla="*/ 375 w 452"/>
              <a:gd name="T41" fmla="*/ 8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2" h="311">
                <a:moveTo>
                  <a:pt x="375" y="80"/>
                </a:moveTo>
                <a:lnTo>
                  <a:pt x="427" y="48"/>
                </a:lnTo>
                <a:cubicBezTo>
                  <a:pt x="440" y="40"/>
                  <a:pt x="451" y="47"/>
                  <a:pt x="451" y="62"/>
                </a:cubicBezTo>
                <a:lnTo>
                  <a:pt x="451" y="126"/>
                </a:lnTo>
                <a:cubicBezTo>
                  <a:pt x="451" y="142"/>
                  <a:pt x="451" y="167"/>
                  <a:pt x="451" y="183"/>
                </a:cubicBezTo>
                <a:lnTo>
                  <a:pt x="451" y="247"/>
                </a:lnTo>
                <a:cubicBezTo>
                  <a:pt x="451" y="262"/>
                  <a:pt x="440" y="269"/>
                  <a:pt x="427" y="261"/>
                </a:cubicBezTo>
                <a:lnTo>
                  <a:pt x="375" y="229"/>
                </a:lnTo>
                <a:cubicBezTo>
                  <a:pt x="362" y="221"/>
                  <a:pt x="342" y="209"/>
                  <a:pt x="331" y="203"/>
                </a:cubicBezTo>
                <a:cubicBezTo>
                  <a:pt x="319" y="196"/>
                  <a:pt x="310" y="203"/>
                  <a:pt x="310" y="219"/>
                </a:cubicBezTo>
                <a:lnTo>
                  <a:pt x="310" y="282"/>
                </a:lnTo>
                <a:cubicBezTo>
                  <a:pt x="310" y="298"/>
                  <a:pt x="298" y="310"/>
                  <a:pt x="282" y="310"/>
                </a:cubicBezTo>
                <a:lnTo>
                  <a:pt x="28" y="310"/>
                </a:lnTo>
                <a:cubicBezTo>
                  <a:pt x="13" y="310"/>
                  <a:pt x="0" y="298"/>
                  <a:pt x="0" y="282"/>
                </a:cubicBezTo>
                <a:lnTo>
                  <a:pt x="0" y="28"/>
                </a:lnTo>
                <a:cubicBezTo>
                  <a:pt x="0" y="13"/>
                  <a:pt x="13" y="0"/>
                  <a:pt x="28" y="0"/>
                </a:cubicBezTo>
                <a:lnTo>
                  <a:pt x="282" y="0"/>
                </a:lnTo>
                <a:cubicBezTo>
                  <a:pt x="298" y="0"/>
                  <a:pt x="310" y="13"/>
                  <a:pt x="310" y="28"/>
                </a:cubicBezTo>
                <a:lnTo>
                  <a:pt x="310" y="90"/>
                </a:lnTo>
                <a:cubicBezTo>
                  <a:pt x="310" y="106"/>
                  <a:pt x="319" y="113"/>
                  <a:pt x="331" y="107"/>
                </a:cubicBezTo>
                <a:cubicBezTo>
                  <a:pt x="342" y="100"/>
                  <a:pt x="362" y="88"/>
                  <a:pt x="375" y="80"/>
                </a:cubicBezTo>
              </a:path>
            </a:pathLst>
          </a:custGeom>
          <a:solidFill>
            <a:schemeClr val="tx1">
              <a:lumMod val="90000"/>
              <a:lumOff val="10000"/>
            </a:schemeClr>
          </a:solidFill>
          <a:ln>
            <a:noFill/>
          </a:ln>
          <a:effectLst/>
          <a:extLst/>
        </p:spPr>
        <p:txBody>
          <a:bodyPr wrap="none" anchor="ctr"/>
          <a:lstStyle/>
          <a:p>
            <a:endParaRPr lang="en-US"/>
          </a:p>
        </p:txBody>
      </p:sp>
      <p:sp>
        <p:nvSpPr>
          <p:cNvPr id="273" name="Freeform 265"/>
          <p:cNvSpPr>
            <a:spLocks noChangeArrowheads="1"/>
          </p:cNvSpPr>
          <p:nvPr/>
        </p:nvSpPr>
        <p:spPr bwMode="auto">
          <a:xfrm>
            <a:off x="536248" y="2031041"/>
            <a:ext cx="131762" cy="163512"/>
          </a:xfrm>
          <a:custGeom>
            <a:avLst/>
            <a:gdLst>
              <a:gd name="T0" fmla="*/ 238 w 368"/>
              <a:gd name="T1" fmla="*/ 0 h 453"/>
              <a:gd name="T2" fmla="*/ 367 w 368"/>
              <a:gd name="T3" fmla="*/ 130 h 453"/>
              <a:gd name="T4" fmla="*/ 367 w 368"/>
              <a:gd name="T5" fmla="*/ 452 h 453"/>
              <a:gd name="T6" fmla="*/ 0 w 368"/>
              <a:gd name="T7" fmla="*/ 452 h 453"/>
              <a:gd name="T8" fmla="*/ 0 w 368"/>
              <a:gd name="T9" fmla="*/ 0 h 453"/>
              <a:gd name="T10" fmla="*/ 238 w 368"/>
              <a:gd name="T11" fmla="*/ 0 h 453"/>
              <a:gd name="T12" fmla="*/ 311 w 368"/>
              <a:gd name="T13" fmla="*/ 395 h 453"/>
              <a:gd name="T14" fmla="*/ 311 w 368"/>
              <a:gd name="T15" fmla="*/ 153 h 453"/>
              <a:gd name="T16" fmla="*/ 299 w 368"/>
              <a:gd name="T17" fmla="*/ 141 h 453"/>
              <a:gd name="T18" fmla="*/ 226 w 368"/>
              <a:gd name="T19" fmla="*/ 141 h 453"/>
              <a:gd name="T20" fmla="*/ 226 w 368"/>
              <a:gd name="T21" fmla="*/ 68 h 453"/>
              <a:gd name="T22" fmla="*/ 214 w 368"/>
              <a:gd name="T23" fmla="*/ 57 h 453"/>
              <a:gd name="T24" fmla="*/ 57 w 368"/>
              <a:gd name="T25" fmla="*/ 57 h 453"/>
              <a:gd name="T26" fmla="*/ 57 w 368"/>
              <a:gd name="T27" fmla="*/ 395 h 453"/>
              <a:gd name="T28" fmla="*/ 311 w 368"/>
              <a:gd name="T29"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453">
                <a:moveTo>
                  <a:pt x="238" y="0"/>
                </a:moveTo>
                <a:lnTo>
                  <a:pt x="367" y="130"/>
                </a:lnTo>
                <a:lnTo>
                  <a:pt x="367" y="452"/>
                </a:lnTo>
                <a:lnTo>
                  <a:pt x="0" y="452"/>
                </a:lnTo>
                <a:lnTo>
                  <a:pt x="0" y="0"/>
                </a:lnTo>
                <a:lnTo>
                  <a:pt x="238" y="0"/>
                </a:lnTo>
                <a:close/>
                <a:moveTo>
                  <a:pt x="311" y="395"/>
                </a:moveTo>
                <a:lnTo>
                  <a:pt x="311" y="153"/>
                </a:lnTo>
                <a:lnTo>
                  <a:pt x="299" y="141"/>
                </a:lnTo>
                <a:lnTo>
                  <a:pt x="226" y="141"/>
                </a:lnTo>
                <a:lnTo>
                  <a:pt x="226" y="68"/>
                </a:lnTo>
                <a:lnTo>
                  <a:pt x="214" y="57"/>
                </a:lnTo>
                <a:lnTo>
                  <a:pt x="57" y="57"/>
                </a:lnTo>
                <a:lnTo>
                  <a:pt x="57" y="395"/>
                </a:lnTo>
                <a:lnTo>
                  <a:pt x="311" y="395"/>
                </a:lnTo>
                <a:close/>
              </a:path>
            </a:pathLst>
          </a:custGeom>
          <a:solidFill>
            <a:schemeClr val="tx1">
              <a:lumMod val="90000"/>
              <a:lumOff val="10000"/>
            </a:schemeClr>
          </a:solidFill>
          <a:ln>
            <a:noFill/>
          </a:ln>
          <a:effectLst/>
          <a:extLst/>
        </p:spPr>
        <p:txBody>
          <a:bodyPr wrap="none" anchor="ctr"/>
          <a:lstStyle/>
          <a:p>
            <a:endParaRPr lang="en-US"/>
          </a:p>
        </p:txBody>
      </p:sp>
      <p:sp>
        <p:nvSpPr>
          <p:cNvPr id="274" name="Freeform 266"/>
          <p:cNvSpPr>
            <a:spLocks noChangeArrowheads="1"/>
          </p:cNvSpPr>
          <p:nvPr/>
        </p:nvSpPr>
        <p:spPr bwMode="auto">
          <a:xfrm>
            <a:off x="1171248" y="2061203"/>
            <a:ext cx="112712" cy="131763"/>
          </a:xfrm>
          <a:custGeom>
            <a:avLst/>
            <a:gdLst>
              <a:gd name="T0" fmla="*/ 311 w 312"/>
              <a:gd name="T1" fmla="*/ 367 h 368"/>
              <a:gd name="T2" fmla="*/ 0 w 312"/>
              <a:gd name="T3" fmla="*/ 367 h 368"/>
              <a:gd name="T4" fmla="*/ 0 w 312"/>
              <a:gd name="T5" fmla="*/ 0 h 368"/>
              <a:gd name="T6" fmla="*/ 113 w 312"/>
              <a:gd name="T7" fmla="*/ 0 h 368"/>
              <a:gd name="T8" fmla="*/ 113 w 312"/>
              <a:gd name="T9" fmla="*/ 56 h 368"/>
              <a:gd name="T10" fmla="*/ 57 w 312"/>
              <a:gd name="T11" fmla="*/ 56 h 368"/>
              <a:gd name="T12" fmla="*/ 57 w 312"/>
              <a:gd name="T13" fmla="*/ 310 h 368"/>
              <a:gd name="T14" fmla="*/ 254 w 312"/>
              <a:gd name="T15" fmla="*/ 310 h 368"/>
              <a:gd name="T16" fmla="*/ 254 w 312"/>
              <a:gd name="T17" fmla="*/ 282 h 368"/>
              <a:gd name="T18" fmla="*/ 311 w 312"/>
              <a:gd name="T19" fmla="*/ 282 h 368"/>
              <a:gd name="T20" fmla="*/ 311 w 312"/>
              <a:gd name="T21" fmla="*/ 36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68">
                <a:moveTo>
                  <a:pt x="311" y="367"/>
                </a:moveTo>
                <a:lnTo>
                  <a:pt x="0" y="367"/>
                </a:lnTo>
                <a:lnTo>
                  <a:pt x="0" y="0"/>
                </a:lnTo>
                <a:lnTo>
                  <a:pt x="113" y="0"/>
                </a:lnTo>
                <a:lnTo>
                  <a:pt x="113" y="56"/>
                </a:lnTo>
                <a:lnTo>
                  <a:pt x="57" y="56"/>
                </a:lnTo>
                <a:lnTo>
                  <a:pt x="57" y="310"/>
                </a:lnTo>
                <a:lnTo>
                  <a:pt x="254" y="310"/>
                </a:lnTo>
                <a:lnTo>
                  <a:pt x="254" y="282"/>
                </a:lnTo>
                <a:lnTo>
                  <a:pt x="311" y="282"/>
                </a:lnTo>
                <a:lnTo>
                  <a:pt x="311" y="367"/>
                </a:lnTo>
              </a:path>
            </a:pathLst>
          </a:custGeom>
          <a:solidFill>
            <a:schemeClr val="tx1">
              <a:lumMod val="90000"/>
              <a:lumOff val="10000"/>
            </a:schemeClr>
          </a:solidFill>
          <a:ln>
            <a:noFill/>
          </a:ln>
          <a:effectLst/>
          <a:extLst/>
        </p:spPr>
        <p:txBody>
          <a:bodyPr wrap="none" anchor="ctr"/>
          <a:lstStyle/>
          <a:p>
            <a:endParaRPr lang="en-US"/>
          </a:p>
        </p:txBody>
      </p:sp>
      <p:sp>
        <p:nvSpPr>
          <p:cNvPr id="275" name="Freeform 267"/>
          <p:cNvSpPr>
            <a:spLocks noChangeArrowheads="1"/>
          </p:cNvSpPr>
          <p:nvPr/>
        </p:nvSpPr>
        <p:spPr bwMode="auto">
          <a:xfrm>
            <a:off x="1201410" y="2031041"/>
            <a:ext cx="112713" cy="131762"/>
          </a:xfrm>
          <a:custGeom>
            <a:avLst/>
            <a:gdLst>
              <a:gd name="T0" fmla="*/ 202 w 311"/>
              <a:gd name="T1" fmla="*/ 0 h 368"/>
              <a:gd name="T2" fmla="*/ 310 w 311"/>
              <a:gd name="T3" fmla="*/ 117 h 368"/>
              <a:gd name="T4" fmla="*/ 310 w 311"/>
              <a:gd name="T5" fmla="*/ 367 h 368"/>
              <a:gd name="T6" fmla="*/ 0 w 311"/>
              <a:gd name="T7" fmla="*/ 367 h 368"/>
              <a:gd name="T8" fmla="*/ 0 w 311"/>
              <a:gd name="T9" fmla="*/ 0 h 368"/>
              <a:gd name="T10" fmla="*/ 202 w 311"/>
              <a:gd name="T11" fmla="*/ 0 h 368"/>
              <a:gd name="T12" fmla="*/ 56 w 311"/>
              <a:gd name="T13" fmla="*/ 311 h 368"/>
              <a:gd name="T14" fmla="*/ 254 w 311"/>
              <a:gd name="T15" fmla="*/ 311 h 368"/>
              <a:gd name="T16" fmla="*/ 254 w 311"/>
              <a:gd name="T17" fmla="*/ 141 h 368"/>
              <a:gd name="T18" fmla="*/ 169 w 311"/>
              <a:gd name="T19" fmla="*/ 141 h 368"/>
              <a:gd name="T20" fmla="*/ 169 w 311"/>
              <a:gd name="T21" fmla="*/ 57 h 368"/>
              <a:gd name="T22" fmla="*/ 56 w 311"/>
              <a:gd name="T23" fmla="*/ 57 h 368"/>
              <a:gd name="T24" fmla="*/ 56 w 311"/>
              <a:gd name="T25" fmla="*/ 31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1" h="368">
                <a:moveTo>
                  <a:pt x="202" y="0"/>
                </a:moveTo>
                <a:lnTo>
                  <a:pt x="310" y="117"/>
                </a:lnTo>
                <a:lnTo>
                  <a:pt x="310" y="367"/>
                </a:lnTo>
                <a:lnTo>
                  <a:pt x="0" y="367"/>
                </a:lnTo>
                <a:lnTo>
                  <a:pt x="0" y="0"/>
                </a:lnTo>
                <a:lnTo>
                  <a:pt x="202" y="0"/>
                </a:lnTo>
                <a:close/>
                <a:moveTo>
                  <a:pt x="56" y="311"/>
                </a:moveTo>
                <a:lnTo>
                  <a:pt x="254" y="311"/>
                </a:lnTo>
                <a:lnTo>
                  <a:pt x="254" y="141"/>
                </a:lnTo>
                <a:lnTo>
                  <a:pt x="169" y="141"/>
                </a:lnTo>
                <a:lnTo>
                  <a:pt x="169" y="57"/>
                </a:lnTo>
                <a:lnTo>
                  <a:pt x="56" y="57"/>
                </a:lnTo>
                <a:lnTo>
                  <a:pt x="56" y="311"/>
                </a:lnTo>
                <a:close/>
              </a:path>
            </a:pathLst>
          </a:custGeom>
          <a:solidFill>
            <a:schemeClr val="tx1">
              <a:lumMod val="90000"/>
              <a:lumOff val="10000"/>
            </a:schemeClr>
          </a:solidFill>
          <a:ln>
            <a:noFill/>
          </a:ln>
          <a:effectLst/>
          <a:extLst/>
        </p:spPr>
        <p:txBody>
          <a:bodyPr wrap="none" anchor="ctr"/>
          <a:lstStyle/>
          <a:p>
            <a:endParaRPr lang="en-US"/>
          </a:p>
        </p:txBody>
      </p:sp>
      <p:sp>
        <p:nvSpPr>
          <p:cNvPr id="276" name="Freeform 268"/>
          <p:cNvSpPr>
            <a:spLocks noChangeArrowheads="1"/>
          </p:cNvSpPr>
          <p:nvPr/>
        </p:nvSpPr>
        <p:spPr bwMode="auto">
          <a:xfrm>
            <a:off x="4732010" y="4310691"/>
            <a:ext cx="158750" cy="150812"/>
          </a:xfrm>
          <a:custGeom>
            <a:avLst/>
            <a:gdLst>
              <a:gd name="T0" fmla="*/ 219 w 439"/>
              <a:gd name="T1" fmla="*/ 0 h 418"/>
              <a:gd name="T2" fmla="*/ 273 w 439"/>
              <a:gd name="T3" fmla="*/ 156 h 418"/>
              <a:gd name="T4" fmla="*/ 438 w 439"/>
              <a:gd name="T5" fmla="*/ 159 h 418"/>
              <a:gd name="T6" fmla="*/ 307 w 439"/>
              <a:gd name="T7" fmla="*/ 259 h 418"/>
              <a:gd name="T8" fmla="*/ 354 w 439"/>
              <a:gd name="T9" fmla="*/ 417 h 418"/>
              <a:gd name="T10" fmla="*/ 219 w 439"/>
              <a:gd name="T11" fmla="*/ 322 h 418"/>
              <a:gd name="T12" fmla="*/ 84 w 439"/>
              <a:gd name="T13" fmla="*/ 417 h 418"/>
              <a:gd name="T14" fmla="*/ 131 w 439"/>
              <a:gd name="T15" fmla="*/ 259 h 418"/>
              <a:gd name="T16" fmla="*/ 0 w 439"/>
              <a:gd name="T17" fmla="*/ 159 h 418"/>
              <a:gd name="T18" fmla="*/ 165 w 439"/>
              <a:gd name="T19" fmla="*/ 156 h 418"/>
              <a:gd name="T20" fmla="*/ 219 w 439"/>
              <a:gd name="T21"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9" h="418">
                <a:moveTo>
                  <a:pt x="219" y="0"/>
                </a:moveTo>
                <a:lnTo>
                  <a:pt x="273" y="156"/>
                </a:lnTo>
                <a:lnTo>
                  <a:pt x="438" y="159"/>
                </a:lnTo>
                <a:lnTo>
                  <a:pt x="307" y="259"/>
                </a:lnTo>
                <a:lnTo>
                  <a:pt x="354" y="417"/>
                </a:lnTo>
                <a:lnTo>
                  <a:pt x="219" y="322"/>
                </a:lnTo>
                <a:lnTo>
                  <a:pt x="84" y="417"/>
                </a:lnTo>
                <a:lnTo>
                  <a:pt x="131" y="259"/>
                </a:lnTo>
                <a:lnTo>
                  <a:pt x="0" y="159"/>
                </a:lnTo>
                <a:lnTo>
                  <a:pt x="165" y="156"/>
                </a:lnTo>
                <a:lnTo>
                  <a:pt x="219" y="0"/>
                </a:lnTo>
              </a:path>
            </a:pathLst>
          </a:custGeom>
          <a:solidFill>
            <a:schemeClr val="tx1">
              <a:lumMod val="90000"/>
              <a:lumOff val="10000"/>
            </a:schemeClr>
          </a:solidFill>
          <a:ln>
            <a:noFill/>
          </a:ln>
          <a:effectLst/>
          <a:extLst/>
        </p:spPr>
        <p:txBody>
          <a:bodyPr wrap="none" anchor="ctr"/>
          <a:lstStyle/>
          <a:p>
            <a:endParaRPr lang="en-US"/>
          </a:p>
        </p:txBody>
      </p:sp>
      <p:sp>
        <p:nvSpPr>
          <p:cNvPr id="277" name="Freeform 269"/>
          <p:cNvSpPr>
            <a:spLocks noChangeArrowheads="1"/>
          </p:cNvSpPr>
          <p:nvPr/>
        </p:nvSpPr>
        <p:spPr bwMode="auto">
          <a:xfrm>
            <a:off x="5060623" y="4304341"/>
            <a:ext cx="161925" cy="153987"/>
          </a:xfrm>
          <a:custGeom>
            <a:avLst/>
            <a:gdLst>
              <a:gd name="T0" fmla="*/ 214 w 448"/>
              <a:gd name="T1" fmla="*/ 15 h 427"/>
              <a:gd name="T2" fmla="*/ 233 w 448"/>
              <a:gd name="T3" fmla="*/ 15 h 427"/>
              <a:gd name="T4" fmla="*/ 272 w 448"/>
              <a:gd name="T5" fmla="*/ 128 h 427"/>
              <a:gd name="T6" fmla="*/ 310 w 448"/>
              <a:gd name="T7" fmla="*/ 155 h 427"/>
              <a:gd name="T8" fmla="*/ 429 w 448"/>
              <a:gd name="T9" fmla="*/ 158 h 427"/>
              <a:gd name="T10" fmla="*/ 435 w 448"/>
              <a:gd name="T11" fmla="*/ 175 h 427"/>
              <a:gd name="T12" fmla="*/ 340 w 448"/>
              <a:gd name="T13" fmla="*/ 248 h 427"/>
              <a:gd name="T14" fmla="*/ 325 w 448"/>
              <a:gd name="T15" fmla="*/ 292 h 427"/>
              <a:gd name="T16" fmla="*/ 360 w 448"/>
              <a:gd name="T17" fmla="*/ 406 h 427"/>
              <a:gd name="T18" fmla="*/ 345 w 448"/>
              <a:gd name="T19" fmla="*/ 417 h 427"/>
              <a:gd name="T20" fmla="*/ 247 w 448"/>
              <a:gd name="T21" fmla="*/ 349 h 427"/>
              <a:gd name="T22" fmla="*/ 201 w 448"/>
              <a:gd name="T23" fmla="*/ 349 h 427"/>
              <a:gd name="T24" fmla="*/ 102 w 448"/>
              <a:gd name="T25" fmla="*/ 417 h 427"/>
              <a:gd name="T26" fmla="*/ 87 w 448"/>
              <a:gd name="T27" fmla="*/ 406 h 427"/>
              <a:gd name="T28" fmla="*/ 122 w 448"/>
              <a:gd name="T29" fmla="*/ 292 h 427"/>
              <a:gd name="T30" fmla="*/ 108 w 448"/>
              <a:gd name="T31" fmla="*/ 248 h 427"/>
              <a:gd name="T32" fmla="*/ 12 w 448"/>
              <a:gd name="T33" fmla="*/ 175 h 427"/>
              <a:gd name="T34" fmla="*/ 18 w 448"/>
              <a:gd name="T35" fmla="*/ 158 h 427"/>
              <a:gd name="T36" fmla="*/ 138 w 448"/>
              <a:gd name="T37" fmla="*/ 155 h 427"/>
              <a:gd name="T38" fmla="*/ 175 w 448"/>
              <a:gd name="T39" fmla="*/ 128 h 427"/>
              <a:gd name="T40" fmla="*/ 214 w 448"/>
              <a:gd name="T41" fmla="*/ 1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8" h="427">
                <a:moveTo>
                  <a:pt x="214" y="15"/>
                </a:moveTo>
                <a:cubicBezTo>
                  <a:pt x="220" y="0"/>
                  <a:pt x="228" y="0"/>
                  <a:pt x="233" y="15"/>
                </a:cubicBezTo>
                <a:lnTo>
                  <a:pt x="272" y="128"/>
                </a:lnTo>
                <a:cubicBezTo>
                  <a:pt x="277" y="143"/>
                  <a:pt x="294" y="155"/>
                  <a:pt x="310" y="155"/>
                </a:cubicBezTo>
                <a:lnTo>
                  <a:pt x="429" y="158"/>
                </a:lnTo>
                <a:cubicBezTo>
                  <a:pt x="445" y="158"/>
                  <a:pt x="447" y="166"/>
                  <a:pt x="435" y="175"/>
                </a:cubicBezTo>
                <a:lnTo>
                  <a:pt x="340" y="248"/>
                </a:lnTo>
                <a:cubicBezTo>
                  <a:pt x="327" y="257"/>
                  <a:pt x="321" y="277"/>
                  <a:pt x="325" y="292"/>
                </a:cubicBezTo>
                <a:lnTo>
                  <a:pt x="360" y="406"/>
                </a:lnTo>
                <a:cubicBezTo>
                  <a:pt x="364" y="421"/>
                  <a:pt x="358" y="426"/>
                  <a:pt x="345" y="417"/>
                </a:cubicBezTo>
                <a:lnTo>
                  <a:pt x="247" y="349"/>
                </a:lnTo>
                <a:cubicBezTo>
                  <a:pt x="234" y="340"/>
                  <a:pt x="213" y="340"/>
                  <a:pt x="201" y="349"/>
                </a:cubicBezTo>
                <a:lnTo>
                  <a:pt x="102" y="417"/>
                </a:lnTo>
                <a:cubicBezTo>
                  <a:pt x="90" y="426"/>
                  <a:pt x="83" y="421"/>
                  <a:pt x="87" y="406"/>
                </a:cubicBezTo>
                <a:lnTo>
                  <a:pt x="122" y="292"/>
                </a:lnTo>
                <a:cubicBezTo>
                  <a:pt x="127" y="277"/>
                  <a:pt x="120" y="257"/>
                  <a:pt x="108" y="248"/>
                </a:cubicBezTo>
                <a:lnTo>
                  <a:pt x="12" y="175"/>
                </a:lnTo>
                <a:cubicBezTo>
                  <a:pt x="0" y="166"/>
                  <a:pt x="3" y="158"/>
                  <a:pt x="18" y="158"/>
                </a:cubicBezTo>
                <a:lnTo>
                  <a:pt x="138" y="155"/>
                </a:lnTo>
                <a:cubicBezTo>
                  <a:pt x="153" y="155"/>
                  <a:pt x="170" y="143"/>
                  <a:pt x="175" y="128"/>
                </a:cubicBezTo>
                <a:lnTo>
                  <a:pt x="214" y="15"/>
                </a:lnTo>
              </a:path>
            </a:pathLst>
          </a:custGeom>
          <a:solidFill>
            <a:schemeClr val="tx1">
              <a:lumMod val="90000"/>
              <a:lumOff val="10000"/>
            </a:schemeClr>
          </a:solidFill>
          <a:ln>
            <a:noFill/>
          </a:ln>
          <a:effectLst/>
          <a:extLst/>
        </p:spPr>
        <p:txBody>
          <a:bodyPr wrap="none" anchor="ctr"/>
          <a:lstStyle/>
          <a:p>
            <a:endParaRPr lang="en-US"/>
          </a:p>
        </p:txBody>
      </p:sp>
      <p:sp>
        <p:nvSpPr>
          <p:cNvPr id="278" name="Freeform 270"/>
          <p:cNvSpPr>
            <a:spLocks noChangeArrowheads="1"/>
          </p:cNvSpPr>
          <p:nvPr/>
        </p:nvSpPr>
        <p:spPr bwMode="auto">
          <a:xfrm>
            <a:off x="3477885" y="4055527"/>
            <a:ext cx="50800" cy="50800"/>
          </a:xfrm>
          <a:custGeom>
            <a:avLst/>
            <a:gdLst>
              <a:gd name="T0" fmla="*/ 0 w 140"/>
              <a:gd name="T1" fmla="*/ 139 h 140"/>
              <a:gd name="T2" fmla="*/ 10 w 140"/>
              <a:gd name="T3" fmla="*/ 70 h 140"/>
              <a:gd name="T4" fmla="*/ 20 w 140"/>
              <a:gd name="T5" fmla="*/ 0 h 140"/>
              <a:gd name="T6" fmla="*/ 80 w 140"/>
              <a:gd name="T7" fmla="*/ 60 h 140"/>
              <a:gd name="T8" fmla="*/ 139 w 140"/>
              <a:gd name="T9" fmla="*/ 119 h 140"/>
              <a:gd name="T10" fmla="*/ 70 w 140"/>
              <a:gd name="T11" fmla="*/ 129 h 140"/>
              <a:gd name="T12" fmla="*/ 0 w 140"/>
              <a:gd name="T13" fmla="*/ 139 h 140"/>
            </a:gdLst>
            <a:ahLst/>
            <a:cxnLst>
              <a:cxn ang="0">
                <a:pos x="T0" y="T1"/>
              </a:cxn>
              <a:cxn ang="0">
                <a:pos x="T2" y="T3"/>
              </a:cxn>
              <a:cxn ang="0">
                <a:pos x="T4" y="T5"/>
              </a:cxn>
              <a:cxn ang="0">
                <a:pos x="T6" y="T7"/>
              </a:cxn>
              <a:cxn ang="0">
                <a:pos x="T8" y="T9"/>
              </a:cxn>
              <a:cxn ang="0">
                <a:pos x="T10" y="T11"/>
              </a:cxn>
              <a:cxn ang="0">
                <a:pos x="T12" y="T13"/>
              </a:cxn>
            </a:cxnLst>
            <a:rect l="0" t="0" r="r" b="b"/>
            <a:pathLst>
              <a:path w="140" h="140">
                <a:moveTo>
                  <a:pt x="0" y="139"/>
                </a:moveTo>
                <a:lnTo>
                  <a:pt x="10" y="70"/>
                </a:lnTo>
                <a:lnTo>
                  <a:pt x="20" y="0"/>
                </a:lnTo>
                <a:lnTo>
                  <a:pt x="80" y="60"/>
                </a:lnTo>
                <a:lnTo>
                  <a:pt x="139" y="119"/>
                </a:lnTo>
                <a:lnTo>
                  <a:pt x="70" y="129"/>
                </a:lnTo>
                <a:lnTo>
                  <a:pt x="0" y="139"/>
                </a:lnTo>
              </a:path>
            </a:pathLst>
          </a:custGeom>
          <a:solidFill>
            <a:schemeClr val="tx1">
              <a:lumMod val="90000"/>
              <a:lumOff val="10000"/>
            </a:schemeClr>
          </a:solidFill>
          <a:ln>
            <a:noFill/>
          </a:ln>
          <a:effectLst/>
          <a:extLst/>
        </p:spPr>
        <p:txBody>
          <a:bodyPr wrap="none" anchor="ctr"/>
          <a:lstStyle/>
          <a:p>
            <a:endParaRPr lang="en-US"/>
          </a:p>
        </p:txBody>
      </p:sp>
      <p:sp>
        <p:nvSpPr>
          <p:cNvPr id="279" name="Freeform 271"/>
          <p:cNvSpPr>
            <a:spLocks noChangeArrowheads="1"/>
          </p:cNvSpPr>
          <p:nvPr/>
        </p:nvSpPr>
        <p:spPr bwMode="auto">
          <a:xfrm>
            <a:off x="3492173" y="3976152"/>
            <a:ext cx="114300" cy="114300"/>
          </a:xfrm>
          <a:custGeom>
            <a:avLst/>
            <a:gdLst>
              <a:gd name="T0" fmla="*/ 296 w 317"/>
              <a:gd name="T1" fmla="*/ 99 h 318"/>
              <a:gd name="T2" fmla="*/ 316 w 317"/>
              <a:gd name="T3" fmla="*/ 119 h 318"/>
              <a:gd name="T4" fmla="*/ 118 w 317"/>
              <a:gd name="T5" fmla="*/ 317 h 318"/>
              <a:gd name="T6" fmla="*/ 0 w 317"/>
              <a:gd name="T7" fmla="*/ 198 h 318"/>
              <a:gd name="T8" fmla="*/ 198 w 317"/>
              <a:gd name="T9" fmla="*/ 0 h 318"/>
              <a:gd name="T10" fmla="*/ 217 w 317"/>
              <a:gd name="T11" fmla="*/ 20 h 318"/>
              <a:gd name="T12" fmla="*/ 39 w 317"/>
              <a:gd name="T13" fmla="*/ 198 h 318"/>
              <a:gd name="T14" fmla="*/ 59 w 317"/>
              <a:gd name="T15" fmla="*/ 218 h 318"/>
              <a:gd name="T16" fmla="*/ 237 w 317"/>
              <a:gd name="T17" fmla="*/ 40 h 318"/>
              <a:gd name="T18" fmla="*/ 277 w 317"/>
              <a:gd name="T19" fmla="*/ 80 h 318"/>
              <a:gd name="T20" fmla="*/ 99 w 317"/>
              <a:gd name="T21" fmla="*/ 258 h 318"/>
              <a:gd name="T22" fmla="*/ 118 w 317"/>
              <a:gd name="T23" fmla="*/ 277 h 318"/>
              <a:gd name="T24" fmla="*/ 296 w 317"/>
              <a:gd name="T25" fmla="*/ 9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 h="318">
                <a:moveTo>
                  <a:pt x="296" y="99"/>
                </a:moveTo>
                <a:lnTo>
                  <a:pt x="316" y="119"/>
                </a:lnTo>
                <a:lnTo>
                  <a:pt x="118" y="317"/>
                </a:lnTo>
                <a:lnTo>
                  <a:pt x="0" y="198"/>
                </a:lnTo>
                <a:lnTo>
                  <a:pt x="198" y="0"/>
                </a:lnTo>
                <a:lnTo>
                  <a:pt x="217" y="20"/>
                </a:lnTo>
                <a:lnTo>
                  <a:pt x="39" y="198"/>
                </a:lnTo>
                <a:lnTo>
                  <a:pt x="59" y="218"/>
                </a:lnTo>
                <a:lnTo>
                  <a:pt x="237" y="40"/>
                </a:lnTo>
                <a:lnTo>
                  <a:pt x="277" y="80"/>
                </a:lnTo>
                <a:lnTo>
                  <a:pt x="99" y="258"/>
                </a:lnTo>
                <a:lnTo>
                  <a:pt x="118" y="277"/>
                </a:lnTo>
                <a:lnTo>
                  <a:pt x="296" y="99"/>
                </a:lnTo>
              </a:path>
            </a:pathLst>
          </a:custGeom>
          <a:solidFill>
            <a:schemeClr val="tx1">
              <a:lumMod val="90000"/>
              <a:lumOff val="10000"/>
            </a:schemeClr>
          </a:solidFill>
          <a:ln>
            <a:noFill/>
          </a:ln>
          <a:effectLst/>
          <a:extLst/>
        </p:spPr>
        <p:txBody>
          <a:bodyPr wrap="none" anchor="ctr"/>
          <a:lstStyle/>
          <a:p>
            <a:endParaRPr lang="en-US"/>
          </a:p>
        </p:txBody>
      </p:sp>
      <p:sp>
        <p:nvSpPr>
          <p:cNvPr id="280" name="Freeform 272"/>
          <p:cNvSpPr>
            <a:spLocks noChangeArrowheads="1"/>
          </p:cNvSpPr>
          <p:nvPr/>
        </p:nvSpPr>
        <p:spPr bwMode="auto">
          <a:xfrm>
            <a:off x="3569960" y="3952340"/>
            <a:ext cx="61913" cy="61912"/>
          </a:xfrm>
          <a:custGeom>
            <a:avLst/>
            <a:gdLst>
              <a:gd name="T0" fmla="*/ 159 w 171"/>
              <a:gd name="T1" fmla="*/ 129 h 171"/>
              <a:gd name="T2" fmla="*/ 157 w 171"/>
              <a:gd name="T3" fmla="*/ 131 h 171"/>
              <a:gd name="T4" fmla="*/ 157 w 171"/>
              <a:gd name="T5" fmla="*/ 132 h 171"/>
              <a:gd name="T6" fmla="*/ 119 w 171"/>
              <a:gd name="T7" fmla="*/ 170 h 171"/>
              <a:gd name="T8" fmla="*/ 0 w 171"/>
              <a:gd name="T9" fmla="*/ 51 h 171"/>
              <a:gd name="T10" fmla="*/ 38 w 171"/>
              <a:gd name="T11" fmla="*/ 13 h 171"/>
              <a:gd name="T12" fmla="*/ 39 w 171"/>
              <a:gd name="T13" fmla="*/ 13 h 171"/>
              <a:gd name="T14" fmla="*/ 41 w 171"/>
              <a:gd name="T15" fmla="*/ 10 h 171"/>
              <a:gd name="T16" fmla="*/ 80 w 171"/>
              <a:gd name="T17" fmla="*/ 11 h 171"/>
              <a:gd name="T18" fmla="*/ 159 w 171"/>
              <a:gd name="T19" fmla="*/ 90 h 171"/>
              <a:gd name="T20" fmla="*/ 159 w 171"/>
              <a:gd name="T21" fmla="*/ 12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71">
                <a:moveTo>
                  <a:pt x="159" y="129"/>
                </a:moveTo>
                <a:cubicBezTo>
                  <a:pt x="159" y="130"/>
                  <a:pt x="158" y="130"/>
                  <a:pt x="157" y="131"/>
                </a:cubicBezTo>
                <a:lnTo>
                  <a:pt x="157" y="132"/>
                </a:lnTo>
                <a:lnTo>
                  <a:pt x="119" y="170"/>
                </a:lnTo>
                <a:lnTo>
                  <a:pt x="0" y="51"/>
                </a:lnTo>
                <a:lnTo>
                  <a:pt x="38" y="13"/>
                </a:lnTo>
                <a:lnTo>
                  <a:pt x="39" y="13"/>
                </a:lnTo>
                <a:cubicBezTo>
                  <a:pt x="40" y="12"/>
                  <a:pt x="40" y="11"/>
                  <a:pt x="41" y="10"/>
                </a:cubicBezTo>
                <a:cubicBezTo>
                  <a:pt x="51" y="0"/>
                  <a:pt x="69" y="0"/>
                  <a:pt x="80" y="11"/>
                </a:cubicBezTo>
                <a:lnTo>
                  <a:pt x="159" y="90"/>
                </a:lnTo>
                <a:cubicBezTo>
                  <a:pt x="170" y="101"/>
                  <a:pt x="170" y="119"/>
                  <a:pt x="159" y="129"/>
                </a:cubicBezTo>
              </a:path>
            </a:pathLst>
          </a:custGeom>
          <a:solidFill>
            <a:schemeClr val="tx1">
              <a:lumMod val="90000"/>
              <a:lumOff val="10000"/>
            </a:schemeClr>
          </a:solidFill>
          <a:ln>
            <a:noFill/>
          </a:ln>
          <a:effectLst/>
          <a:extLst/>
        </p:spPr>
        <p:txBody>
          <a:bodyPr wrap="none" anchor="ctr"/>
          <a:lstStyle/>
          <a:p>
            <a:endParaRPr lang="en-US"/>
          </a:p>
        </p:txBody>
      </p:sp>
      <p:sp>
        <p:nvSpPr>
          <p:cNvPr id="281" name="Freeform 273"/>
          <p:cNvSpPr>
            <a:spLocks noChangeArrowheads="1"/>
          </p:cNvSpPr>
          <p:nvPr/>
        </p:nvSpPr>
        <p:spPr bwMode="auto">
          <a:xfrm>
            <a:off x="5737200" y="2335840"/>
            <a:ext cx="163512" cy="163512"/>
          </a:xfrm>
          <a:custGeom>
            <a:avLst/>
            <a:gdLst>
              <a:gd name="T0" fmla="*/ 451 w 452"/>
              <a:gd name="T1" fmla="*/ 226 h 453"/>
              <a:gd name="T2" fmla="*/ 338 w 452"/>
              <a:gd name="T3" fmla="*/ 311 h 453"/>
              <a:gd name="T4" fmla="*/ 338 w 452"/>
              <a:gd name="T5" fmla="*/ 254 h 453"/>
              <a:gd name="T6" fmla="*/ 254 w 452"/>
              <a:gd name="T7" fmla="*/ 254 h 453"/>
              <a:gd name="T8" fmla="*/ 254 w 452"/>
              <a:gd name="T9" fmla="*/ 339 h 453"/>
              <a:gd name="T10" fmla="*/ 311 w 452"/>
              <a:gd name="T11" fmla="*/ 339 h 453"/>
              <a:gd name="T12" fmla="*/ 227 w 452"/>
              <a:gd name="T13" fmla="*/ 452 h 453"/>
              <a:gd name="T14" fmla="*/ 142 w 452"/>
              <a:gd name="T15" fmla="*/ 339 h 453"/>
              <a:gd name="T16" fmla="*/ 197 w 452"/>
              <a:gd name="T17" fmla="*/ 339 h 453"/>
              <a:gd name="T18" fmla="*/ 197 w 452"/>
              <a:gd name="T19" fmla="*/ 254 h 453"/>
              <a:gd name="T20" fmla="*/ 113 w 452"/>
              <a:gd name="T21" fmla="*/ 254 h 453"/>
              <a:gd name="T22" fmla="*/ 113 w 452"/>
              <a:gd name="T23" fmla="*/ 311 h 453"/>
              <a:gd name="T24" fmla="*/ 0 w 452"/>
              <a:gd name="T25" fmla="*/ 226 h 453"/>
              <a:gd name="T26" fmla="*/ 113 w 452"/>
              <a:gd name="T27" fmla="*/ 142 h 453"/>
              <a:gd name="T28" fmla="*/ 113 w 452"/>
              <a:gd name="T29" fmla="*/ 198 h 453"/>
              <a:gd name="T30" fmla="*/ 197 w 452"/>
              <a:gd name="T31" fmla="*/ 198 h 453"/>
              <a:gd name="T32" fmla="*/ 197 w 452"/>
              <a:gd name="T33" fmla="*/ 113 h 453"/>
              <a:gd name="T34" fmla="*/ 142 w 452"/>
              <a:gd name="T35" fmla="*/ 113 h 453"/>
              <a:gd name="T36" fmla="*/ 227 w 452"/>
              <a:gd name="T37" fmla="*/ 0 h 453"/>
              <a:gd name="T38" fmla="*/ 311 w 452"/>
              <a:gd name="T39" fmla="*/ 113 h 453"/>
              <a:gd name="T40" fmla="*/ 254 w 452"/>
              <a:gd name="T41" fmla="*/ 113 h 453"/>
              <a:gd name="T42" fmla="*/ 254 w 452"/>
              <a:gd name="T43" fmla="*/ 198 h 453"/>
              <a:gd name="T44" fmla="*/ 338 w 452"/>
              <a:gd name="T45" fmla="*/ 198 h 453"/>
              <a:gd name="T46" fmla="*/ 338 w 452"/>
              <a:gd name="T47" fmla="*/ 142 h 453"/>
              <a:gd name="T48" fmla="*/ 451 w 452"/>
              <a:gd name="T49" fmla="*/ 22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2" h="453">
                <a:moveTo>
                  <a:pt x="451" y="226"/>
                </a:moveTo>
                <a:lnTo>
                  <a:pt x="338" y="311"/>
                </a:lnTo>
                <a:lnTo>
                  <a:pt x="338" y="254"/>
                </a:lnTo>
                <a:lnTo>
                  <a:pt x="254" y="254"/>
                </a:lnTo>
                <a:lnTo>
                  <a:pt x="254" y="339"/>
                </a:lnTo>
                <a:lnTo>
                  <a:pt x="311" y="339"/>
                </a:lnTo>
                <a:lnTo>
                  <a:pt x="227" y="452"/>
                </a:lnTo>
                <a:lnTo>
                  <a:pt x="142" y="339"/>
                </a:lnTo>
                <a:lnTo>
                  <a:pt x="197" y="339"/>
                </a:lnTo>
                <a:lnTo>
                  <a:pt x="197" y="254"/>
                </a:lnTo>
                <a:lnTo>
                  <a:pt x="113" y="254"/>
                </a:lnTo>
                <a:lnTo>
                  <a:pt x="113" y="311"/>
                </a:lnTo>
                <a:lnTo>
                  <a:pt x="0" y="226"/>
                </a:lnTo>
                <a:lnTo>
                  <a:pt x="113" y="142"/>
                </a:lnTo>
                <a:lnTo>
                  <a:pt x="113" y="198"/>
                </a:lnTo>
                <a:lnTo>
                  <a:pt x="197" y="198"/>
                </a:lnTo>
                <a:lnTo>
                  <a:pt x="197" y="113"/>
                </a:lnTo>
                <a:lnTo>
                  <a:pt x="142" y="113"/>
                </a:lnTo>
                <a:lnTo>
                  <a:pt x="227" y="0"/>
                </a:lnTo>
                <a:lnTo>
                  <a:pt x="311" y="113"/>
                </a:lnTo>
                <a:lnTo>
                  <a:pt x="254" y="113"/>
                </a:lnTo>
                <a:lnTo>
                  <a:pt x="254" y="198"/>
                </a:lnTo>
                <a:lnTo>
                  <a:pt x="338" y="198"/>
                </a:lnTo>
                <a:lnTo>
                  <a:pt x="338" y="142"/>
                </a:lnTo>
                <a:lnTo>
                  <a:pt x="451" y="226"/>
                </a:lnTo>
              </a:path>
            </a:pathLst>
          </a:custGeom>
          <a:solidFill>
            <a:schemeClr val="tx1">
              <a:lumMod val="90000"/>
              <a:lumOff val="10000"/>
            </a:schemeClr>
          </a:solidFill>
          <a:ln>
            <a:noFill/>
          </a:ln>
          <a:effectLst/>
          <a:extLst/>
        </p:spPr>
        <p:txBody>
          <a:bodyPr wrap="none" anchor="ctr"/>
          <a:lstStyle/>
          <a:p>
            <a:endParaRPr lang="en-US"/>
          </a:p>
        </p:txBody>
      </p:sp>
      <p:sp>
        <p:nvSpPr>
          <p:cNvPr id="282" name="Freeform 274"/>
          <p:cNvSpPr>
            <a:spLocks noChangeArrowheads="1"/>
          </p:cNvSpPr>
          <p:nvPr/>
        </p:nvSpPr>
        <p:spPr bwMode="auto">
          <a:xfrm>
            <a:off x="5411762" y="2335840"/>
            <a:ext cx="163513" cy="163512"/>
          </a:xfrm>
          <a:custGeom>
            <a:avLst/>
            <a:gdLst>
              <a:gd name="T0" fmla="*/ 451 w 452"/>
              <a:gd name="T1" fmla="*/ 226 h 453"/>
              <a:gd name="T2" fmla="*/ 338 w 452"/>
              <a:gd name="T3" fmla="*/ 311 h 453"/>
              <a:gd name="T4" fmla="*/ 338 w 452"/>
              <a:gd name="T5" fmla="*/ 254 h 453"/>
              <a:gd name="T6" fmla="*/ 254 w 452"/>
              <a:gd name="T7" fmla="*/ 254 h 453"/>
              <a:gd name="T8" fmla="*/ 254 w 452"/>
              <a:gd name="T9" fmla="*/ 452 h 453"/>
              <a:gd name="T10" fmla="*/ 197 w 452"/>
              <a:gd name="T11" fmla="*/ 452 h 453"/>
              <a:gd name="T12" fmla="*/ 197 w 452"/>
              <a:gd name="T13" fmla="*/ 254 h 453"/>
              <a:gd name="T14" fmla="*/ 113 w 452"/>
              <a:gd name="T15" fmla="*/ 254 h 453"/>
              <a:gd name="T16" fmla="*/ 113 w 452"/>
              <a:gd name="T17" fmla="*/ 311 h 453"/>
              <a:gd name="T18" fmla="*/ 0 w 452"/>
              <a:gd name="T19" fmla="*/ 226 h 453"/>
              <a:gd name="T20" fmla="*/ 113 w 452"/>
              <a:gd name="T21" fmla="*/ 142 h 453"/>
              <a:gd name="T22" fmla="*/ 113 w 452"/>
              <a:gd name="T23" fmla="*/ 198 h 453"/>
              <a:gd name="T24" fmla="*/ 197 w 452"/>
              <a:gd name="T25" fmla="*/ 198 h 453"/>
              <a:gd name="T26" fmla="*/ 197 w 452"/>
              <a:gd name="T27" fmla="*/ 0 h 453"/>
              <a:gd name="T28" fmla="*/ 254 w 452"/>
              <a:gd name="T29" fmla="*/ 0 h 453"/>
              <a:gd name="T30" fmla="*/ 254 w 452"/>
              <a:gd name="T31" fmla="*/ 198 h 453"/>
              <a:gd name="T32" fmla="*/ 338 w 452"/>
              <a:gd name="T33" fmla="*/ 198 h 453"/>
              <a:gd name="T34" fmla="*/ 338 w 452"/>
              <a:gd name="T35" fmla="*/ 142 h 453"/>
              <a:gd name="T36" fmla="*/ 451 w 452"/>
              <a:gd name="T37" fmla="*/ 226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53">
                <a:moveTo>
                  <a:pt x="451" y="226"/>
                </a:moveTo>
                <a:lnTo>
                  <a:pt x="338" y="311"/>
                </a:lnTo>
                <a:lnTo>
                  <a:pt x="338" y="254"/>
                </a:lnTo>
                <a:lnTo>
                  <a:pt x="254" y="254"/>
                </a:lnTo>
                <a:lnTo>
                  <a:pt x="254" y="452"/>
                </a:lnTo>
                <a:lnTo>
                  <a:pt x="197" y="452"/>
                </a:lnTo>
                <a:lnTo>
                  <a:pt x="197" y="254"/>
                </a:lnTo>
                <a:lnTo>
                  <a:pt x="113" y="254"/>
                </a:lnTo>
                <a:lnTo>
                  <a:pt x="113" y="311"/>
                </a:lnTo>
                <a:lnTo>
                  <a:pt x="0" y="226"/>
                </a:lnTo>
                <a:lnTo>
                  <a:pt x="113" y="142"/>
                </a:lnTo>
                <a:lnTo>
                  <a:pt x="113" y="198"/>
                </a:lnTo>
                <a:lnTo>
                  <a:pt x="197" y="198"/>
                </a:lnTo>
                <a:lnTo>
                  <a:pt x="197" y="0"/>
                </a:lnTo>
                <a:lnTo>
                  <a:pt x="254" y="0"/>
                </a:lnTo>
                <a:lnTo>
                  <a:pt x="254" y="198"/>
                </a:lnTo>
                <a:lnTo>
                  <a:pt x="338" y="198"/>
                </a:lnTo>
                <a:lnTo>
                  <a:pt x="338" y="142"/>
                </a:lnTo>
                <a:lnTo>
                  <a:pt x="451" y="226"/>
                </a:lnTo>
              </a:path>
            </a:pathLst>
          </a:custGeom>
          <a:solidFill>
            <a:schemeClr val="tx1">
              <a:lumMod val="90000"/>
              <a:lumOff val="10000"/>
            </a:schemeClr>
          </a:solidFill>
          <a:ln>
            <a:noFill/>
          </a:ln>
          <a:effectLst/>
          <a:extLst/>
        </p:spPr>
        <p:txBody>
          <a:bodyPr wrap="none" anchor="ctr"/>
          <a:lstStyle/>
          <a:p>
            <a:endParaRPr lang="en-US"/>
          </a:p>
        </p:txBody>
      </p:sp>
      <p:sp>
        <p:nvSpPr>
          <p:cNvPr id="283" name="Freeform 275"/>
          <p:cNvSpPr>
            <a:spLocks noChangeArrowheads="1"/>
          </p:cNvSpPr>
          <p:nvPr/>
        </p:nvSpPr>
        <p:spPr bwMode="auto">
          <a:xfrm>
            <a:off x="6062637" y="2435852"/>
            <a:ext cx="63500" cy="63500"/>
          </a:xfrm>
          <a:custGeom>
            <a:avLst/>
            <a:gdLst>
              <a:gd name="T0" fmla="*/ 136 w 177"/>
              <a:gd name="T1" fmla="*/ 0 h 177"/>
              <a:gd name="T2" fmla="*/ 176 w 177"/>
              <a:gd name="T3" fmla="*/ 40 h 177"/>
              <a:gd name="T4" fmla="*/ 90 w 177"/>
              <a:gd name="T5" fmla="*/ 125 h 177"/>
              <a:gd name="T6" fmla="*/ 141 w 177"/>
              <a:gd name="T7" fmla="*/ 176 h 177"/>
              <a:gd name="T8" fmla="*/ 0 w 177"/>
              <a:gd name="T9" fmla="*/ 176 h 177"/>
              <a:gd name="T10" fmla="*/ 0 w 177"/>
              <a:gd name="T11" fmla="*/ 35 h 177"/>
              <a:gd name="T12" fmla="*/ 50 w 177"/>
              <a:gd name="T13" fmla="*/ 85 h 177"/>
              <a:gd name="T14" fmla="*/ 136 w 177"/>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7">
                <a:moveTo>
                  <a:pt x="136" y="0"/>
                </a:moveTo>
                <a:lnTo>
                  <a:pt x="176" y="40"/>
                </a:lnTo>
                <a:lnTo>
                  <a:pt x="90" y="125"/>
                </a:lnTo>
                <a:lnTo>
                  <a:pt x="141" y="176"/>
                </a:lnTo>
                <a:lnTo>
                  <a:pt x="0" y="176"/>
                </a:lnTo>
                <a:lnTo>
                  <a:pt x="0" y="35"/>
                </a:lnTo>
                <a:lnTo>
                  <a:pt x="50" y="85"/>
                </a:lnTo>
                <a:lnTo>
                  <a:pt x="136" y="0"/>
                </a:lnTo>
              </a:path>
            </a:pathLst>
          </a:custGeom>
          <a:solidFill>
            <a:schemeClr val="tx1">
              <a:lumMod val="90000"/>
              <a:lumOff val="10000"/>
            </a:schemeClr>
          </a:solidFill>
          <a:ln>
            <a:noFill/>
          </a:ln>
          <a:effectLst/>
          <a:extLst/>
        </p:spPr>
        <p:txBody>
          <a:bodyPr wrap="none" anchor="ctr"/>
          <a:lstStyle/>
          <a:p>
            <a:endParaRPr lang="en-US"/>
          </a:p>
        </p:txBody>
      </p:sp>
      <p:sp>
        <p:nvSpPr>
          <p:cNvPr id="284" name="Freeform 276"/>
          <p:cNvSpPr>
            <a:spLocks noChangeArrowheads="1"/>
          </p:cNvSpPr>
          <p:nvPr/>
        </p:nvSpPr>
        <p:spPr bwMode="auto">
          <a:xfrm>
            <a:off x="6161062" y="2335840"/>
            <a:ext cx="63500" cy="63500"/>
          </a:xfrm>
          <a:custGeom>
            <a:avLst/>
            <a:gdLst>
              <a:gd name="T0" fmla="*/ 35 w 177"/>
              <a:gd name="T1" fmla="*/ 0 h 178"/>
              <a:gd name="T2" fmla="*/ 176 w 177"/>
              <a:gd name="T3" fmla="*/ 0 h 178"/>
              <a:gd name="T4" fmla="*/ 176 w 177"/>
              <a:gd name="T5" fmla="*/ 142 h 178"/>
              <a:gd name="T6" fmla="*/ 126 w 177"/>
              <a:gd name="T7" fmla="*/ 91 h 178"/>
              <a:gd name="T8" fmla="*/ 40 w 177"/>
              <a:gd name="T9" fmla="*/ 177 h 178"/>
              <a:gd name="T10" fmla="*/ 0 w 177"/>
              <a:gd name="T11" fmla="*/ 137 h 178"/>
              <a:gd name="T12" fmla="*/ 86 w 177"/>
              <a:gd name="T13" fmla="*/ 51 h 178"/>
              <a:gd name="T14" fmla="*/ 35 w 177"/>
              <a:gd name="T15" fmla="*/ 0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8">
                <a:moveTo>
                  <a:pt x="35" y="0"/>
                </a:moveTo>
                <a:lnTo>
                  <a:pt x="176" y="0"/>
                </a:lnTo>
                <a:lnTo>
                  <a:pt x="176" y="142"/>
                </a:lnTo>
                <a:lnTo>
                  <a:pt x="126" y="91"/>
                </a:lnTo>
                <a:lnTo>
                  <a:pt x="40" y="177"/>
                </a:lnTo>
                <a:lnTo>
                  <a:pt x="0" y="137"/>
                </a:lnTo>
                <a:lnTo>
                  <a:pt x="86" y="51"/>
                </a:lnTo>
                <a:lnTo>
                  <a:pt x="35" y="0"/>
                </a:lnTo>
              </a:path>
            </a:pathLst>
          </a:custGeom>
          <a:solidFill>
            <a:schemeClr val="tx1">
              <a:lumMod val="90000"/>
              <a:lumOff val="10000"/>
            </a:schemeClr>
          </a:solidFill>
          <a:ln>
            <a:noFill/>
          </a:ln>
          <a:effectLst/>
          <a:extLst/>
        </p:spPr>
        <p:txBody>
          <a:bodyPr wrap="none" anchor="ctr"/>
          <a:lstStyle/>
          <a:p>
            <a:endParaRPr lang="en-US"/>
          </a:p>
        </p:txBody>
      </p:sp>
      <p:sp>
        <p:nvSpPr>
          <p:cNvPr id="285" name="Freeform 277"/>
          <p:cNvSpPr>
            <a:spLocks noChangeArrowheads="1"/>
          </p:cNvSpPr>
          <p:nvPr/>
        </p:nvSpPr>
        <p:spPr bwMode="auto">
          <a:xfrm>
            <a:off x="6062637" y="2335840"/>
            <a:ext cx="63500" cy="63500"/>
          </a:xfrm>
          <a:custGeom>
            <a:avLst/>
            <a:gdLst>
              <a:gd name="T0" fmla="*/ 136 w 177"/>
              <a:gd name="T1" fmla="*/ 177 h 178"/>
              <a:gd name="T2" fmla="*/ 50 w 177"/>
              <a:gd name="T3" fmla="*/ 91 h 178"/>
              <a:gd name="T4" fmla="*/ 0 w 177"/>
              <a:gd name="T5" fmla="*/ 142 h 178"/>
              <a:gd name="T6" fmla="*/ 0 w 177"/>
              <a:gd name="T7" fmla="*/ 0 h 178"/>
              <a:gd name="T8" fmla="*/ 141 w 177"/>
              <a:gd name="T9" fmla="*/ 0 h 178"/>
              <a:gd name="T10" fmla="*/ 90 w 177"/>
              <a:gd name="T11" fmla="*/ 51 h 178"/>
              <a:gd name="T12" fmla="*/ 176 w 177"/>
              <a:gd name="T13" fmla="*/ 137 h 178"/>
              <a:gd name="T14" fmla="*/ 136 w 177"/>
              <a:gd name="T15" fmla="*/ 17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8">
                <a:moveTo>
                  <a:pt x="136" y="177"/>
                </a:moveTo>
                <a:lnTo>
                  <a:pt x="50" y="91"/>
                </a:lnTo>
                <a:lnTo>
                  <a:pt x="0" y="142"/>
                </a:lnTo>
                <a:lnTo>
                  <a:pt x="0" y="0"/>
                </a:lnTo>
                <a:lnTo>
                  <a:pt x="141" y="0"/>
                </a:lnTo>
                <a:lnTo>
                  <a:pt x="90" y="51"/>
                </a:lnTo>
                <a:lnTo>
                  <a:pt x="176" y="137"/>
                </a:lnTo>
                <a:lnTo>
                  <a:pt x="136" y="177"/>
                </a:lnTo>
              </a:path>
            </a:pathLst>
          </a:custGeom>
          <a:solidFill>
            <a:schemeClr val="tx1">
              <a:lumMod val="90000"/>
              <a:lumOff val="10000"/>
            </a:schemeClr>
          </a:solidFill>
          <a:ln>
            <a:noFill/>
          </a:ln>
          <a:effectLst/>
          <a:extLst/>
        </p:spPr>
        <p:txBody>
          <a:bodyPr wrap="none" anchor="ctr"/>
          <a:lstStyle/>
          <a:p>
            <a:endParaRPr lang="en-US"/>
          </a:p>
        </p:txBody>
      </p:sp>
      <p:sp>
        <p:nvSpPr>
          <p:cNvPr id="286" name="Freeform 278"/>
          <p:cNvSpPr>
            <a:spLocks noChangeArrowheads="1"/>
          </p:cNvSpPr>
          <p:nvPr/>
        </p:nvSpPr>
        <p:spPr bwMode="auto">
          <a:xfrm>
            <a:off x="6161062" y="2435852"/>
            <a:ext cx="63500" cy="63500"/>
          </a:xfrm>
          <a:custGeom>
            <a:avLst/>
            <a:gdLst>
              <a:gd name="T0" fmla="*/ 40 w 177"/>
              <a:gd name="T1" fmla="*/ 0 h 177"/>
              <a:gd name="T2" fmla="*/ 126 w 177"/>
              <a:gd name="T3" fmla="*/ 85 h 177"/>
              <a:gd name="T4" fmla="*/ 176 w 177"/>
              <a:gd name="T5" fmla="*/ 35 h 177"/>
              <a:gd name="T6" fmla="*/ 176 w 177"/>
              <a:gd name="T7" fmla="*/ 176 h 177"/>
              <a:gd name="T8" fmla="*/ 35 w 177"/>
              <a:gd name="T9" fmla="*/ 176 h 177"/>
              <a:gd name="T10" fmla="*/ 86 w 177"/>
              <a:gd name="T11" fmla="*/ 125 h 177"/>
              <a:gd name="T12" fmla="*/ 0 w 177"/>
              <a:gd name="T13" fmla="*/ 40 h 177"/>
              <a:gd name="T14" fmla="*/ 40 w 177"/>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7">
                <a:moveTo>
                  <a:pt x="40" y="0"/>
                </a:moveTo>
                <a:lnTo>
                  <a:pt x="126" y="85"/>
                </a:lnTo>
                <a:lnTo>
                  <a:pt x="176" y="35"/>
                </a:lnTo>
                <a:lnTo>
                  <a:pt x="176" y="176"/>
                </a:lnTo>
                <a:lnTo>
                  <a:pt x="35" y="176"/>
                </a:lnTo>
                <a:lnTo>
                  <a:pt x="86" y="125"/>
                </a:lnTo>
                <a:lnTo>
                  <a:pt x="0" y="40"/>
                </a:lnTo>
                <a:lnTo>
                  <a:pt x="40" y="0"/>
                </a:lnTo>
              </a:path>
            </a:pathLst>
          </a:custGeom>
          <a:solidFill>
            <a:schemeClr val="tx1">
              <a:lumMod val="90000"/>
              <a:lumOff val="10000"/>
            </a:schemeClr>
          </a:solidFill>
          <a:ln>
            <a:noFill/>
          </a:ln>
          <a:effectLst/>
          <a:extLst/>
        </p:spPr>
        <p:txBody>
          <a:bodyPr wrap="none" anchor="ctr"/>
          <a:lstStyle/>
          <a:p>
            <a:endParaRPr lang="en-US"/>
          </a:p>
        </p:txBody>
      </p:sp>
      <p:sp>
        <p:nvSpPr>
          <p:cNvPr id="287" name="Freeform 279"/>
          <p:cNvSpPr>
            <a:spLocks noChangeArrowheads="1"/>
          </p:cNvSpPr>
          <p:nvPr/>
        </p:nvSpPr>
        <p:spPr bwMode="auto">
          <a:xfrm>
            <a:off x="7051650" y="2335840"/>
            <a:ext cx="150812" cy="68262"/>
          </a:xfrm>
          <a:custGeom>
            <a:avLst/>
            <a:gdLst>
              <a:gd name="T0" fmla="*/ 416 w 417"/>
              <a:gd name="T1" fmla="*/ 95 h 191"/>
              <a:gd name="T2" fmla="*/ 321 w 417"/>
              <a:gd name="T3" fmla="*/ 190 h 191"/>
              <a:gd name="T4" fmla="*/ 321 w 417"/>
              <a:gd name="T5" fmla="*/ 124 h 191"/>
              <a:gd name="T6" fmla="*/ 95 w 417"/>
              <a:gd name="T7" fmla="*/ 124 h 191"/>
              <a:gd name="T8" fmla="*/ 95 w 417"/>
              <a:gd name="T9" fmla="*/ 190 h 191"/>
              <a:gd name="T10" fmla="*/ 0 w 417"/>
              <a:gd name="T11" fmla="*/ 95 h 191"/>
              <a:gd name="T12" fmla="*/ 95 w 417"/>
              <a:gd name="T13" fmla="*/ 0 h 191"/>
              <a:gd name="T14" fmla="*/ 95 w 417"/>
              <a:gd name="T15" fmla="*/ 67 h 191"/>
              <a:gd name="T16" fmla="*/ 321 w 417"/>
              <a:gd name="T17" fmla="*/ 67 h 191"/>
              <a:gd name="T18" fmla="*/ 321 w 417"/>
              <a:gd name="T19" fmla="*/ 0 h 191"/>
              <a:gd name="T20" fmla="*/ 416 w 417"/>
              <a:gd name="T21"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191">
                <a:moveTo>
                  <a:pt x="416" y="95"/>
                </a:moveTo>
                <a:lnTo>
                  <a:pt x="321" y="190"/>
                </a:lnTo>
                <a:lnTo>
                  <a:pt x="321" y="124"/>
                </a:lnTo>
                <a:lnTo>
                  <a:pt x="95" y="124"/>
                </a:lnTo>
                <a:lnTo>
                  <a:pt x="95" y="190"/>
                </a:lnTo>
                <a:lnTo>
                  <a:pt x="0" y="95"/>
                </a:lnTo>
                <a:lnTo>
                  <a:pt x="95" y="0"/>
                </a:lnTo>
                <a:lnTo>
                  <a:pt x="95" y="67"/>
                </a:lnTo>
                <a:lnTo>
                  <a:pt x="321" y="67"/>
                </a:lnTo>
                <a:lnTo>
                  <a:pt x="321" y="0"/>
                </a:lnTo>
                <a:lnTo>
                  <a:pt x="416" y="95"/>
                </a:lnTo>
              </a:path>
            </a:pathLst>
          </a:custGeom>
          <a:solidFill>
            <a:schemeClr val="tx1">
              <a:lumMod val="90000"/>
              <a:lumOff val="10000"/>
            </a:schemeClr>
          </a:solidFill>
          <a:ln>
            <a:noFill/>
          </a:ln>
          <a:effectLst/>
          <a:extLst/>
        </p:spPr>
        <p:txBody>
          <a:bodyPr wrap="none" anchor="ctr"/>
          <a:lstStyle/>
          <a:p>
            <a:endParaRPr lang="en-US"/>
          </a:p>
        </p:txBody>
      </p:sp>
      <p:sp>
        <p:nvSpPr>
          <p:cNvPr id="288" name="Freeform 280"/>
          <p:cNvSpPr>
            <a:spLocks noChangeArrowheads="1"/>
          </p:cNvSpPr>
          <p:nvPr/>
        </p:nvSpPr>
        <p:spPr bwMode="auto">
          <a:xfrm>
            <a:off x="6738912" y="2402515"/>
            <a:ext cx="61913" cy="61912"/>
          </a:xfrm>
          <a:custGeom>
            <a:avLst/>
            <a:gdLst>
              <a:gd name="T0" fmla="*/ 129 w 170"/>
              <a:gd name="T1" fmla="*/ 0 h 170"/>
              <a:gd name="T2" fmla="*/ 169 w 170"/>
              <a:gd name="T3" fmla="*/ 40 h 170"/>
              <a:gd name="T4" fmla="*/ 87 w 170"/>
              <a:gd name="T5" fmla="*/ 122 h 170"/>
              <a:gd name="T6" fmla="*/ 134 w 170"/>
              <a:gd name="T7" fmla="*/ 169 h 170"/>
              <a:gd name="T8" fmla="*/ 0 w 170"/>
              <a:gd name="T9" fmla="*/ 169 h 170"/>
              <a:gd name="T10" fmla="*/ 0 w 170"/>
              <a:gd name="T11" fmla="*/ 35 h 170"/>
              <a:gd name="T12" fmla="*/ 47 w 170"/>
              <a:gd name="T13" fmla="*/ 82 h 170"/>
              <a:gd name="T14" fmla="*/ 129 w 170"/>
              <a:gd name="T15" fmla="*/ 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129" y="0"/>
                </a:moveTo>
                <a:lnTo>
                  <a:pt x="169" y="40"/>
                </a:lnTo>
                <a:lnTo>
                  <a:pt x="87" y="122"/>
                </a:lnTo>
                <a:lnTo>
                  <a:pt x="134" y="169"/>
                </a:lnTo>
                <a:lnTo>
                  <a:pt x="0" y="169"/>
                </a:lnTo>
                <a:lnTo>
                  <a:pt x="0" y="35"/>
                </a:lnTo>
                <a:lnTo>
                  <a:pt x="47" y="82"/>
                </a:lnTo>
                <a:lnTo>
                  <a:pt x="129" y="0"/>
                </a:lnTo>
              </a:path>
            </a:pathLst>
          </a:custGeom>
          <a:solidFill>
            <a:schemeClr val="tx1">
              <a:lumMod val="90000"/>
              <a:lumOff val="10000"/>
            </a:schemeClr>
          </a:solidFill>
          <a:ln>
            <a:noFill/>
          </a:ln>
          <a:effectLst/>
          <a:extLst/>
        </p:spPr>
        <p:txBody>
          <a:bodyPr wrap="none" anchor="ctr"/>
          <a:lstStyle/>
          <a:p>
            <a:endParaRPr lang="en-US"/>
          </a:p>
        </p:txBody>
      </p:sp>
      <p:sp>
        <p:nvSpPr>
          <p:cNvPr id="289" name="Freeform 281"/>
          <p:cNvSpPr>
            <a:spLocks noChangeArrowheads="1"/>
          </p:cNvSpPr>
          <p:nvPr/>
        </p:nvSpPr>
        <p:spPr bwMode="auto">
          <a:xfrm>
            <a:off x="6808762" y="2331077"/>
            <a:ext cx="61913" cy="61913"/>
          </a:xfrm>
          <a:custGeom>
            <a:avLst/>
            <a:gdLst>
              <a:gd name="T0" fmla="*/ 169 w 170"/>
              <a:gd name="T1" fmla="*/ 0 h 171"/>
              <a:gd name="T2" fmla="*/ 169 w 170"/>
              <a:gd name="T3" fmla="*/ 135 h 171"/>
              <a:gd name="T4" fmla="*/ 122 w 170"/>
              <a:gd name="T5" fmla="*/ 87 h 171"/>
              <a:gd name="T6" fmla="*/ 40 w 170"/>
              <a:gd name="T7" fmla="*/ 170 h 171"/>
              <a:gd name="T8" fmla="*/ 0 w 170"/>
              <a:gd name="T9" fmla="*/ 130 h 171"/>
              <a:gd name="T10" fmla="*/ 82 w 170"/>
              <a:gd name="T11" fmla="*/ 48 h 171"/>
              <a:gd name="T12" fmla="*/ 35 w 170"/>
              <a:gd name="T13" fmla="*/ 0 h 171"/>
              <a:gd name="T14" fmla="*/ 169 w 170"/>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1">
                <a:moveTo>
                  <a:pt x="169" y="0"/>
                </a:moveTo>
                <a:lnTo>
                  <a:pt x="169" y="135"/>
                </a:lnTo>
                <a:lnTo>
                  <a:pt x="122" y="87"/>
                </a:lnTo>
                <a:lnTo>
                  <a:pt x="40" y="170"/>
                </a:lnTo>
                <a:lnTo>
                  <a:pt x="0" y="130"/>
                </a:lnTo>
                <a:lnTo>
                  <a:pt x="82" y="48"/>
                </a:lnTo>
                <a:lnTo>
                  <a:pt x="35" y="0"/>
                </a:lnTo>
                <a:lnTo>
                  <a:pt x="169" y="0"/>
                </a:lnTo>
              </a:path>
            </a:pathLst>
          </a:custGeom>
          <a:solidFill>
            <a:schemeClr val="tx1">
              <a:lumMod val="90000"/>
              <a:lumOff val="10000"/>
            </a:schemeClr>
          </a:solidFill>
          <a:ln>
            <a:noFill/>
          </a:ln>
          <a:effectLst/>
          <a:extLst/>
        </p:spPr>
        <p:txBody>
          <a:bodyPr wrap="none" anchor="ctr"/>
          <a:lstStyle/>
          <a:p>
            <a:endParaRPr lang="en-US"/>
          </a:p>
        </p:txBody>
      </p:sp>
      <p:sp>
        <p:nvSpPr>
          <p:cNvPr id="290" name="Freeform 282"/>
          <p:cNvSpPr>
            <a:spLocks noChangeArrowheads="1"/>
          </p:cNvSpPr>
          <p:nvPr/>
        </p:nvSpPr>
        <p:spPr bwMode="auto">
          <a:xfrm>
            <a:off x="6388075" y="2335840"/>
            <a:ext cx="61912" cy="61912"/>
          </a:xfrm>
          <a:custGeom>
            <a:avLst/>
            <a:gdLst>
              <a:gd name="T0" fmla="*/ 40 w 170"/>
              <a:gd name="T1" fmla="*/ 0 h 171"/>
              <a:gd name="T2" fmla="*/ 122 w 170"/>
              <a:gd name="T3" fmla="*/ 83 h 171"/>
              <a:gd name="T4" fmla="*/ 169 w 170"/>
              <a:gd name="T5" fmla="*/ 36 h 171"/>
              <a:gd name="T6" fmla="*/ 169 w 170"/>
              <a:gd name="T7" fmla="*/ 170 h 171"/>
              <a:gd name="T8" fmla="*/ 35 w 170"/>
              <a:gd name="T9" fmla="*/ 170 h 171"/>
              <a:gd name="T10" fmla="*/ 82 w 170"/>
              <a:gd name="T11" fmla="*/ 123 h 171"/>
              <a:gd name="T12" fmla="*/ 0 w 170"/>
              <a:gd name="T13" fmla="*/ 40 h 171"/>
              <a:gd name="T14" fmla="*/ 40 w 170"/>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1">
                <a:moveTo>
                  <a:pt x="40" y="0"/>
                </a:moveTo>
                <a:lnTo>
                  <a:pt x="122" y="83"/>
                </a:lnTo>
                <a:lnTo>
                  <a:pt x="169" y="36"/>
                </a:lnTo>
                <a:lnTo>
                  <a:pt x="169" y="170"/>
                </a:lnTo>
                <a:lnTo>
                  <a:pt x="35" y="170"/>
                </a:lnTo>
                <a:lnTo>
                  <a:pt x="82" y="123"/>
                </a:lnTo>
                <a:lnTo>
                  <a:pt x="0" y="40"/>
                </a:lnTo>
                <a:lnTo>
                  <a:pt x="40" y="0"/>
                </a:lnTo>
              </a:path>
            </a:pathLst>
          </a:custGeom>
          <a:solidFill>
            <a:schemeClr val="tx1">
              <a:lumMod val="90000"/>
              <a:lumOff val="10000"/>
            </a:schemeClr>
          </a:solidFill>
          <a:ln>
            <a:noFill/>
          </a:ln>
          <a:effectLst/>
          <a:extLst/>
        </p:spPr>
        <p:txBody>
          <a:bodyPr wrap="none" anchor="ctr"/>
          <a:lstStyle/>
          <a:p>
            <a:endParaRPr lang="en-US"/>
          </a:p>
        </p:txBody>
      </p:sp>
      <p:sp>
        <p:nvSpPr>
          <p:cNvPr id="291" name="Freeform 283"/>
          <p:cNvSpPr>
            <a:spLocks noChangeArrowheads="1"/>
          </p:cNvSpPr>
          <p:nvPr/>
        </p:nvSpPr>
        <p:spPr bwMode="auto">
          <a:xfrm>
            <a:off x="6489675" y="2335840"/>
            <a:ext cx="61912" cy="61912"/>
          </a:xfrm>
          <a:custGeom>
            <a:avLst/>
            <a:gdLst>
              <a:gd name="T0" fmla="*/ 87 w 170"/>
              <a:gd name="T1" fmla="*/ 123 h 171"/>
              <a:gd name="T2" fmla="*/ 134 w 170"/>
              <a:gd name="T3" fmla="*/ 170 h 171"/>
              <a:gd name="T4" fmla="*/ 0 w 170"/>
              <a:gd name="T5" fmla="*/ 170 h 171"/>
              <a:gd name="T6" fmla="*/ 0 w 170"/>
              <a:gd name="T7" fmla="*/ 36 h 171"/>
              <a:gd name="T8" fmla="*/ 47 w 170"/>
              <a:gd name="T9" fmla="*/ 83 h 171"/>
              <a:gd name="T10" fmla="*/ 130 w 170"/>
              <a:gd name="T11" fmla="*/ 0 h 171"/>
              <a:gd name="T12" fmla="*/ 169 w 170"/>
              <a:gd name="T13" fmla="*/ 40 h 171"/>
              <a:gd name="T14" fmla="*/ 87 w 170"/>
              <a:gd name="T15" fmla="*/ 123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1">
                <a:moveTo>
                  <a:pt x="87" y="123"/>
                </a:moveTo>
                <a:lnTo>
                  <a:pt x="134" y="170"/>
                </a:lnTo>
                <a:lnTo>
                  <a:pt x="0" y="170"/>
                </a:lnTo>
                <a:lnTo>
                  <a:pt x="0" y="36"/>
                </a:lnTo>
                <a:lnTo>
                  <a:pt x="47" y="83"/>
                </a:lnTo>
                <a:lnTo>
                  <a:pt x="130" y="0"/>
                </a:lnTo>
                <a:lnTo>
                  <a:pt x="169" y="40"/>
                </a:lnTo>
                <a:lnTo>
                  <a:pt x="87" y="123"/>
                </a:lnTo>
              </a:path>
            </a:pathLst>
          </a:custGeom>
          <a:solidFill>
            <a:schemeClr val="tx1">
              <a:lumMod val="90000"/>
              <a:lumOff val="10000"/>
            </a:schemeClr>
          </a:solidFill>
          <a:ln>
            <a:noFill/>
          </a:ln>
          <a:effectLst/>
          <a:extLst/>
        </p:spPr>
        <p:txBody>
          <a:bodyPr wrap="none" anchor="ctr"/>
          <a:lstStyle/>
          <a:p>
            <a:endParaRPr lang="en-US"/>
          </a:p>
        </p:txBody>
      </p:sp>
      <p:sp>
        <p:nvSpPr>
          <p:cNvPr id="292" name="Freeform 284"/>
          <p:cNvSpPr>
            <a:spLocks noChangeArrowheads="1"/>
          </p:cNvSpPr>
          <p:nvPr/>
        </p:nvSpPr>
        <p:spPr bwMode="auto">
          <a:xfrm>
            <a:off x="6388075" y="2437440"/>
            <a:ext cx="61912" cy="61912"/>
          </a:xfrm>
          <a:custGeom>
            <a:avLst/>
            <a:gdLst>
              <a:gd name="T0" fmla="*/ 82 w 170"/>
              <a:gd name="T1" fmla="*/ 47 h 170"/>
              <a:gd name="T2" fmla="*/ 35 w 170"/>
              <a:gd name="T3" fmla="*/ 0 h 170"/>
              <a:gd name="T4" fmla="*/ 169 w 170"/>
              <a:gd name="T5" fmla="*/ 0 h 170"/>
              <a:gd name="T6" fmla="*/ 169 w 170"/>
              <a:gd name="T7" fmla="*/ 134 h 170"/>
              <a:gd name="T8" fmla="*/ 122 w 170"/>
              <a:gd name="T9" fmla="*/ 87 h 170"/>
              <a:gd name="T10" fmla="*/ 40 w 170"/>
              <a:gd name="T11" fmla="*/ 169 h 170"/>
              <a:gd name="T12" fmla="*/ 0 w 170"/>
              <a:gd name="T13" fmla="*/ 129 h 170"/>
              <a:gd name="T14" fmla="*/ 82 w 170"/>
              <a:gd name="T15" fmla="*/ 47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2" y="47"/>
                </a:moveTo>
                <a:lnTo>
                  <a:pt x="35" y="0"/>
                </a:lnTo>
                <a:lnTo>
                  <a:pt x="169" y="0"/>
                </a:lnTo>
                <a:lnTo>
                  <a:pt x="169" y="134"/>
                </a:lnTo>
                <a:lnTo>
                  <a:pt x="122" y="87"/>
                </a:lnTo>
                <a:lnTo>
                  <a:pt x="40" y="169"/>
                </a:lnTo>
                <a:lnTo>
                  <a:pt x="0" y="129"/>
                </a:lnTo>
                <a:lnTo>
                  <a:pt x="82" y="47"/>
                </a:lnTo>
              </a:path>
            </a:pathLst>
          </a:custGeom>
          <a:solidFill>
            <a:schemeClr val="tx1">
              <a:lumMod val="90000"/>
              <a:lumOff val="10000"/>
            </a:schemeClr>
          </a:solidFill>
          <a:ln>
            <a:noFill/>
          </a:ln>
          <a:effectLst/>
          <a:extLst/>
        </p:spPr>
        <p:txBody>
          <a:bodyPr wrap="none" anchor="ctr"/>
          <a:lstStyle/>
          <a:p>
            <a:endParaRPr lang="en-US"/>
          </a:p>
        </p:txBody>
      </p:sp>
      <p:sp>
        <p:nvSpPr>
          <p:cNvPr id="293" name="Freeform 285"/>
          <p:cNvSpPr>
            <a:spLocks noChangeArrowheads="1"/>
          </p:cNvSpPr>
          <p:nvPr/>
        </p:nvSpPr>
        <p:spPr bwMode="auto">
          <a:xfrm>
            <a:off x="6489675" y="2437440"/>
            <a:ext cx="61912" cy="61912"/>
          </a:xfrm>
          <a:custGeom>
            <a:avLst/>
            <a:gdLst>
              <a:gd name="T0" fmla="*/ 134 w 170"/>
              <a:gd name="T1" fmla="*/ 0 h 170"/>
              <a:gd name="T2" fmla="*/ 87 w 170"/>
              <a:gd name="T3" fmla="*/ 47 h 170"/>
              <a:gd name="T4" fmla="*/ 169 w 170"/>
              <a:gd name="T5" fmla="*/ 129 h 170"/>
              <a:gd name="T6" fmla="*/ 130 w 170"/>
              <a:gd name="T7" fmla="*/ 169 h 170"/>
              <a:gd name="T8" fmla="*/ 47 w 170"/>
              <a:gd name="T9" fmla="*/ 87 h 170"/>
              <a:gd name="T10" fmla="*/ 0 w 170"/>
              <a:gd name="T11" fmla="*/ 134 h 170"/>
              <a:gd name="T12" fmla="*/ 0 w 170"/>
              <a:gd name="T13" fmla="*/ 0 h 170"/>
              <a:gd name="T14" fmla="*/ 134 w 170"/>
              <a:gd name="T15" fmla="*/ 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134" y="0"/>
                </a:moveTo>
                <a:lnTo>
                  <a:pt x="87" y="47"/>
                </a:lnTo>
                <a:lnTo>
                  <a:pt x="169" y="129"/>
                </a:lnTo>
                <a:lnTo>
                  <a:pt x="130" y="169"/>
                </a:lnTo>
                <a:lnTo>
                  <a:pt x="47" y="87"/>
                </a:lnTo>
                <a:lnTo>
                  <a:pt x="0" y="134"/>
                </a:lnTo>
                <a:lnTo>
                  <a:pt x="0" y="0"/>
                </a:lnTo>
                <a:lnTo>
                  <a:pt x="134" y="0"/>
                </a:lnTo>
              </a:path>
            </a:pathLst>
          </a:custGeom>
          <a:solidFill>
            <a:schemeClr val="tx1">
              <a:lumMod val="90000"/>
              <a:lumOff val="10000"/>
            </a:schemeClr>
          </a:solidFill>
          <a:ln>
            <a:noFill/>
          </a:ln>
          <a:effectLst/>
          <a:extLst/>
        </p:spPr>
        <p:txBody>
          <a:bodyPr wrap="none" anchor="ctr"/>
          <a:lstStyle/>
          <a:p>
            <a:endParaRPr lang="en-US"/>
          </a:p>
        </p:txBody>
      </p:sp>
      <p:sp>
        <p:nvSpPr>
          <p:cNvPr id="294" name="Freeform 286"/>
          <p:cNvSpPr>
            <a:spLocks noChangeArrowheads="1"/>
          </p:cNvSpPr>
          <p:nvPr/>
        </p:nvSpPr>
        <p:spPr bwMode="auto">
          <a:xfrm>
            <a:off x="7702525" y="2346952"/>
            <a:ext cx="152400" cy="80963"/>
          </a:xfrm>
          <a:custGeom>
            <a:avLst/>
            <a:gdLst>
              <a:gd name="T0" fmla="*/ 424 w 425"/>
              <a:gd name="T1" fmla="*/ 113 h 226"/>
              <a:gd name="T2" fmla="*/ 283 w 425"/>
              <a:gd name="T3" fmla="*/ 225 h 226"/>
              <a:gd name="T4" fmla="*/ 283 w 425"/>
              <a:gd name="T5" fmla="*/ 169 h 226"/>
              <a:gd name="T6" fmla="*/ 0 w 425"/>
              <a:gd name="T7" fmla="*/ 225 h 226"/>
              <a:gd name="T8" fmla="*/ 283 w 425"/>
              <a:gd name="T9" fmla="*/ 56 h 226"/>
              <a:gd name="T10" fmla="*/ 283 w 425"/>
              <a:gd name="T11" fmla="*/ 0 h 226"/>
              <a:gd name="T12" fmla="*/ 424 w 425"/>
              <a:gd name="T13" fmla="*/ 113 h 226"/>
            </a:gdLst>
            <a:ahLst/>
            <a:cxnLst>
              <a:cxn ang="0">
                <a:pos x="T0" y="T1"/>
              </a:cxn>
              <a:cxn ang="0">
                <a:pos x="T2" y="T3"/>
              </a:cxn>
              <a:cxn ang="0">
                <a:pos x="T4" y="T5"/>
              </a:cxn>
              <a:cxn ang="0">
                <a:pos x="T6" y="T7"/>
              </a:cxn>
              <a:cxn ang="0">
                <a:pos x="T8" y="T9"/>
              </a:cxn>
              <a:cxn ang="0">
                <a:pos x="T10" y="T11"/>
              </a:cxn>
              <a:cxn ang="0">
                <a:pos x="T12" y="T13"/>
              </a:cxn>
            </a:cxnLst>
            <a:rect l="0" t="0" r="r" b="b"/>
            <a:pathLst>
              <a:path w="425" h="226">
                <a:moveTo>
                  <a:pt x="424" y="113"/>
                </a:moveTo>
                <a:lnTo>
                  <a:pt x="283" y="225"/>
                </a:lnTo>
                <a:lnTo>
                  <a:pt x="283" y="169"/>
                </a:lnTo>
                <a:cubicBezTo>
                  <a:pt x="254" y="169"/>
                  <a:pt x="57" y="113"/>
                  <a:pt x="0" y="225"/>
                </a:cubicBezTo>
                <a:cubicBezTo>
                  <a:pt x="0" y="197"/>
                  <a:pt x="29" y="56"/>
                  <a:pt x="283" y="56"/>
                </a:cubicBezTo>
                <a:lnTo>
                  <a:pt x="283" y="0"/>
                </a:lnTo>
                <a:lnTo>
                  <a:pt x="424" y="113"/>
                </a:lnTo>
              </a:path>
            </a:pathLst>
          </a:custGeom>
          <a:solidFill>
            <a:schemeClr val="tx1">
              <a:lumMod val="90000"/>
              <a:lumOff val="10000"/>
            </a:schemeClr>
          </a:solidFill>
          <a:ln>
            <a:noFill/>
          </a:ln>
          <a:effectLst/>
          <a:extLst/>
        </p:spPr>
        <p:txBody>
          <a:bodyPr wrap="none" anchor="ctr"/>
          <a:lstStyle/>
          <a:p>
            <a:endParaRPr lang="en-US"/>
          </a:p>
        </p:txBody>
      </p:sp>
      <p:sp>
        <p:nvSpPr>
          <p:cNvPr id="295" name="Freeform 287"/>
          <p:cNvSpPr>
            <a:spLocks noChangeArrowheads="1"/>
          </p:cNvSpPr>
          <p:nvPr/>
        </p:nvSpPr>
        <p:spPr bwMode="auto">
          <a:xfrm>
            <a:off x="8026375" y="2329490"/>
            <a:ext cx="141287" cy="69850"/>
          </a:xfrm>
          <a:custGeom>
            <a:avLst/>
            <a:gdLst>
              <a:gd name="T0" fmla="*/ 393 w 394"/>
              <a:gd name="T1" fmla="*/ 103 h 196"/>
              <a:gd name="T2" fmla="*/ 243 w 394"/>
              <a:gd name="T3" fmla="*/ 195 h 196"/>
              <a:gd name="T4" fmla="*/ 245 w 394"/>
              <a:gd name="T5" fmla="*/ 146 h 196"/>
              <a:gd name="T6" fmla="*/ 0 w 394"/>
              <a:gd name="T7" fmla="*/ 185 h 196"/>
              <a:gd name="T8" fmla="*/ 249 w 394"/>
              <a:gd name="T9" fmla="*/ 49 h 196"/>
              <a:gd name="T10" fmla="*/ 250 w 394"/>
              <a:gd name="T11" fmla="*/ 0 h 196"/>
              <a:gd name="T12" fmla="*/ 393 w 394"/>
              <a:gd name="T13" fmla="*/ 103 h 196"/>
            </a:gdLst>
            <a:ahLst/>
            <a:cxnLst>
              <a:cxn ang="0">
                <a:pos x="T0" y="T1"/>
              </a:cxn>
              <a:cxn ang="0">
                <a:pos x="T2" y="T3"/>
              </a:cxn>
              <a:cxn ang="0">
                <a:pos x="T4" y="T5"/>
              </a:cxn>
              <a:cxn ang="0">
                <a:pos x="T6" y="T7"/>
              </a:cxn>
              <a:cxn ang="0">
                <a:pos x="T8" y="T9"/>
              </a:cxn>
              <a:cxn ang="0">
                <a:pos x="T10" y="T11"/>
              </a:cxn>
              <a:cxn ang="0">
                <a:pos x="T12" y="T13"/>
              </a:cxn>
            </a:cxnLst>
            <a:rect l="0" t="0" r="r" b="b"/>
            <a:pathLst>
              <a:path w="394" h="196">
                <a:moveTo>
                  <a:pt x="393" y="103"/>
                </a:moveTo>
                <a:lnTo>
                  <a:pt x="243" y="195"/>
                </a:lnTo>
                <a:lnTo>
                  <a:pt x="245" y="146"/>
                </a:lnTo>
                <a:cubicBezTo>
                  <a:pt x="220" y="145"/>
                  <a:pt x="53" y="89"/>
                  <a:pt x="0" y="185"/>
                </a:cubicBezTo>
                <a:cubicBezTo>
                  <a:pt x="1" y="161"/>
                  <a:pt x="30" y="40"/>
                  <a:pt x="249" y="49"/>
                </a:cubicBezTo>
                <a:lnTo>
                  <a:pt x="250" y="0"/>
                </a:lnTo>
                <a:lnTo>
                  <a:pt x="393" y="103"/>
                </a:lnTo>
              </a:path>
            </a:pathLst>
          </a:custGeom>
          <a:solidFill>
            <a:schemeClr val="tx1">
              <a:lumMod val="90000"/>
              <a:lumOff val="10000"/>
            </a:schemeClr>
          </a:solidFill>
          <a:ln>
            <a:noFill/>
          </a:ln>
          <a:effectLst/>
          <a:extLst/>
        </p:spPr>
        <p:txBody>
          <a:bodyPr wrap="none" anchor="ctr"/>
          <a:lstStyle/>
          <a:p>
            <a:endParaRPr lang="en-US"/>
          </a:p>
        </p:txBody>
      </p:sp>
      <p:sp>
        <p:nvSpPr>
          <p:cNvPr id="296" name="Freeform 288"/>
          <p:cNvSpPr>
            <a:spLocks noChangeArrowheads="1"/>
          </p:cNvSpPr>
          <p:nvPr/>
        </p:nvSpPr>
        <p:spPr bwMode="auto">
          <a:xfrm>
            <a:off x="8023200" y="2400927"/>
            <a:ext cx="141287" cy="69850"/>
          </a:xfrm>
          <a:custGeom>
            <a:avLst/>
            <a:gdLst>
              <a:gd name="T0" fmla="*/ 147 w 394"/>
              <a:gd name="T1" fmla="*/ 49 h 196"/>
              <a:gd name="T2" fmla="*/ 393 w 394"/>
              <a:gd name="T3" fmla="*/ 10 h 196"/>
              <a:gd name="T4" fmla="*/ 143 w 394"/>
              <a:gd name="T5" fmla="*/ 146 h 196"/>
              <a:gd name="T6" fmla="*/ 141 w 394"/>
              <a:gd name="T7" fmla="*/ 195 h 196"/>
              <a:gd name="T8" fmla="*/ 0 w 394"/>
              <a:gd name="T9" fmla="*/ 91 h 196"/>
              <a:gd name="T10" fmla="*/ 149 w 394"/>
              <a:gd name="T11" fmla="*/ 0 h 196"/>
              <a:gd name="T12" fmla="*/ 147 w 394"/>
              <a:gd name="T13" fmla="*/ 49 h 196"/>
              <a:gd name="T14" fmla="*/ 144 w 394"/>
              <a:gd name="T15" fmla="*/ 110 h 196"/>
              <a:gd name="T16" fmla="*/ 143 w 394"/>
              <a:gd name="T17" fmla="*/ 140 h 196"/>
              <a:gd name="T18" fmla="*/ 144 w 394"/>
              <a:gd name="T19" fmla="*/ 11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4" h="196">
                <a:moveTo>
                  <a:pt x="147" y="49"/>
                </a:moveTo>
                <a:cubicBezTo>
                  <a:pt x="171" y="50"/>
                  <a:pt x="340" y="105"/>
                  <a:pt x="393" y="10"/>
                </a:cubicBezTo>
                <a:cubicBezTo>
                  <a:pt x="392" y="34"/>
                  <a:pt x="362" y="155"/>
                  <a:pt x="143" y="146"/>
                </a:cubicBezTo>
                <a:lnTo>
                  <a:pt x="141" y="195"/>
                </a:lnTo>
                <a:lnTo>
                  <a:pt x="0" y="91"/>
                </a:lnTo>
                <a:lnTo>
                  <a:pt x="149" y="0"/>
                </a:lnTo>
                <a:lnTo>
                  <a:pt x="147" y="49"/>
                </a:lnTo>
                <a:close/>
                <a:moveTo>
                  <a:pt x="144" y="110"/>
                </a:moveTo>
                <a:lnTo>
                  <a:pt x="143" y="140"/>
                </a:lnTo>
                <a:cubicBezTo>
                  <a:pt x="144" y="129"/>
                  <a:pt x="144" y="119"/>
                  <a:pt x="144" y="110"/>
                </a:cubicBezTo>
                <a:close/>
              </a:path>
            </a:pathLst>
          </a:custGeom>
          <a:solidFill>
            <a:schemeClr val="tx1">
              <a:lumMod val="90000"/>
              <a:lumOff val="10000"/>
            </a:schemeClr>
          </a:solidFill>
          <a:ln>
            <a:noFill/>
          </a:ln>
          <a:effectLst/>
          <a:extLst/>
        </p:spPr>
        <p:txBody>
          <a:bodyPr wrap="none" anchor="ctr"/>
          <a:lstStyle/>
          <a:p>
            <a:endParaRPr lang="en-US"/>
          </a:p>
        </p:txBody>
      </p:sp>
      <p:sp>
        <p:nvSpPr>
          <p:cNvPr id="297" name="Freeform 289"/>
          <p:cNvSpPr>
            <a:spLocks noChangeArrowheads="1"/>
          </p:cNvSpPr>
          <p:nvPr/>
        </p:nvSpPr>
        <p:spPr bwMode="auto">
          <a:xfrm>
            <a:off x="7392962" y="2366002"/>
            <a:ext cx="128588" cy="77788"/>
          </a:xfrm>
          <a:custGeom>
            <a:avLst/>
            <a:gdLst>
              <a:gd name="T0" fmla="*/ 356 w 357"/>
              <a:gd name="T1" fmla="*/ 113 h 214"/>
              <a:gd name="T2" fmla="*/ 244 w 357"/>
              <a:gd name="T3" fmla="*/ 213 h 214"/>
              <a:gd name="T4" fmla="*/ 244 w 357"/>
              <a:gd name="T5" fmla="*/ 160 h 214"/>
              <a:gd name="T6" fmla="*/ 0 w 357"/>
              <a:gd name="T7" fmla="*/ 213 h 214"/>
              <a:gd name="T8" fmla="*/ 244 w 357"/>
              <a:gd name="T9" fmla="*/ 53 h 214"/>
              <a:gd name="T10" fmla="*/ 244 w 357"/>
              <a:gd name="T11" fmla="*/ 0 h 214"/>
              <a:gd name="T12" fmla="*/ 356 w 357"/>
              <a:gd name="T13" fmla="*/ 113 h 214"/>
            </a:gdLst>
            <a:ahLst/>
            <a:cxnLst>
              <a:cxn ang="0">
                <a:pos x="T0" y="T1"/>
              </a:cxn>
              <a:cxn ang="0">
                <a:pos x="T2" y="T3"/>
              </a:cxn>
              <a:cxn ang="0">
                <a:pos x="T4" y="T5"/>
              </a:cxn>
              <a:cxn ang="0">
                <a:pos x="T6" y="T7"/>
              </a:cxn>
              <a:cxn ang="0">
                <a:pos x="T8" y="T9"/>
              </a:cxn>
              <a:cxn ang="0">
                <a:pos x="T10" y="T11"/>
              </a:cxn>
              <a:cxn ang="0">
                <a:pos x="T12" y="T13"/>
              </a:cxn>
            </a:cxnLst>
            <a:rect l="0" t="0" r="r" b="b"/>
            <a:pathLst>
              <a:path w="357" h="214">
                <a:moveTo>
                  <a:pt x="356" y="113"/>
                </a:moveTo>
                <a:lnTo>
                  <a:pt x="244" y="213"/>
                </a:lnTo>
                <a:lnTo>
                  <a:pt x="244" y="160"/>
                </a:lnTo>
                <a:cubicBezTo>
                  <a:pt x="244" y="160"/>
                  <a:pt x="49" y="106"/>
                  <a:pt x="0" y="213"/>
                </a:cubicBezTo>
                <a:cubicBezTo>
                  <a:pt x="0" y="186"/>
                  <a:pt x="18" y="53"/>
                  <a:pt x="244" y="53"/>
                </a:cubicBezTo>
                <a:lnTo>
                  <a:pt x="244" y="0"/>
                </a:lnTo>
                <a:lnTo>
                  <a:pt x="356" y="113"/>
                </a:lnTo>
              </a:path>
            </a:pathLst>
          </a:custGeom>
          <a:solidFill>
            <a:schemeClr val="tx1">
              <a:lumMod val="90000"/>
              <a:lumOff val="10000"/>
            </a:schemeClr>
          </a:solidFill>
          <a:ln>
            <a:noFill/>
          </a:ln>
          <a:effectLst/>
          <a:extLst/>
        </p:spPr>
        <p:txBody>
          <a:bodyPr wrap="none" anchor="ctr"/>
          <a:lstStyle/>
          <a:p>
            <a:endParaRPr lang="en-US"/>
          </a:p>
        </p:txBody>
      </p:sp>
      <p:sp>
        <p:nvSpPr>
          <p:cNvPr id="298" name="Freeform 290"/>
          <p:cNvSpPr>
            <a:spLocks noChangeArrowheads="1"/>
          </p:cNvSpPr>
          <p:nvPr/>
        </p:nvSpPr>
        <p:spPr bwMode="auto">
          <a:xfrm>
            <a:off x="7367562" y="2346952"/>
            <a:ext cx="101600" cy="122238"/>
          </a:xfrm>
          <a:custGeom>
            <a:avLst/>
            <a:gdLst>
              <a:gd name="T0" fmla="*/ 0 w 283"/>
              <a:gd name="T1" fmla="*/ 0 h 339"/>
              <a:gd name="T2" fmla="*/ 282 w 283"/>
              <a:gd name="T3" fmla="*/ 0 h 339"/>
              <a:gd name="T4" fmla="*/ 282 w 283"/>
              <a:gd name="T5" fmla="*/ 28 h 339"/>
              <a:gd name="T6" fmla="*/ 282 w 283"/>
              <a:gd name="T7" fmla="*/ 56 h 339"/>
              <a:gd name="T8" fmla="*/ 254 w 283"/>
              <a:gd name="T9" fmla="*/ 56 h 339"/>
              <a:gd name="T10" fmla="*/ 254 w 283"/>
              <a:gd name="T11" fmla="*/ 28 h 339"/>
              <a:gd name="T12" fmla="*/ 28 w 283"/>
              <a:gd name="T13" fmla="*/ 28 h 339"/>
              <a:gd name="T14" fmla="*/ 28 w 283"/>
              <a:gd name="T15" fmla="*/ 310 h 339"/>
              <a:gd name="T16" fmla="*/ 254 w 283"/>
              <a:gd name="T17" fmla="*/ 310 h 339"/>
              <a:gd name="T18" fmla="*/ 254 w 283"/>
              <a:gd name="T19" fmla="*/ 282 h 339"/>
              <a:gd name="T20" fmla="*/ 282 w 283"/>
              <a:gd name="T21" fmla="*/ 282 h 339"/>
              <a:gd name="T22" fmla="*/ 282 w 283"/>
              <a:gd name="T23" fmla="*/ 310 h 339"/>
              <a:gd name="T24" fmla="*/ 282 w 283"/>
              <a:gd name="T25" fmla="*/ 338 h 339"/>
              <a:gd name="T26" fmla="*/ 254 w 283"/>
              <a:gd name="T27" fmla="*/ 338 h 339"/>
              <a:gd name="T28" fmla="*/ 0 w 283"/>
              <a:gd name="T29" fmla="*/ 338 h 339"/>
              <a:gd name="T30" fmla="*/ 0 w 283"/>
              <a:gd name="T31" fmla="*/ 310 h 339"/>
              <a:gd name="T32" fmla="*/ 0 w 283"/>
              <a:gd name="T33" fmla="*/ 28 h 339"/>
              <a:gd name="T34" fmla="*/ 0 w 283"/>
              <a:gd name="T35"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339">
                <a:moveTo>
                  <a:pt x="0" y="0"/>
                </a:moveTo>
                <a:lnTo>
                  <a:pt x="282" y="0"/>
                </a:lnTo>
                <a:lnTo>
                  <a:pt x="282" y="28"/>
                </a:lnTo>
                <a:lnTo>
                  <a:pt x="282" y="56"/>
                </a:lnTo>
                <a:lnTo>
                  <a:pt x="254" y="56"/>
                </a:lnTo>
                <a:lnTo>
                  <a:pt x="254" y="28"/>
                </a:lnTo>
                <a:lnTo>
                  <a:pt x="28" y="28"/>
                </a:lnTo>
                <a:lnTo>
                  <a:pt x="28" y="310"/>
                </a:lnTo>
                <a:lnTo>
                  <a:pt x="254" y="310"/>
                </a:lnTo>
                <a:lnTo>
                  <a:pt x="254" y="282"/>
                </a:lnTo>
                <a:lnTo>
                  <a:pt x="282" y="282"/>
                </a:lnTo>
                <a:lnTo>
                  <a:pt x="282" y="310"/>
                </a:lnTo>
                <a:lnTo>
                  <a:pt x="282" y="338"/>
                </a:lnTo>
                <a:lnTo>
                  <a:pt x="254" y="338"/>
                </a:lnTo>
                <a:lnTo>
                  <a:pt x="0" y="338"/>
                </a:lnTo>
                <a:lnTo>
                  <a:pt x="0" y="310"/>
                </a:lnTo>
                <a:lnTo>
                  <a:pt x="0" y="28"/>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299" name="Freeform 291"/>
          <p:cNvSpPr>
            <a:spLocks noChangeArrowheads="1"/>
          </p:cNvSpPr>
          <p:nvPr/>
        </p:nvSpPr>
        <p:spPr bwMode="auto">
          <a:xfrm>
            <a:off x="3477091" y="4627627"/>
            <a:ext cx="71438" cy="96837"/>
          </a:xfrm>
          <a:custGeom>
            <a:avLst/>
            <a:gdLst>
              <a:gd name="T0" fmla="*/ 197 w 198"/>
              <a:gd name="T1" fmla="*/ 20 h 267"/>
              <a:gd name="T2" fmla="*/ 197 w 198"/>
              <a:gd name="T3" fmla="*/ 246 h 267"/>
              <a:gd name="T4" fmla="*/ 175 w 198"/>
              <a:gd name="T5" fmla="*/ 257 h 267"/>
              <a:gd name="T6" fmla="*/ 102 w 198"/>
              <a:gd name="T7" fmla="*/ 202 h 267"/>
              <a:gd name="T8" fmla="*/ 79 w 198"/>
              <a:gd name="T9" fmla="*/ 186 h 267"/>
              <a:gd name="T10" fmla="*/ 51 w 198"/>
              <a:gd name="T11" fmla="*/ 184 h 267"/>
              <a:gd name="T12" fmla="*/ 28 w 198"/>
              <a:gd name="T13" fmla="*/ 184 h 267"/>
              <a:gd name="T14" fmla="*/ 0 w 198"/>
              <a:gd name="T15" fmla="*/ 162 h 267"/>
              <a:gd name="T16" fmla="*/ 0 w 198"/>
              <a:gd name="T17" fmla="*/ 100 h 267"/>
              <a:gd name="T18" fmla="*/ 28 w 198"/>
              <a:gd name="T19" fmla="*/ 71 h 267"/>
              <a:gd name="T20" fmla="*/ 51 w 198"/>
              <a:gd name="T21" fmla="*/ 71 h 267"/>
              <a:gd name="T22" fmla="*/ 79 w 198"/>
              <a:gd name="T23" fmla="*/ 76 h 267"/>
              <a:gd name="T24" fmla="*/ 102 w 198"/>
              <a:gd name="T25" fmla="*/ 63 h 267"/>
              <a:gd name="T26" fmla="*/ 175 w 198"/>
              <a:gd name="T27" fmla="*/ 9 h 267"/>
              <a:gd name="T28" fmla="*/ 197 w 198"/>
              <a:gd name="T29" fmla="*/ 2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267">
                <a:moveTo>
                  <a:pt x="197" y="20"/>
                </a:moveTo>
                <a:lnTo>
                  <a:pt x="197" y="246"/>
                </a:lnTo>
                <a:cubicBezTo>
                  <a:pt x="197" y="262"/>
                  <a:pt x="187" y="266"/>
                  <a:pt x="175" y="257"/>
                </a:cubicBezTo>
                <a:lnTo>
                  <a:pt x="102" y="202"/>
                </a:lnTo>
                <a:cubicBezTo>
                  <a:pt x="89" y="193"/>
                  <a:pt x="79" y="185"/>
                  <a:pt x="79" y="186"/>
                </a:cubicBezTo>
                <a:cubicBezTo>
                  <a:pt x="79" y="186"/>
                  <a:pt x="66" y="184"/>
                  <a:pt x="51" y="184"/>
                </a:cubicBezTo>
                <a:lnTo>
                  <a:pt x="28" y="184"/>
                </a:lnTo>
                <a:cubicBezTo>
                  <a:pt x="13" y="184"/>
                  <a:pt x="0" y="177"/>
                  <a:pt x="0" y="162"/>
                </a:cubicBezTo>
                <a:lnTo>
                  <a:pt x="0" y="100"/>
                </a:lnTo>
                <a:cubicBezTo>
                  <a:pt x="0" y="84"/>
                  <a:pt x="13" y="71"/>
                  <a:pt x="28" y="71"/>
                </a:cubicBezTo>
                <a:lnTo>
                  <a:pt x="51" y="71"/>
                </a:lnTo>
                <a:cubicBezTo>
                  <a:pt x="66" y="71"/>
                  <a:pt x="79" y="73"/>
                  <a:pt x="79" y="76"/>
                </a:cubicBezTo>
                <a:cubicBezTo>
                  <a:pt x="79" y="78"/>
                  <a:pt x="89" y="72"/>
                  <a:pt x="102" y="63"/>
                </a:cubicBezTo>
                <a:lnTo>
                  <a:pt x="175" y="9"/>
                </a:lnTo>
                <a:cubicBezTo>
                  <a:pt x="187" y="0"/>
                  <a:pt x="197" y="5"/>
                  <a:pt x="197" y="20"/>
                </a:cubicBezTo>
              </a:path>
            </a:pathLst>
          </a:custGeom>
          <a:solidFill>
            <a:schemeClr val="tx1">
              <a:lumMod val="90000"/>
              <a:lumOff val="10000"/>
            </a:schemeClr>
          </a:solidFill>
          <a:ln>
            <a:noFill/>
          </a:ln>
          <a:effectLst/>
          <a:extLst/>
        </p:spPr>
        <p:txBody>
          <a:bodyPr wrap="none" anchor="ctr"/>
          <a:lstStyle/>
          <a:p>
            <a:endParaRPr lang="en-US"/>
          </a:p>
        </p:txBody>
      </p:sp>
      <p:sp>
        <p:nvSpPr>
          <p:cNvPr id="300" name="Freeform 292"/>
          <p:cNvSpPr>
            <a:spLocks noChangeArrowheads="1"/>
          </p:cNvSpPr>
          <p:nvPr/>
        </p:nvSpPr>
        <p:spPr bwMode="auto">
          <a:xfrm>
            <a:off x="3777129" y="4627627"/>
            <a:ext cx="71437" cy="96837"/>
          </a:xfrm>
          <a:custGeom>
            <a:avLst/>
            <a:gdLst>
              <a:gd name="T0" fmla="*/ 198 w 199"/>
              <a:gd name="T1" fmla="*/ 20 h 267"/>
              <a:gd name="T2" fmla="*/ 198 w 199"/>
              <a:gd name="T3" fmla="*/ 246 h 267"/>
              <a:gd name="T4" fmla="*/ 175 w 199"/>
              <a:gd name="T5" fmla="*/ 257 h 267"/>
              <a:gd name="T6" fmla="*/ 102 w 199"/>
              <a:gd name="T7" fmla="*/ 202 h 267"/>
              <a:gd name="T8" fmla="*/ 79 w 199"/>
              <a:gd name="T9" fmla="*/ 186 h 267"/>
              <a:gd name="T10" fmla="*/ 51 w 199"/>
              <a:gd name="T11" fmla="*/ 184 h 267"/>
              <a:gd name="T12" fmla="*/ 29 w 199"/>
              <a:gd name="T13" fmla="*/ 184 h 267"/>
              <a:gd name="T14" fmla="*/ 0 w 199"/>
              <a:gd name="T15" fmla="*/ 162 h 267"/>
              <a:gd name="T16" fmla="*/ 0 w 199"/>
              <a:gd name="T17" fmla="*/ 100 h 267"/>
              <a:gd name="T18" fmla="*/ 29 w 199"/>
              <a:gd name="T19" fmla="*/ 71 h 267"/>
              <a:gd name="T20" fmla="*/ 51 w 199"/>
              <a:gd name="T21" fmla="*/ 71 h 267"/>
              <a:gd name="T22" fmla="*/ 79 w 199"/>
              <a:gd name="T23" fmla="*/ 76 h 267"/>
              <a:gd name="T24" fmla="*/ 102 w 199"/>
              <a:gd name="T25" fmla="*/ 63 h 267"/>
              <a:gd name="T26" fmla="*/ 175 w 199"/>
              <a:gd name="T27" fmla="*/ 9 h 267"/>
              <a:gd name="T28" fmla="*/ 198 w 199"/>
              <a:gd name="T29" fmla="*/ 2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67">
                <a:moveTo>
                  <a:pt x="198" y="20"/>
                </a:moveTo>
                <a:lnTo>
                  <a:pt x="198" y="246"/>
                </a:lnTo>
                <a:cubicBezTo>
                  <a:pt x="198" y="262"/>
                  <a:pt x="188" y="266"/>
                  <a:pt x="175" y="257"/>
                </a:cubicBezTo>
                <a:lnTo>
                  <a:pt x="102" y="202"/>
                </a:lnTo>
                <a:cubicBezTo>
                  <a:pt x="90" y="193"/>
                  <a:pt x="79" y="185"/>
                  <a:pt x="79" y="186"/>
                </a:cubicBezTo>
                <a:cubicBezTo>
                  <a:pt x="79" y="186"/>
                  <a:pt x="67" y="184"/>
                  <a:pt x="51" y="184"/>
                </a:cubicBezTo>
                <a:lnTo>
                  <a:pt x="29" y="184"/>
                </a:lnTo>
                <a:cubicBezTo>
                  <a:pt x="13" y="184"/>
                  <a:pt x="0" y="177"/>
                  <a:pt x="0" y="162"/>
                </a:cubicBezTo>
                <a:lnTo>
                  <a:pt x="0" y="100"/>
                </a:lnTo>
                <a:cubicBezTo>
                  <a:pt x="0" y="84"/>
                  <a:pt x="13" y="71"/>
                  <a:pt x="29" y="71"/>
                </a:cubicBezTo>
                <a:lnTo>
                  <a:pt x="51" y="71"/>
                </a:lnTo>
                <a:cubicBezTo>
                  <a:pt x="67" y="71"/>
                  <a:pt x="79" y="73"/>
                  <a:pt x="79" y="76"/>
                </a:cubicBezTo>
                <a:cubicBezTo>
                  <a:pt x="79" y="78"/>
                  <a:pt x="90" y="72"/>
                  <a:pt x="102" y="63"/>
                </a:cubicBezTo>
                <a:lnTo>
                  <a:pt x="175" y="9"/>
                </a:lnTo>
                <a:cubicBezTo>
                  <a:pt x="188" y="0"/>
                  <a:pt x="198" y="5"/>
                  <a:pt x="198" y="20"/>
                </a:cubicBezTo>
              </a:path>
            </a:pathLst>
          </a:custGeom>
          <a:solidFill>
            <a:schemeClr val="tx1">
              <a:lumMod val="90000"/>
              <a:lumOff val="10000"/>
            </a:schemeClr>
          </a:solidFill>
          <a:ln>
            <a:noFill/>
          </a:ln>
          <a:effectLst/>
          <a:extLst/>
        </p:spPr>
        <p:txBody>
          <a:bodyPr wrap="none" anchor="ctr"/>
          <a:lstStyle/>
          <a:p>
            <a:endParaRPr lang="en-US"/>
          </a:p>
        </p:txBody>
      </p:sp>
      <p:sp>
        <p:nvSpPr>
          <p:cNvPr id="301" name="Freeform 293"/>
          <p:cNvSpPr>
            <a:spLocks noChangeArrowheads="1"/>
          </p:cNvSpPr>
          <p:nvPr/>
        </p:nvSpPr>
        <p:spPr bwMode="auto">
          <a:xfrm>
            <a:off x="3864441" y="4657789"/>
            <a:ext cx="15875" cy="31750"/>
          </a:xfrm>
          <a:custGeom>
            <a:avLst/>
            <a:gdLst>
              <a:gd name="T0" fmla="*/ 12 w 42"/>
              <a:gd name="T1" fmla="*/ 43 h 87"/>
              <a:gd name="T2" fmla="*/ 0 w 42"/>
              <a:gd name="T3" fmla="*/ 20 h 87"/>
              <a:gd name="T4" fmla="*/ 20 w 42"/>
              <a:gd name="T5" fmla="*/ 0 h 87"/>
              <a:gd name="T6" fmla="*/ 41 w 42"/>
              <a:gd name="T7" fmla="*/ 43 h 87"/>
              <a:gd name="T8" fmla="*/ 20 w 42"/>
              <a:gd name="T9" fmla="*/ 86 h 87"/>
              <a:gd name="T10" fmla="*/ 0 w 42"/>
              <a:gd name="T11" fmla="*/ 66 h 87"/>
              <a:gd name="T12" fmla="*/ 12 w 42"/>
              <a:gd name="T13" fmla="*/ 43 h 87"/>
            </a:gdLst>
            <a:ahLst/>
            <a:cxnLst>
              <a:cxn ang="0">
                <a:pos x="T0" y="T1"/>
              </a:cxn>
              <a:cxn ang="0">
                <a:pos x="T2" y="T3"/>
              </a:cxn>
              <a:cxn ang="0">
                <a:pos x="T4" y="T5"/>
              </a:cxn>
              <a:cxn ang="0">
                <a:pos x="T6" y="T7"/>
              </a:cxn>
              <a:cxn ang="0">
                <a:pos x="T8" y="T9"/>
              </a:cxn>
              <a:cxn ang="0">
                <a:pos x="T10" y="T11"/>
              </a:cxn>
              <a:cxn ang="0">
                <a:pos x="T12" y="T13"/>
              </a:cxn>
            </a:cxnLst>
            <a:rect l="0" t="0" r="r" b="b"/>
            <a:pathLst>
              <a:path w="42" h="87">
                <a:moveTo>
                  <a:pt x="12" y="43"/>
                </a:moveTo>
                <a:cubicBezTo>
                  <a:pt x="12" y="33"/>
                  <a:pt x="7" y="25"/>
                  <a:pt x="0" y="20"/>
                </a:cubicBezTo>
                <a:lnTo>
                  <a:pt x="20" y="0"/>
                </a:lnTo>
                <a:cubicBezTo>
                  <a:pt x="33" y="10"/>
                  <a:pt x="41" y="26"/>
                  <a:pt x="41" y="43"/>
                </a:cubicBezTo>
                <a:cubicBezTo>
                  <a:pt x="41" y="60"/>
                  <a:pt x="33" y="76"/>
                  <a:pt x="20" y="86"/>
                </a:cubicBezTo>
                <a:lnTo>
                  <a:pt x="0" y="66"/>
                </a:lnTo>
                <a:cubicBezTo>
                  <a:pt x="7" y="61"/>
                  <a:pt x="12" y="53"/>
                  <a:pt x="12" y="43"/>
                </a:cubicBezTo>
              </a:path>
            </a:pathLst>
          </a:custGeom>
          <a:solidFill>
            <a:schemeClr val="tx1">
              <a:lumMod val="90000"/>
              <a:lumOff val="10000"/>
            </a:schemeClr>
          </a:solidFill>
          <a:ln>
            <a:noFill/>
          </a:ln>
          <a:effectLst/>
          <a:extLst/>
        </p:spPr>
        <p:txBody>
          <a:bodyPr wrap="none" anchor="ctr"/>
          <a:lstStyle/>
          <a:p>
            <a:endParaRPr lang="en-US"/>
          </a:p>
        </p:txBody>
      </p:sp>
      <p:sp>
        <p:nvSpPr>
          <p:cNvPr id="302" name="Freeform 294"/>
          <p:cNvSpPr>
            <a:spLocks noChangeArrowheads="1"/>
          </p:cNvSpPr>
          <p:nvPr/>
        </p:nvSpPr>
        <p:spPr bwMode="auto">
          <a:xfrm>
            <a:off x="4070816" y="4640327"/>
            <a:ext cx="71438" cy="96837"/>
          </a:xfrm>
          <a:custGeom>
            <a:avLst/>
            <a:gdLst>
              <a:gd name="T0" fmla="*/ 197 w 198"/>
              <a:gd name="T1" fmla="*/ 20 h 267"/>
              <a:gd name="T2" fmla="*/ 197 w 198"/>
              <a:gd name="T3" fmla="*/ 246 h 267"/>
              <a:gd name="T4" fmla="*/ 175 w 198"/>
              <a:gd name="T5" fmla="*/ 257 h 267"/>
              <a:gd name="T6" fmla="*/ 101 w 198"/>
              <a:gd name="T7" fmla="*/ 202 h 267"/>
              <a:gd name="T8" fmla="*/ 79 w 198"/>
              <a:gd name="T9" fmla="*/ 186 h 267"/>
              <a:gd name="T10" fmla="*/ 51 w 198"/>
              <a:gd name="T11" fmla="*/ 184 h 267"/>
              <a:gd name="T12" fmla="*/ 28 w 198"/>
              <a:gd name="T13" fmla="*/ 184 h 267"/>
              <a:gd name="T14" fmla="*/ 0 w 198"/>
              <a:gd name="T15" fmla="*/ 162 h 267"/>
              <a:gd name="T16" fmla="*/ 0 w 198"/>
              <a:gd name="T17" fmla="*/ 100 h 267"/>
              <a:gd name="T18" fmla="*/ 28 w 198"/>
              <a:gd name="T19" fmla="*/ 71 h 267"/>
              <a:gd name="T20" fmla="*/ 51 w 198"/>
              <a:gd name="T21" fmla="*/ 71 h 267"/>
              <a:gd name="T22" fmla="*/ 79 w 198"/>
              <a:gd name="T23" fmla="*/ 76 h 267"/>
              <a:gd name="T24" fmla="*/ 101 w 198"/>
              <a:gd name="T25" fmla="*/ 63 h 267"/>
              <a:gd name="T26" fmla="*/ 175 w 198"/>
              <a:gd name="T27" fmla="*/ 9 h 267"/>
              <a:gd name="T28" fmla="*/ 197 w 198"/>
              <a:gd name="T29" fmla="*/ 2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267">
                <a:moveTo>
                  <a:pt x="197" y="20"/>
                </a:moveTo>
                <a:lnTo>
                  <a:pt x="197" y="246"/>
                </a:lnTo>
                <a:cubicBezTo>
                  <a:pt x="197" y="262"/>
                  <a:pt x="187" y="266"/>
                  <a:pt x="175" y="257"/>
                </a:cubicBezTo>
                <a:lnTo>
                  <a:pt x="101" y="202"/>
                </a:lnTo>
                <a:cubicBezTo>
                  <a:pt x="89" y="193"/>
                  <a:pt x="79" y="185"/>
                  <a:pt x="79" y="186"/>
                </a:cubicBezTo>
                <a:cubicBezTo>
                  <a:pt x="79" y="186"/>
                  <a:pt x="66" y="184"/>
                  <a:pt x="51" y="184"/>
                </a:cubicBezTo>
                <a:lnTo>
                  <a:pt x="28" y="184"/>
                </a:lnTo>
                <a:cubicBezTo>
                  <a:pt x="12" y="184"/>
                  <a:pt x="0" y="177"/>
                  <a:pt x="0" y="162"/>
                </a:cubicBezTo>
                <a:lnTo>
                  <a:pt x="0" y="100"/>
                </a:lnTo>
                <a:cubicBezTo>
                  <a:pt x="0" y="84"/>
                  <a:pt x="12" y="71"/>
                  <a:pt x="28" y="71"/>
                </a:cubicBezTo>
                <a:lnTo>
                  <a:pt x="51" y="71"/>
                </a:lnTo>
                <a:cubicBezTo>
                  <a:pt x="66" y="71"/>
                  <a:pt x="79" y="73"/>
                  <a:pt x="79" y="76"/>
                </a:cubicBezTo>
                <a:cubicBezTo>
                  <a:pt x="79" y="78"/>
                  <a:pt x="89" y="72"/>
                  <a:pt x="101" y="63"/>
                </a:cubicBezTo>
                <a:lnTo>
                  <a:pt x="175" y="9"/>
                </a:lnTo>
                <a:cubicBezTo>
                  <a:pt x="187" y="0"/>
                  <a:pt x="197" y="5"/>
                  <a:pt x="197" y="20"/>
                </a:cubicBezTo>
              </a:path>
            </a:pathLst>
          </a:custGeom>
          <a:solidFill>
            <a:schemeClr val="tx1">
              <a:lumMod val="90000"/>
              <a:lumOff val="10000"/>
            </a:schemeClr>
          </a:solidFill>
          <a:ln>
            <a:noFill/>
          </a:ln>
          <a:effectLst/>
          <a:extLst/>
        </p:spPr>
        <p:txBody>
          <a:bodyPr wrap="none" anchor="ctr"/>
          <a:lstStyle/>
          <a:p>
            <a:endParaRPr lang="en-US"/>
          </a:p>
        </p:txBody>
      </p:sp>
      <p:sp>
        <p:nvSpPr>
          <p:cNvPr id="303" name="Freeform 295"/>
          <p:cNvSpPr>
            <a:spLocks noChangeArrowheads="1"/>
          </p:cNvSpPr>
          <p:nvPr/>
        </p:nvSpPr>
        <p:spPr bwMode="auto">
          <a:xfrm>
            <a:off x="4158129" y="4670489"/>
            <a:ext cx="15875" cy="31750"/>
          </a:xfrm>
          <a:custGeom>
            <a:avLst/>
            <a:gdLst>
              <a:gd name="T0" fmla="*/ 13 w 42"/>
              <a:gd name="T1" fmla="*/ 43 h 87"/>
              <a:gd name="T2" fmla="*/ 0 w 42"/>
              <a:gd name="T3" fmla="*/ 20 h 87"/>
              <a:gd name="T4" fmla="*/ 21 w 42"/>
              <a:gd name="T5" fmla="*/ 0 h 87"/>
              <a:gd name="T6" fmla="*/ 41 w 42"/>
              <a:gd name="T7" fmla="*/ 43 h 87"/>
              <a:gd name="T8" fmla="*/ 21 w 42"/>
              <a:gd name="T9" fmla="*/ 86 h 87"/>
              <a:gd name="T10" fmla="*/ 0 w 42"/>
              <a:gd name="T11" fmla="*/ 66 h 87"/>
              <a:gd name="T12" fmla="*/ 13 w 42"/>
              <a:gd name="T13" fmla="*/ 43 h 87"/>
            </a:gdLst>
            <a:ahLst/>
            <a:cxnLst>
              <a:cxn ang="0">
                <a:pos x="T0" y="T1"/>
              </a:cxn>
              <a:cxn ang="0">
                <a:pos x="T2" y="T3"/>
              </a:cxn>
              <a:cxn ang="0">
                <a:pos x="T4" y="T5"/>
              </a:cxn>
              <a:cxn ang="0">
                <a:pos x="T6" y="T7"/>
              </a:cxn>
              <a:cxn ang="0">
                <a:pos x="T8" y="T9"/>
              </a:cxn>
              <a:cxn ang="0">
                <a:pos x="T10" y="T11"/>
              </a:cxn>
              <a:cxn ang="0">
                <a:pos x="T12" y="T13"/>
              </a:cxn>
            </a:cxnLst>
            <a:rect l="0" t="0" r="r" b="b"/>
            <a:pathLst>
              <a:path w="42" h="87">
                <a:moveTo>
                  <a:pt x="13" y="43"/>
                </a:moveTo>
                <a:cubicBezTo>
                  <a:pt x="13" y="33"/>
                  <a:pt x="7" y="25"/>
                  <a:pt x="0" y="20"/>
                </a:cubicBezTo>
                <a:lnTo>
                  <a:pt x="21" y="0"/>
                </a:lnTo>
                <a:cubicBezTo>
                  <a:pt x="33" y="10"/>
                  <a:pt x="41" y="26"/>
                  <a:pt x="41" y="43"/>
                </a:cubicBezTo>
                <a:cubicBezTo>
                  <a:pt x="41" y="61"/>
                  <a:pt x="33" y="76"/>
                  <a:pt x="21" y="86"/>
                </a:cubicBezTo>
                <a:lnTo>
                  <a:pt x="0" y="66"/>
                </a:lnTo>
                <a:cubicBezTo>
                  <a:pt x="7" y="61"/>
                  <a:pt x="13" y="53"/>
                  <a:pt x="13" y="43"/>
                </a:cubicBezTo>
              </a:path>
            </a:pathLst>
          </a:custGeom>
          <a:solidFill>
            <a:schemeClr val="tx1">
              <a:lumMod val="90000"/>
              <a:lumOff val="10000"/>
            </a:schemeClr>
          </a:solidFill>
          <a:ln>
            <a:noFill/>
          </a:ln>
          <a:effectLst/>
          <a:extLst/>
        </p:spPr>
        <p:txBody>
          <a:bodyPr wrap="none" anchor="ctr"/>
          <a:lstStyle/>
          <a:p>
            <a:endParaRPr lang="en-US"/>
          </a:p>
        </p:txBody>
      </p:sp>
      <p:sp>
        <p:nvSpPr>
          <p:cNvPr id="304" name="Freeform 296"/>
          <p:cNvSpPr>
            <a:spLocks noChangeArrowheads="1"/>
          </p:cNvSpPr>
          <p:nvPr/>
        </p:nvSpPr>
        <p:spPr bwMode="auto">
          <a:xfrm>
            <a:off x="4180354" y="4648264"/>
            <a:ext cx="23812" cy="73025"/>
          </a:xfrm>
          <a:custGeom>
            <a:avLst/>
            <a:gdLst>
              <a:gd name="T0" fmla="*/ 36 w 66"/>
              <a:gd name="T1" fmla="*/ 102 h 205"/>
              <a:gd name="T2" fmla="*/ 0 w 66"/>
              <a:gd name="T3" fmla="*/ 19 h 205"/>
              <a:gd name="T4" fmla="*/ 20 w 66"/>
              <a:gd name="T5" fmla="*/ 0 h 205"/>
              <a:gd name="T6" fmla="*/ 65 w 66"/>
              <a:gd name="T7" fmla="*/ 102 h 205"/>
              <a:gd name="T8" fmla="*/ 20 w 66"/>
              <a:gd name="T9" fmla="*/ 204 h 205"/>
              <a:gd name="T10" fmla="*/ 0 w 66"/>
              <a:gd name="T11" fmla="*/ 184 h 205"/>
              <a:gd name="T12" fmla="*/ 36 w 66"/>
              <a:gd name="T13" fmla="*/ 102 h 205"/>
            </a:gdLst>
            <a:ahLst/>
            <a:cxnLst>
              <a:cxn ang="0">
                <a:pos x="T0" y="T1"/>
              </a:cxn>
              <a:cxn ang="0">
                <a:pos x="T2" y="T3"/>
              </a:cxn>
              <a:cxn ang="0">
                <a:pos x="T4" y="T5"/>
              </a:cxn>
              <a:cxn ang="0">
                <a:pos x="T6" y="T7"/>
              </a:cxn>
              <a:cxn ang="0">
                <a:pos x="T8" y="T9"/>
              </a:cxn>
              <a:cxn ang="0">
                <a:pos x="T10" y="T11"/>
              </a:cxn>
              <a:cxn ang="0">
                <a:pos x="T12" y="T13"/>
              </a:cxn>
            </a:cxnLst>
            <a:rect l="0" t="0" r="r" b="b"/>
            <a:pathLst>
              <a:path w="66" h="205">
                <a:moveTo>
                  <a:pt x="36" y="102"/>
                </a:moveTo>
                <a:cubicBezTo>
                  <a:pt x="36" y="69"/>
                  <a:pt x="22" y="40"/>
                  <a:pt x="0" y="19"/>
                </a:cubicBezTo>
                <a:lnTo>
                  <a:pt x="20" y="0"/>
                </a:lnTo>
                <a:cubicBezTo>
                  <a:pt x="47" y="25"/>
                  <a:pt x="65" y="62"/>
                  <a:pt x="65" y="102"/>
                </a:cubicBezTo>
                <a:cubicBezTo>
                  <a:pt x="65" y="143"/>
                  <a:pt x="47" y="178"/>
                  <a:pt x="20" y="204"/>
                </a:cubicBezTo>
                <a:lnTo>
                  <a:pt x="0" y="184"/>
                </a:lnTo>
                <a:cubicBezTo>
                  <a:pt x="22" y="164"/>
                  <a:pt x="36" y="135"/>
                  <a:pt x="36" y="102"/>
                </a:cubicBezTo>
              </a:path>
            </a:pathLst>
          </a:custGeom>
          <a:solidFill>
            <a:schemeClr val="tx1">
              <a:lumMod val="90000"/>
              <a:lumOff val="10000"/>
            </a:schemeClr>
          </a:solidFill>
          <a:ln>
            <a:noFill/>
          </a:ln>
          <a:effectLst/>
          <a:extLst/>
        </p:spPr>
        <p:txBody>
          <a:bodyPr wrap="none" anchor="ctr"/>
          <a:lstStyle/>
          <a:p>
            <a:endParaRPr lang="en-US"/>
          </a:p>
        </p:txBody>
      </p:sp>
      <p:sp>
        <p:nvSpPr>
          <p:cNvPr id="305" name="Freeform 297"/>
          <p:cNvSpPr>
            <a:spLocks noChangeArrowheads="1"/>
          </p:cNvSpPr>
          <p:nvPr/>
        </p:nvSpPr>
        <p:spPr bwMode="auto">
          <a:xfrm>
            <a:off x="4202579" y="4627627"/>
            <a:ext cx="31750" cy="115887"/>
          </a:xfrm>
          <a:custGeom>
            <a:avLst/>
            <a:gdLst>
              <a:gd name="T0" fmla="*/ 60 w 89"/>
              <a:gd name="T1" fmla="*/ 162 h 324"/>
              <a:gd name="T2" fmla="*/ 0 w 89"/>
              <a:gd name="T3" fmla="*/ 20 h 324"/>
              <a:gd name="T4" fmla="*/ 20 w 89"/>
              <a:gd name="T5" fmla="*/ 0 h 324"/>
              <a:gd name="T6" fmla="*/ 88 w 89"/>
              <a:gd name="T7" fmla="*/ 162 h 324"/>
              <a:gd name="T8" fmla="*/ 20 w 89"/>
              <a:gd name="T9" fmla="*/ 323 h 324"/>
              <a:gd name="T10" fmla="*/ 0 w 89"/>
              <a:gd name="T11" fmla="*/ 304 h 324"/>
              <a:gd name="T12" fmla="*/ 60 w 89"/>
              <a:gd name="T13" fmla="*/ 162 h 324"/>
            </a:gdLst>
            <a:ahLst/>
            <a:cxnLst>
              <a:cxn ang="0">
                <a:pos x="T0" y="T1"/>
              </a:cxn>
              <a:cxn ang="0">
                <a:pos x="T2" y="T3"/>
              </a:cxn>
              <a:cxn ang="0">
                <a:pos x="T4" y="T5"/>
              </a:cxn>
              <a:cxn ang="0">
                <a:pos x="T6" y="T7"/>
              </a:cxn>
              <a:cxn ang="0">
                <a:pos x="T8" y="T9"/>
              </a:cxn>
              <a:cxn ang="0">
                <a:pos x="T10" y="T11"/>
              </a:cxn>
              <a:cxn ang="0">
                <a:pos x="T12" y="T13"/>
              </a:cxn>
            </a:cxnLst>
            <a:rect l="0" t="0" r="r" b="b"/>
            <a:pathLst>
              <a:path w="89" h="324">
                <a:moveTo>
                  <a:pt x="60" y="162"/>
                </a:moveTo>
                <a:cubicBezTo>
                  <a:pt x="60" y="106"/>
                  <a:pt x="37" y="56"/>
                  <a:pt x="0" y="20"/>
                </a:cubicBezTo>
                <a:lnTo>
                  <a:pt x="20" y="0"/>
                </a:lnTo>
                <a:cubicBezTo>
                  <a:pt x="62" y="41"/>
                  <a:pt x="88" y="99"/>
                  <a:pt x="88" y="162"/>
                </a:cubicBezTo>
                <a:cubicBezTo>
                  <a:pt x="88" y="226"/>
                  <a:pt x="62" y="282"/>
                  <a:pt x="20" y="323"/>
                </a:cubicBezTo>
                <a:lnTo>
                  <a:pt x="0" y="304"/>
                </a:lnTo>
                <a:cubicBezTo>
                  <a:pt x="37" y="268"/>
                  <a:pt x="60" y="217"/>
                  <a:pt x="60" y="162"/>
                </a:cubicBezTo>
              </a:path>
            </a:pathLst>
          </a:custGeom>
          <a:solidFill>
            <a:schemeClr val="tx1">
              <a:lumMod val="90000"/>
              <a:lumOff val="10000"/>
            </a:schemeClr>
          </a:solidFill>
          <a:ln>
            <a:noFill/>
          </a:ln>
          <a:effectLst/>
          <a:extLst/>
        </p:spPr>
        <p:txBody>
          <a:bodyPr wrap="none" anchor="ctr"/>
          <a:lstStyle/>
          <a:p>
            <a:endParaRPr lang="en-US"/>
          </a:p>
        </p:txBody>
      </p:sp>
      <p:sp>
        <p:nvSpPr>
          <p:cNvPr id="306" name="Freeform 298"/>
          <p:cNvSpPr>
            <a:spLocks noChangeArrowheads="1"/>
          </p:cNvSpPr>
          <p:nvPr/>
        </p:nvSpPr>
        <p:spPr bwMode="auto">
          <a:xfrm>
            <a:off x="5041837" y="3004178"/>
            <a:ext cx="174625" cy="155575"/>
          </a:xfrm>
          <a:custGeom>
            <a:avLst/>
            <a:gdLst>
              <a:gd name="T0" fmla="*/ 118 w 486"/>
              <a:gd name="T1" fmla="*/ 432 h 433"/>
              <a:gd name="T2" fmla="*/ 67 w 486"/>
              <a:gd name="T3" fmla="*/ 408 h 433"/>
              <a:gd name="T4" fmla="*/ 65 w 486"/>
              <a:gd name="T5" fmla="*/ 406 h 433"/>
              <a:gd name="T6" fmla="*/ 65 w 486"/>
              <a:gd name="T7" fmla="*/ 254 h 433"/>
              <a:gd name="T8" fmla="*/ 191 w 486"/>
              <a:gd name="T9" fmla="*/ 127 h 433"/>
              <a:gd name="T10" fmla="*/ 271 w 486"/>
              <a:gd name="T11" fmla="*/ 48 h 433"/>
              <a:gd name="T12" fmla="*/ 409 w 486"/>
              <a:gd name="T13" fmla="*/ 63 h 433"/>
              <a:gd name="T14" fmla="*/ 457 w 486"/>
              <a:gd name="T15" fmla="*/ 217 h 433"/>
              <a:gd name="T16" fmla="*/ 274 w 486"/>
              <a:gd name="T17" fmla="*/ 406 h 433"/>
              <a:gd name="T18" fmla="*/ 245 w 486"/>
              <a:gd name="T19" fmla="*/ 406 h 433"/>
              <a:gd name="T20" fmla="*/ 245 w 486"/>
              <a:gd name="T21" fmla="*/ 378 h 433"/>
              <a:gd name="T22" fmla="*/ 427 w 486"/>
              <a:gd name="T23" fmla="*/ 191 h 433"/>
              <a:gd name="T24" fmla="*/ 381 w 486"/>
              <a:gd name="T25" fmla="*/ 92 h 433"/>
              <a:gd name="T26" fmla="*/ 299 w 486"/>
              <a:gd name="T27" fmla="*/ 77 h 433"/>
              <a:gd name="T28" fmla="*/ 219 w 486"/>
              <a:gd name="T29" fmla="*/ 155 h 433"/>
              <a:gd name="T30" fmla="*/ 94 w 486"/>
              <a:gd name="T31" fmla="*/ 281 h 433"/>
              <a:gd name="T32" fmla="*/ 93 w 486"/>
              <a:gd name="T33" fmla="*/ 377 h 433"/>
              <a:gd name="T34" fmla="*/ 96 w 486"/>
              <a:gd name="T35" fmla="*/ 380 h 433"/>
              <a:gd name="T36" fmla="*/ 144 w 486"/>
              <a:gd name="T37" fmla="*/ 377 h 433"/>
              <a:gd name="T38" fmla="*/ 178 w 486"/>
              <a:gd name="T39" fmla="*/ 343 h 433"/>
              <a:gd name="T40" fmla="*/ 319 w 486"/>
              <a:gd name="T41" fmla="*/ 202 h 433"/>
              <a:gd name="T42" fmla="*/ 325 w 486"/>
              <a:gd name="T43" fmla="*/ 173 h 433"/>
              <a:gd name="T44" fmla="*/ 291 w 486"/>
              <a:gd name="T45" fmla="*/ 188 h 433"/>
              <a:gd name="T46" fmla="*/ 159 w 486"/>
              <a:gd name="T47" fmla="*/ 320 h 433"/>
              <a:gd name="T48" fmla="*/ 131 w 486"/>
              <a:gd name="T49" fmla="*/ 319 h 433"/>
              <a:gd name="T50" fmla="*/ 132 w 486"/>
              <a:gd name="T51" fmla="*/ 291 h 433"/>
              <a:gd name="T52" fmla="*/ 262 w 486"/>
              <a:gd name="T53" fmla="*/ 160 h 433"/>
              <a:gd name="T54" fmla="*/ 351 w 486"/>
              <a:gd name="T55" fmla="*/ 143 h 433"/>
              <a:gd name="T56" fmla="*/ 351 w 486"/>
              <a:gd name="T57" fmla="*/ 227 h 433"/>
              <a:gd name="T58" fmla="*/ 206 w 486"/>
              <a:gd name="T59" fmla="*/ 372 h 433"/>
              <a:gd name="T60" fmla="*/ 173 w 486"/>
              <a:gd name="T61" fmla="*/ 405 h 433"/>
              <a:gd name="T62" fmla="*/ 118 w 486"/>
              <a:gd name="T63" fmla="*/ 43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6" h="433">
                <a:moveTo>
                  <a:pt x="118" y="432"/>
                </a:moveTo>
                <a:cubicBezTo>
                  <a:pt x="100" y="432"/>
                  <a:pt x="83" y="424"/>
                  <a:pt x="67" y="408"/>
                </a:cubicBezTo>
                <a:lnTo>
                  <a:pt x="65" y="406"/>
                </a:lnTo>
                <a:cubicBezTo>
                  <a:pt x="48" y="389"/>
                  <a:pt x="0" y="322"/>
                  <a:pt x="65" y="254"/>
                </a:cubicBezTo>
                <a:cubicBezTo>
                  <a:pt x="98" y="219"/>
                  <a:pt x="143" y="174"/>
                  <a:pt x="191" y="127"/>
                </a:cubicBezTo>
                <a:cubicBezTo>
                  <a:pt x="217" y="101"/>
                  <a:pt x="244" y="75"/>
                  <a:pt x="271" y="48"/>
                </a:cubicBezTo>
                <a:cubicBezTo>
                  <a:pt x="319" y="0"/>
                  <a:pt x="354" y="11"/>
                  <a:pt x="409" y="63"/>
                </a:cubicBezTo>
                <a:cubicBezTo>
                  <a:pt x="473" y="125"/>
                  <a:pt x="485" y="185"/>
                  <a:pt x="457" y="217"/>
                </a:cubicBezTo>
                <a:cubicBezTo>
                  <a:pt x="420" y="260"/>
                  <a:pt x="280" y="400"/>
                  <a:pt x="274" y="406"/>
                </a:cubicBezTo>
                <a:cubicBezTo>
                  <a:pt x="266" y="414"/>
                  <a:pt x="253" y="414"/>
                  <a:pt x="245" y="406"/>
                </a:cubicBezTo>
                <a:cubicBezTo>
                  <a:pt x="237" y="398"/>
                  <a:pt x="237" y="386"/>
                  <a:pt x="245" y="378"/>
                </a:cubicBezTo>
                <a:cubicBezTo>
                  <a:pt x="247" y="376"/>
                  <a:pt x="391" y="233"/>
                  <a:pt x="427" y="191"/>
                </a:cubicBezTo>
                <a:cubicBezTo>
                  <a:pt x="435" y="181"/>
                  <a:pt x="436" y="145"/>
                  <a:pt x="381" y="92"/>
                </a:cubicBezTo>
                <a:cubicBezTo>
                  <a:pt x="349" y="62"/>
                  <a:pt x="340" y="36"/>
                  <a:pt x="299" y="77"/>
                </a:cubicBezTo>
                <a:cubicBezTo>
                  <a:pt x="272" y="103"/>
                  <a:pt x="245" y="130"/>
                  <a:pt x="219" y="155"/>
                </a:cubicBezTo>
                <a:cubicBezTo>
                  <a:pt x="172" y="203"/>
                  <a:pt x="127" y="247"/>
                  <a:pt x="94" y="281"/>
                </a:cubicBezTo>
                <a:cubicBezTo>
                  <a:pt x="56" y="321"/>
                  <a:pt x="76" y="360"/>
                  <a:pt x="93" y="377"/>
                </a:cubicBezTo>
                <a:lnTo>
                  <a:pt x="96" y="380"/>
                </a:lnTo>
                <a:cubicBezTo>
                  <a:pt x="110" y="394"/>
                  <a:pt x="122" y="398"/>
                  <a:pt x="144" y="377"/>
                </a:cubicBezTo>
                <a:cubicBezTo>
                  <a:pt x="150" y="371"/>
                  <a:pt x="163" y="359"/>
                  <a:pt x="178" y="343"/>
                </a:cubicBezTo>
                <a:cubicBezTo>
                  <a:pt x="222" y="301"/>
                  <a:pt x="303" y="222"/>
                  <a:pt x="319" y="202"/>
                </a:cubicBezTo>
                <a:cubicBezTo>
                  <a:pt x="324" y="195"/>
                  <a:pt x="332" y="180"/>
                  <a:pt x="325" y="173"/>
                </a:cubicBezTo>
                <a:cubicBezTo>
                  <a:pt x="315" y="165"/>
                  <a:pt x="296" y="182"/>
                  <a:pt x="291" y="188"/>
                </a:cubicBezTo>
                <a:cubicBezTo>
                  <a:pt x="234" y="247"/>
                  <a:pt x="160" y="319"/>
                  <a:pt x="159" y="320"/>
                </a:cubicBezTo>
                <a:cubicBezTo>
                  <a:pt x="151" y="327"/>
                  <a:pt x="139" y="327"/>
                  <a:pt x="131" y="319"/>
                </a:cubicBezTo>
                <a:cubicBezTo>
                  <a:pt x="123" y="311"/>
                  <a:pt x="124" y="298"/>
                  <a:pt x="132" y="291"/>
                </a:cubicBezTo>
                <a:cubicBezTo>
                  <a:pt x="132" y="290"/>
                  <a:pt x="206" y="219"/>
                  <a:pt x="262" y="160"/>
                </a:cubicBezTo>
                <a:cubicBezTo>
                  <a:pt x="298" y="122"/>
                  <a:pt x="332" y="126"/>
                  <a:pt x="351" y="143"/>
                </a:cubicBezTo>
                <a:cubicBezTo>
                  <a:pt x="375" y="164"/>
                  <a:pt x="369" y="204"/>
                  <a:pt x="351" y="227"/>
                </a:cubicBezTo>
                <a:cubicBezTo>
                  <a:pt x="334" y="248"/>
                  <a:pt x="270" y="310"/>
                  <a:pt x="206" y="372"/>
                </a:cubicBezTo>
                <a:cubicBezTo>
                  <a:pt x="191" y="387"/>
                  <a:pt x="178" y="399"/>
                  <a:pt x="173" y="405"/>
                </a:cubicBezTo>
                <a:cubicBezTo>
                  <a:pt x="155" y="423"/>
                  <a:pt x="136" y="432"/>
                  <a:pt x="118" y="432"/>
                </a:cubicBezTo>
              </a:path>
            </a:pathLst>
          </a:custGeom>
          <a:solidFill>
            <a:schemeClr val="tx1">
              <a:lumMod val="90000"/>
              <a:lumOff val="10000"/>
            </a:schemeClr>
          </a:solidFill>
          <a:ln>
            <a:noFill/>
          </a:ln>
          <a:effectLst/>
          <a:extLst/>
        </p:spPr>
        <p:txBody>
          <a:bodyPr wrap="none" anchor="ctr"/>
          <a:lstStyle/>
          <a:p>
            <a:endParaRPr lang="en-US"/>
          </a:p>
        </p:txBody>
      </p:sp>
      <p:sp>
        <p:nvSpPr>
          <p:cNvPr id="307" name="Freeform 299"/>
          <p:cNvSpPr>
            <a:spLocks noChangeArrowheads="1"/>
          </p:cNvSpPr>
          <p:nvPr/>
        </p:nvSpPr>
        <p:spPr bwMode="auto">
          <a:xfrm>
            <a:off x="8623527" y="4396179"/>
            <a:ext cx="41275" cy="41275"/>
          </a:xfrm>
          <a:custGeom>
            <a:avLst/>
            <a:gdLst>
              <a:gd name="T0" fmla="*/ 113 w 114"/>
              <a:gd name="T1" fmla="*/ 57 h 114"/>
              <a:gd name="T2" fmla="*/ 105 w 114"/>
              <a:gd name="T3" fmla="*/ 85 h 114"/>
              <a:gd name="T4" fmla="*/ 84 w 114"/>
              <a:gd name="T5" fmla="*/ 106 h 114"/>
              <a:gd name="T6" fmla="*/ 56 w 114"/>
              <a:gd name="T7" fmla="*/ 113 h 114"/>
              <a:gd name="T8" fmla="*/ 28 w 114"/>
              <a:gd name="T9" fmla="*/ 106 h 114"/>
              <a:gd name="T10" fmla="*/ 7 w 114"/>
              <a:gd name="T11" fmla="*/ 85 h 114"/>
              <a:gd name="T12" fmla="*/ 0 w 114"/>
              <a:gd name="T13" fmla="*/ 57 h 114"/>
              <a:gd name="T14" fmla="*/ 7 w 114"/>
              <a:gd name="T15" fmla="*/ 29 h 114"/>
              <a:gd name="T16" fmla="*/ 28 w 114"/>
              <a:gd name="T17" fmla="*/ 8 h 114"/>
              <a:gd name="T18" fmla="*/ 56 w 114"/>
              <a:gd name="T19" fmla="*/ 0 h 114"/>
              <a:gd name="T20" fmla="*/ 84 w 114"/>
              <a:gd name="T21" fmla="*/ 8 h 114"/>
              <a:gd name="T22" fmla="*/ 105 w 114"/>
              <a:gd name="T23" fmla="*/ 29 h 114"/>
              <a:gd name="T24" fmla="*/ 113 w 114"/>
              <a:gd name="T25"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113" y="57"/>
                </a:moveTo>
                <a:cubicBezTo>
                  <a:pt x="113" y="67"/>
                  <a:pt x="110" y="76"/>
                  <a:pt x="105" y="85"/>
                </a:cubicBezTo>
                <a:cubicBezTo>
                  <a:pt x="100" y="94"/>
                  <a:pt x="93" y="101"/>
                  <a:pt x="84" y="106"/>
                </a:cubicBezTo>
                <a:cubicBezTo>
                  <a:pt x="75" y="111"/>
                  <a:pt x="67" y="113"/>
                  <a:pt x="56" y="113"/>
                </a:cubicBezTo>
                <a:cubicBezTo>
                  <a:pt x="46" y="113"/>
                  <a:pt x="37" y="111"/>
                  <a:pt x="28" y="106"/>
                </a:cubicBezTo>
                <a:cubicBezTo>
                  <a:pt x="19" y="101"/>
                  <a:pt x="13" y="94"/>
                  <a:pt x="7" y="85"/>
                </a:cubicBezTo>
                <a:cubicBezTo>
                  <a:pt x="2" y="76"/>
                  <a:pt x="0" y="67"/>
                  <a:pt x="0" y="57"/>
                </a:cubicBezTo>
                <a:cubicBezTo>
                  <a:pt x="0" y="46"/>
                  <a:pt x="2" y="38"/>
                  <a:pt x="7" y="29"/>
                </a:cubicBezTo>
                <a:cubicBezTo>
                  <a:pt x="13" y="20"/>
                  <a:pt x="19" y="13"/>
                  <a:pt x="28" y="8"/>
                </a:cubicBezTo>
                <a:cubicBezTo>
                  <a:pt x="37" y="3"/>
                  <a:pt x="46" y="0"/>
                  <a:pt x="56" y="0"/>
                </a:cubicBezTo>
                <a:cubicBezTo>
                  <a:pt x="67" y="0"/>
                  <a:pt x="75" y="3"/>
                  <a:pt x="84" y="8"/>
                </a:cubicBezTo>
                <a:cubicBezTo>
                  <a:pt x="93" y="13"/>
                  <a:pt x="100" y="20"/>
                  <a:pt x="105" y="29"/>
                </a:cubicBezTo>
                <a:cubicBezTo>
                  <a:pt x="110" y="38"/>
                  <a:pt x="113" y="46"/>
                  <a:pt x="113" y="57"/>
                </a:cubicBezTo>
              </a:path>
            </a:pathLst>
          </a:custGeom>
          <a:solidFill>
            <a:schemeClr val="tx1">
              <a:lumMod val="90000"/>
              <a:lumOff val="10000"/>
            </a:schemeClr>
          </a:solidFill>
          <a:ln>
            <a:noFill/>
          </a:ln>
          <a:effectLst/>
          <a:extLst/>
        </p:spPr>
        <p:txBody>
          <a:bodyPr wrap="none" anchor="ctr"/>
          <a:lstStyle/>
          <a:p>
            <a:endParaRPr lang="en-US"/>
          </a:p>
        </p:txBody>
      </p:sp>
      <p:sp>
        <p:nvSpPr>
          <p:cNvPr id="308" name="Freeform 300"/>
          <p:cNvSpPr>
            <a:spLocks noChangeArrowheads="1"/>
          </p:cNvSpPr>
          <p:nvPr/>
        </p:nvSpPr>
        <p:spPr bwMode="auto">
          <a:xfrm>
            <a:off x="5148237" y="2375527"/>
            <a:ext cx="103188" cy="84138"/>
          </a:xfrm>
          <a:custGeom>
            <a:avLst/>
            <a:gdLst>
              <a:gd name="T0" fmla="*/ 286 w 287"/>
              <a:gd name="T1" fmla="*/ 116 h 233"/>
              <a:gd name="T2" fmla="*/ 170 w 287"/>
              <a:gd name="T3" fmla="*/ 232 h 233"/>
              <a:gd name="T4" fmla="*/ 170 w 287"/>
              <a:gd name="T5" fmla="*/ 144 h 233"/>
              <a:gd name="T6" fmla="*/ 0 w 287"/>
              <a:gd name="T7" fmla="*/ 144 h 233"/>
              <a:gd name="T8" fmla="*/ 0 w 287"/>
              <a:gd name="T9" fmla="*/ 88 h 233"/>
              <a:gd name="T10" fmla="*/ 170 w 287"/>
              <a:gd name="T11" fmla="*/ 88 h 233"/>
              <a:gd name="T12" fmla="*/ 170 w 287"/>
              <a:gd name="T13" fmla="*/ 0 h 233"/>
              <a:gd name="T14" fmla="*/ 286 w 287"/>
              <a:gd name="T15" fmla="*/ 116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7" h="233">
                <a:moveTo>
                  <a:pt x="286" y="116"/>
                </a:moveTo>
                <a:lnTo>
                  <a:pt x="170" y="232"/>
                </a:lnTo>
                <a:lnTo>
                  <a:pt x="170" y="144"/>
                </a:lnTo>
                <a:lnTo>
                  <a:pt x="0" y="144"/>
                </a:lnTo>
                <a:lnTo>
                  <a:pt x="0" y="88"/>
                </a:lnTo>
                <a:lnTo>
                  <a:pt x="170" y="88"/>
                </a:lnTo>
                <a:lnTo>
                  <a:pt x="170" y="0"/>
                </a:lnTo>
                <a:lnTo>
                  <a:pt x="286" y="116"/>
                </a:lnTo>
              </a:path>
            </a:pathLst>
          </a:custGeom>
          <a:solidFill>
            <a:schemeClr val="tx1">
              <a:lumMod val="90000"/>
              <a:lumOff val="10000"/>
            </a:schemeClr>
          </a:solidFill>
          <a:ln>
            <a:noFill/>
          </a:ln>
          <a:effectLst/>
          <a:extLst/>
        </p:spPr>
        <p:txBody>
          <a:bodyPr wrap="none" anchor="ctr"/>
          <a:lstStyle/>
          <a:p>
            <a:endParaRPr lang="en-US"/>
          </a:p>
        </p:txBody>
      </p:sp>
      <p:sp>
        <p:nvSpPr>
          <p:cNvPr id="309" name="Freeform 301"/>
          <p:cNvSpPr>
            <a:spLocks noChangeArrowheads="1"/>
          </p:cNvSpPr>
          <p:nvPr/>
        </p:nvSpPr>
        <p:spPr bwMode="auto">
          <a:xfrm>
            <a:off x="5086325" y="2335840"/>
            <a:ext cx="101600" cy="163512"/>
          </a:xfrm>
          <a:custGeom>
            <a:avLst/>
            <a:gdLst>
              <a:gd name="T0" fmla="*/ 282 w 283"/>
              <a:gd name="T1" fmla="*/ 452 h 453"/>
              <a:gd name="T2" fmla="*/ 0 w 283"/>
              <a:gd name="T3" fmla="*/ 452 h 453"/>
              <a:gd name="T4" fmla="*/ 0 w 283"/>
              <a:gd name="T5" fmla="*/ 0 h 453"/>
              <a:gd name="T6" fmla="*/ 282 w 283"/>
              <a:gd name="T7" fmla="*/ 0 h 453"/>
              <a:gd name="T8" fmla="*/ 282 w 283"/>
              <a:gd name="T9" fmla="*/ 142 h 453"/>
              <a:gd name="T10" fmla="*/ 226 w 283"/>
              <a:gd name="T11" fmla="*/ 142 h 453"/>
              <a:gd name="T12" fmla="*/ 226 w 283"/>
              <a:gd name="T13" fmla="*/ 57 h 453"/>
              <a:gd name="T14" fmla="*/ 56 w 283"/>
              <a:gd name="T15" fmla="*/ 57 h 453"/>
              <a:gd name="T16" fmla="*/ 56 w 283"/>
              <a:gd name="T17" fmla="*/ 396 h 453"/>
              <a:gd name="T18" fmla="*/ 226 w 283"/>
              <a:gd name="T19" fmla="*/ 396 h 453"/>
              <a:gd name="T20" fmla="*/ 226 w 283"/>
              <a:gd name="T21" fmla="*/ 311 h 453"/>
              <a:gd name="T22" fmla="*/ 282 w 283"/>
              <a:gd name="T23" fmla="*/ 311 h 453"/>
              <a:gd name="T24" fmla="*/ 282 w 283"/>
              <a:gd name="T25" fmla="*/ 45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53">
                <a:moveTo>
                  <a:pt x="282" y="452"/>
                </a:moveTo>
                <a:lnTo>
                  <a:pt x="0" y="452"/>
                </a:lnTo>
                <a:lnTo>
                  <a:pt x="0" y="0"/>
                </a:lnTo>
                <a:lnTo>
                  <a:pt x="282" y="0"/>
                </a:lnTo>
                <a:lnTo>
                  <a:pt x="282" y="142"/>
                </a:lnTo>
                <a:lnTo>
                  <a:pt x="226" y="142"/>
                </a:lnTo>
                <a:lnTo>
                  <a:pt x="226" y="57"/>
                </a:lnTo>
                <a:lnTo>
                  <a:pt x="56" y="57"/>
                </a:lnTo>
                <a:lnTo>
                  <a:pt x="56" y="396"/>
                </a:lnTo>
                <a:lnTo>
                  <a:pt x="226" y="396"/>
                </a:lnTo>
                <a:lnTo>
                  <a:pt x="226" y="311"/>
                </a:lnTo>
                <a:lnTo>
                  <a:pt x="282" y="311"/>
                </a:lnTo>
                <a:lnTo>
                  <a:pt x="282" y="452"/>
                </a:lnTo>
              </a:path>
            </a:pathLst>
          </a:custGeom>
          <a:solidFill>
            <a:schemeClr val="tx1">
              <a:lumMod val="90000"/>
              <a:lumOff val="10000"/>
            </a:schemeClr>
          </a:solidFill>
          <a:ln>
            <a:noFill/>
          </a:ln>
          <a:effectLst/>
          <a:extLst/>
        </p:spPr>
        <p:txBody>
          <a:bodyPr wrap="none" anchor="ctr"/>
          <a:lstStyle/>
          <a:p>
            <a:endParaRPr lang="en-US"/>
          </a:p>
        </p:txBody>
      </p:sp>
      <p:sp>
        <p:nvSpPr>
          <p:cNvPr id="310" name="Freeform 302"/>
          <p:cNvSpPr>
            <a:spLocks noChangeArrowheads="1"/>
          </p:cNvSpPr>
          <p:nvPr/>
        </p:nvSpPr>
        <p:spPr bwMode="auto">
          <a:xfrm>
            <a:off x="2452360" y="3027991"/>
            <a:ext cx="163513" cy="61912"/>
          </a:xfrm>
          <a:custGeom>
            <a:avLst/>
            <a:gdLst>
              <a:gd name="T0" fmla="*/ 397 w 452"/>
              <a:gd name="T1" fmla="*/ 57 h 171"/>
              <a:gd name="T2" fmla="*/ 451 w 452"/>
              <a:gd name="T3" fmla="*/ 114 h 171"/>
              <a:gd name="T4" fmla="*/ 451 w 452"/>
              <a:gd name="T5" fmla="*/ 170 h 171"/>
              <a:gd name="T6" fmla="*/ 0 w 452"/>
              <a:gd name="T7" fmla="*/ 169 h 171"/>
              <a:gd name="T8" fmla="*/ 0 w 452"/>
              <a:gd name="T9" fmla="*/ 113 h 171"/>
              <a:gd name="T10" fmla="*/ 58 w 452"/>
              <a:gd name="T11" fmla="*/ 56 h 171"/>
              <a:gd name="T12" fmla="*/ 114 w 452"/>
              <a:gd name="T13" fmla="*/ 56 h 171"/>
              <a:gd name="T14" fmla="*/ 183 w 452"/>
              <a:gd name="T15" fmla="*/ 0 h 171"/>
              <a:gd name="T16" fmla="*/ 268 w 452"/>
              <a:gd name="T17" fmla="*/ 0 h 171"/>
              <a:gd name="T18" fmla="*/ 337 w 452"/>
              <a:gd name="T19" fmla="*/ 57 h 171"/>
              <a:gd name="T20" fmla="*/ 397 w 452"/>
              <a:gd name="T21" fmla="*/ 57 h 171"/>
              <a:gd name="T22" fmla="*/ 183 w 452"/>
              <a:gd name="T23" fmla="*/ 28 h 171"/>
              <a:gd name="T24" fmla="*/ 144 w 452"/>
              <a:gd name="T25" fmla="*/ 56 h 171"/>
              <a:gd name="T26" fmla="*/ 308 w 452"/>
              <a:gd name="T27" fmla="*/ 57 h 171"/>
              <a:gd name="T28" fmla="*/ 268 w 452"/>
              <a:gd name="T29" fmla="*/ 29 h 171"/>
              <a:gd name="T30" fmla="*/ 183 w 452"/>
              <a:gd name="T31" fmla="*/ 2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171">
                <a:moveTo>
                  <a:pt x="397" y="57"/>
                </a:moveTo>
                <a:cubicBezTo>
                  <a:pt x="451" y="57"/>
                  <a:pt x="451" y="114"/>
                  <a:pt x="451" y="114"/>
                </a:cubicBezTo>
                <a:lnTo>
                  <a:pt x="451" y="170"/>
                </a:lnTo>
                <a:lnTo>
                  <a:pt x="0" y="169"/>
                </a:lnTo>
                <a:lnTo>
                  <a:pt x="0" y="113"/>
                </a:lnTo>
                <a:cubicBezTo>
                  <a:pt x="0" y="113"/>
                  <a:pt x="0" y="56"/>
                  <a:pt x="58" y="56"/>
                </a:cubicBezTo>
                <a:cubicBezTo>
                  <a:pt x="67" y="56"/>
                  <a:pt x="87" y="56"/>
                  <a:pt x="114" y="56"/>
                </a:cubicBezTo>
                <a:cubicBezTo>
                  <a:pt x="121" y="24"/>
                  <a:pt x="149" y="0"/>
                  <a:pt x="183" y="0"/>
                </a:cubicBezTo>
                <a:lnTo>
                  <a:pt x="268" y="0"/>
                </a:lnTo>
                <a:cubicBezTo>
                  <a:pt x="302" y="1"/>
                  <a:pt x="331" y="25"/>
                  <a:pt x="337" y="57"/>
                </a:cubicBezTo>
                <a:cubicBezTo>
                  <a:pt x="359" y="57"/>
                  <a:pt x="379" y="57"/>
                  <a:pt x="397" y="57"/>
                </a:cubicBezTo>
                <a:close/>
                <a:moveTo>
                  <a:pt x="183" y="28"/>
                </a:moveTo>
                <a:cubicBezTo>
                  <a:pt x="165" y="28"/>
                  <a:pt x="149" y="40"/>
                  <a:pt x="144" y="56"/>
                </a:cubicBezTo>
                <a:cubicBezTo>
                  <a:pt x="192" y="57"/>
                  <a:pt x="253" y="57"/>
                  <a:pt x="308" y="57"/>
                </a:cubicBezTo>
                <a:cubicBezTo>
                  <a:pt x="302" y="41"/>
                  <a:pt x="286" y="29"/>
                  <a:pt x="268" y="29"/>
                </a:cubicBezTo>
                <a:lnTo>
                  <a:pt x="183" y="28"/>
                </a:lnTo>
                <a:close/>
              </a:path>
            </a:pathLst>
          </a:custGeom>
          <a:solidFill>
            <a:schemeClr val="tx1">
              <a:lumMod val="90000"/>
              <a:lumOff val="10000"/>
            </a:schemeClr>
          </a:solidFill>
          <a:ln>
            <a:noFill/>
          </a:ln>
          <a:effectLst/>
          <a:extLst/>
        </p:spPr>
        <p:txBody>
          <a:bodyPr wrap="none" anchor="ctr"/>
          <a:lstStyle/>
          <a:p>
            <a:endParaRPr lang="en-US"/>
          </a:p>
        </p:txBody>
      </p:sp>
      <p:sp>
        <p:nvSpPr>
          <p:cNvPr id="311" name="Freeform 303"/>
          <p:cNvSpPr>
            <a:spLocks noChangeArrowheads="1"/>
          </p:cNvSpPr>
          <p:nvPr/>
        </p:nvSpPr>
        <p:spPr bwMode="auto">
          <a:xfrm>
            <a:off x="2450773" y="3099428"/>
            <a:ext cx="163512" cy="52388"/>
          </a:xfrm>
          <a:custGeom>
            <a:avLst/>
            <a:gdLst>
              <a:gd name="T0" fmla="*/ 283 w 453"/>
              <a:gd name="T1" fmla="*/ 1 h 144"/>
              <a:gd name="T2" fmla="*/ 452 w 453"/>
              <a:gd name="T3" fmla="*/ 2 h 144"/>
              <a:gd name="T4" fmla="*/ 452 w 453"/>
              <a:gd name="T5" fmla="*/ 112 h 144"/>
              <a:gd name="T6" fmla="*/ 393 w 453"/>
              <a:gd name="T7" fmla="*/ 142 h 144"/>
              <a:gd name="T8" fmla="*/ 55 w 453"/>
              <a:gd name="T9" fmla="*/ 141 h 144"/>
              <a:gd name="T10" fmla="*/ 0 w 453"/>
              <a:gd name="T11" fmla="*/ 111 h 144"/>
              <a:gd name="T12" fmla="*/ 0 w 453"/>
              <a:gd name="T13" fmla="*/ 0 h 144"/>
              <a:gd name="T14" fmla="*/ 170 w 453"/>
              <a:gd name="T15" fmla="*/ 1 h 144"/>
              <a:gd name="T16" fmla="*/ 170 w 453"/>
              <a:gd name="T17" fmla="*/ 29 h 144"/>
              <a:gd name="T18" fmla="*/ 198 w 453"/>
              <a:gd name="T19" fmla="*/ 57 h 144"/>
              <a:gd name="T20" fmla="*/ 254 w 453"/>
              <a:gd name="T21" fmla="*/ 57 h 144"/>
              <a:gd name="T22" fmla="*/ 283 w 453"/>
              <a:gd name="T23" fmla="*/ 29 h 144"/>
              <a:gd name="T24" fmla="*/ 283 w 453"/>
              <a:gd name="T25"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44">
                <a:moveTo>
                  <a:pt x="283" y="1"/>
                </a:moveTo>
                <a:lnTo>
                  <a:pt x="452" y="2"/>
                </a:lnTo>
                <a:lnTo>
                  <a:pt x="452" y="112"/>
                </a:lnTo>
                <a:cubicBezTo>
                  <a:pt x="452" y="112"/>
                  <a:pt x="452" y="143"/>
                  <a:pt x="393" y="142"/>
                </a:cubicBezTo>
                <a:cubicBezTo>
                  <a:pt x="360" y="142"/>
                  <a:pt x="157" y="142"/>
                  <a:pt x="55" y="141"/>
                </a:cubicBezTo>
                <a:cubicBezTo>
                  <a:pt x="0" y="141"/>
                  <a:pt x="0" y="111"/>
                  <a:pt x="0" y="111"/>
                </a:cubicBezTo>
                <a:lnTo>
                  <a:pt x="0" y="0"/>
                </a:lnTo>
                <a:lnTo>
                  <a:pt x="170" y="1"/>
                </a:lnTo>
                <a:lnTo>
                  <a:pt x="170" y="29"/>
                </a:lnTo>
                <a:cubicBezTo>
                  <a:pt x="170" y="44"/>
                  <a:pt x="182" y="57"/>
                  <a:pt x="198" y="57"/>
                </a:cubicBezTo>
                <a:lnTo>
                  <a:pt x="254" y="57"/>
                </a:lnTo>
                <a:cubicBezTo>
                  <a:pt x="270" y="57"/>
                  <a:pt x="283" y="45"/>
                  <a:pt x="283" y="29"/>
                </a:cubicBezTo>
                <a:lnTo>
                  <a:pt x="283" y="1"/>
                </a:lnTo>
              </a:path>
            </a:pathLst>
          </a:custGeom>
          <a:solidFill>
            <a:schemeClr val="tx1">
              <a:lumMod val="90000"/>
              <a:lumOff val="10000"/>
            </a:schemeClr>
          </a:solidFill>
          <a:ln>
            <a:noFill/>
          </a:ln>
          <a:effectLst/>
          <a:extLst/>
        </p:spPr>
        <p:txBody>
          <a:bodyPr wrap="none" anchor="ctr"/>
          <a:lstStyle/>
          <a:p>
            <a:endParaRPr lang="en-US"/>
          </a:p>
        </p:txBody>
      </p:sp>
      <p:sp>
        <p:nvSpPr>
          <p:cNvPr id="312" name="Freeform 304"/>
          <p:cNvSpPr>
            <a:spLocks noChangeArrowheads="1"/>
          </p:cNvSpPr>
          <p:nvPr/>
        </p:nvSpPr>
        <p:spPr bwMode="auto">
          <a:xfrm>
            <a:off x="2522210" y="3099428"/>
            <a:ext cx="20638" cy="11113"/>
          </a:xfrm>
          <a:custGeom>
            <a:avLst/>
            <a:gdLst>
              <a:gd name="T0" fmla="*/ 56 w 57"/>
              <a:gd name="T1" fmla="*/ 28 h 29"/>
              <a:gd name="T2" fmla="*/ 0 w 57"/>
              <a:gd name="T3" fmla="*/ 28 h 29"/>
              <a:gd name="T4" fmla="*/ 0 w 57"/>
              <a:gd name="T5" fmla="*/ 0 h 29"/>
              <a:gd name="T6" fmla="*/ 56 w 57"/>
              <a:gd name="T7" fmla="*/ 0 h 29"/>
              <a:gd name="T8" fmla="*/ 56 w 57"/>
              <a:gd name="T9" fmla="*/ 28 h 29"/>
            </a:gdLst>
            <a:ahLst/>
            <a:cxnLst>
              <a:cxn ang="0">
                <a:pos x="T0" y="T1"/>
              </a:cxn>
              <a:cxn ang="0">
                <a:pos x="T2" y="T3"/>
              </a:cxn>
              <a:cxn ang="0">
                <a:pos x="T4" y="T5"/>
              </a:cxn>
              <a:cxn ang="0">
                <a:pos x="T6" y="T7"/>
              </a:cxn>
              <a:cxn ang="0">
                <a:pos x="T8" y="T9"/>
              </a:cxn>
            </a:cxnLst>
            <a:rect l="0" t="0" r="r" b="b"/>
            <a:pathLst>
              <a:path w="57" h="29">
                <a:moveTo>
                  <a:pt x="56" y="28"/>
                </a:moveTo>
                <a:lnTo>
                  <a:pt x="0" y="28"/>
                </a:lnTo>
                <a:lnTo>
                  <a:pt x="0" y="0"/>
                </a:lnTo>
                <a:lnTo>
                  <a:pt x="56" y="0"/>
                </a:lnTo>
                <a:lnTo>
                  <a:pt x="56" y="28"/>
                </a:lnTo>
              </a:path>
            </a:pathLst>
          </a:custGeom>
          <a:solidFill>
            <a:schemeClr val="tx1">
              <a:lumMod val="90000"/>
              <a:lumOff val="10000"/>
            </a:schemeClr>
          </a:solidFill>
          <a:ln>
            <a:noFill/>
          </a:ln>
          <a:effectLst/>
          <a:extLst/>
        </p:spPr>
        <p:txBody>
          <a:bodyPr wrap="none" anchor="ctr"/>
          <a:lstStyle/>
          <a:p>
            <a:endParaRPr lang="en-US"/>
          </a:p>
        </p:txBody>
      </p:sp>
      <p:sp>
        <p:nvSpPr>
          <p:cNvPr id="313" name="Freeform 305"/>
          <p:cNvSpPr>
            <a:spLocks noChangeArrowheads="1"/>
          </p:cNvSpPr>
          <p:nvPr/>
        </p:nvSpPr>
        <p:spPr bwMode="auto">
          <a:xfrm>
            <a:off x="1880860" y="4342441"/>
            <a:ext cx="50800" cy="50800"/>
          </a:xfrm>
          <a:custGeom>
            <a:avLst/>
            <a:gdLst>
              <a:gd name="T0" fmla="*/ 70 w 142"/>
              <a:gd name="T1" fmla="*/ 0 h 143"/>
              <a:gd name="T2" fmla="*/ 141 w 142"/>
              <a:gd name="T3" fmla="*/ 71 h 143"/>
              <a:gd name="T4" fmla="*/ 70 w 142"/>
              <a:gd name="T5" fmla="*/ 142 h 143"/>
              <a:gd name="T6" fmla="*/ 0 w 142"/>
              <a:gd name="T7" fmla="*/ 71 h 143"/>
              <a:gd name="T8" fmla="*/ 70 w 142"/>
              <a:gd name="T9" fmla="*/ 0 h 143"/>
            </a:gdLst>
            <a:ahLst/>
            <a:cxnLst>
              <a:cxn ang="0">
                <a:pos x="T0" y="T1"/>
              </a:cxn>
              <a:cxn ang="0">
                <a:pos x="T2" y="T3"/>
              </a:cxn>
              <a:cxn ang="0">
                <a:pos x="T4" y="T5"/>
              </a:cxn>
              <a:cxn ang="0">
                <a:pos x="T6" y="T7"/>
              </a:cxn>
              <a:cxn ang="0">
                <a:pos x="T8" y="T9"/>
              </a:cxn>
            </a:cxnLst>
            <a:rect l="0" t="0" r="r" b="b"/>
            <a:pathLst>
              <a:path w="142" h="143">
                <a:moveTo>
                  <a:pt x="70" y="0"/>
                </a:moveTo>
                <a:cubicBezTo>
                  <a:pt x="109" y="0"/>
                  <a:pt x="141" y="32"/>
                  <a:pt x="141" y="71"/>
                </a:cubicBezTo>
                <a:cubicBezTo>
                  <a:pt x="141" y="110"/>
                  <a:pt x="109" y="142"/>
                  <a:pt x="70" y="142"/>
                </a:cubicBezTo>
                <a:cubicBezTo>
                  <a:pt x="31" y="142"/>
                  <a:pt x="0" y="110"/>
                  <a:pt x="0" y="71"/>
                </a:cubicBezTo>
                <a:cubicBezTo>
                  <a:pt x="0" y="32"/>
                  <a:pt x="31" y="0"/>
                  <a:pt x="70" y="0"/>
                </a:cubicBezTo>
              </a:path>
            </a:pathLst>
          </a:custGeom>
          <a:solidFill>
            <a:schemeClr val="tx1">
              <a:lumMod val="90000"/>
              <a:lumOff val="10000"/>
            </a:schemeClr>
          </a:solidFill>
          <a:ln>
            <a:noFill/>
          </a:ln>
          <a:effectLst/>
          <a:extLst/>
        </p:spPr>
        <p:txBody>
          <a:bodyPr wrap="none" anchor="ctr"/>
          <a:lstStyle/>
          <a:p>
            <a:endParaRPr lang="en-US"/>
          </a:p>
        </p:txBody>
      </p:sp>
      <p:sp>
        <p:nvSpPr>
          <p:cNvPr id="314" name="Freeform 306"/>
          <p:cNvSpPr>
            <a:spLocks noChangeArrowheads="1"/>
          </p:cNvSpPr>
          <p:nvPr/>
        </p:nvSpPr>
        <p:spPr bwMode="auto">
          <a:xfrm>
            <a:off x="1847523" y="4307516"/>
            <a:ext cx="115887" cy="163512"/>
          </a:xfrm>
          <a:custGeom>
            <a:avLst/>
            <a:gdLst>
              <a:gd name="T0" fmla="*/ 302 w 323"/>
              <a:gd name="T1" fmla="*/ 169 h 452"/>
              <a:gd name="T2" fmla="*/ 300 w 323"/>
              <a:gd name="T3" fmla="*/ 197 h 452"/>
              <a:gd name="T4" fmla="*/ 322 w 323"/>
              <a:gd name="T5" fmla="*/ 221 h 452"/>
              <a:gd name="T6" fmla="*/ 289 w 323"/>
              <a:gd name="T7" fmla="*/ 228 h 452"/>
              <a:gd name="T8" fmla="*/ 257 w 323"/>
              <a:gd name="T9" fmla="*/ 272 h 452"/>
              <a:gd name="T10" fmla="*/ 252 w 323"/>
              <a:gd name="T11" fmla="*/ 276 h 452"/>
              <a:gd name="T12" fmla="*/ 274 w 323"/>
              <a:gd name="T13" fmla="*/ 451 h 452"/>
              <a:gd name="T14" fmla="*/ 161 w 323"/>
              <a:gd name="T15" fmla="*/ 338 h 452"/>
              <a:gd name="T16" fmla="*/ 48 w 323"/>
              <a:gd name="T17" fmla="*/ 451 h 452"/>
              <a:gd name="T18" fmla="*/ 70 w 323"/>
              <a:gd name="T19" fmla="*/ 276 h 452"/>
              <a:gd name="T20" fmla="*/ 66 w 323"/>
              <a:gd name="T21" fmla="*/ 272 h 452"/>
              <a:gd name="T22" fmla="*/ 34 w 323"/>
              <a:gd name="T23" fmla="*/ 228 h 452"/>
              <a:gd name="T24" fmla="*/ 0 w 323"/>
              <a:gd name="T25" fmla="*/ 221 h 452"/>
              <a:gd name="T26" fmla="*/ 23 w 323"/>
              <a:gd name="T27" fmla="*/ 197 h 452"/>
              <a:gd name="T28" fmla="*/ 20 w 323"/>
              <a:gd name="T29" fmla="*/ 169 h 452"/>
              <a:gd name="T30" fmla="*/ 23 w 323"/>
              <a:gd name="T31" fmla="*/ 141 h 452"/>
              <a:gd name="T32" fmla="*/ 0 w 323"/>
              <a:gd name="T33" fmla="*/ 117 h 452"/>
              <a:gd name="T34" fmla="*/ 34 w 323"/>
              <a:gd name="T35" fmla="*/ 110 h 452"/>
              <a:gd name="T36" fmla="*/ 66 w 323"/>
              <a:gd name="T37" fmla="*/ 66 h 452"/>
              <a:gd name="T38" fmla="*/ 62 w 323"/>
              <a:gd name="T39" fmla="*/ 32 h 452"/>
              <a:gd name="T40" fmla="*/ 93 w 323"/>
              <a:gd name="T41" fmla="*/ 46 h 452"/>
              <a:gd name="T42" fmla="*/ 144 w 323"/>
              <a:gd name="T43" fmla="*/ 30 h 452"/>
              <a:gd name="T44" fmla="*/ 161 w 323"/>
              <a:gd name="T45" fmla="*/ 0 h 452"/>
              <a:gd name="T46" fmla="*/ 178 w 323"/>
              <a:gd name="T47" fmla="*/ 30 h 452"/>
              <a:gd name="T48" fmla="*/ 230 w 323"/>
              <a:gd name="T49" fmla="*/ 46 h 452"/>
              <a:gd name="T50" fmla="*/ 261 w 323"/>
              <a:gd name="T51" fmla="*/ 32 h 452"/>
              <a:gd name="T52" fmla="*/ 257 w 323"/>
              <a:gd name="T53" fmla="*/ 66 h 452"/>
              <a:gd name="T54" fmla="*/ 289 w 323"/>
              <a:gd name="T55" fmla="*/ 110 h 452"/>
              <a:gd name="T56" fmla="*/ 322 w 323"/>
              <a:gd name="T57" fmla="*/ 117 h 452"/>
              <a:gd name="T58" fmla="*/ 300 w 323"/>
              <a:gd name="T59" fmla="*/ 141 h 452"/>
              <a:gd name="T60" fmla="*/ 302 w 323"/>
              <a:gd name="T61" fmla="*/ 169 h 452"/>
              <a:gd name="T62" fmla="*/ 161 w 323"/>
              <a:gd name="T63" fmla="*/ 268 h 452"/>
              <a:gd name="T64" fmla="*/ 260 w 323"/>
              <a:gd name="T65" fmla="*/ 169 h 452"/>
              <a:gd name="T66" fmla="*/ 161 w 323"/>
              <a:gd name="T67" fmla="*/ 70 h 452"/>
              <a:gd name="T68" fmla="*/ 63 w 323"/>
              <a:gd name="T69" fmla="*/ 169 h 452"/>
              <a:gd name="T70" fmla="*/ 161 w 323"/>
              <a:gd name="T71" fmla="*/ 26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452">
                <a:moveTo>
                  <a:pt x="302" y="169"/>
                </a:moveTo>
                <a:cubicBezTo>
                  <a:pt x="302" y="178"/>
                  <a:pt x="301" y="188"/>
                  <a:pt x="300" y="197"/>
                </a:cubicBezTo>
                <a:lnTo>
                  <a:pt x="322" y="221"/>
                </a:lnTo>
                <a:lnTo>
                  <a:pt x="289" y="228"/>
                </a:lnTo>
                <a:cubicBezTo>
                  <a:pt x="281" y="245"/>
                  <a:pt x="270" y="260"/>
                  <a:pt x="257" y="272"/>
                </a:cubicBezTo>
                <a:lnTo>
                  <a:pt x="252" y="276"/>
                </a:lnTo>
                <a:lnTo>
                  <a:pt x="274" y="451"/>
                </a:lnTo>
                <a:lnTo>
                  <a:pt x="161" y="338"/>
                </a:lnTo>
                <a:lnTo>
                  <a:pt x="48" y="451"/>
                </a:lnTo>
                <a:lnTo>
                  <a:pt x="70" y="276"/>
                </a:lnTo>
                <a:lnTo>
                  <a:pt x="66" y="272"/>
                </a:lnTo>
                <a:cubicBezTo>
                  <a:pt x="52" y="260"/>
                  <a:pt x="41" y="245"/>
                  <a:pt x="34" y="228"/>
                </a:cubicBezTo>
                <a:lnTo>
                  <a:pt x="0" y="221"/>
                </a:lnTo>
                <a:lnTo>
                  <a:pt x="23" y="197"/>
                </a:lnTo>
                <a:cubicBezTo>
                  <a:pt x="21" y="188"/>
                  <a:pt x="20" y="178"/>
                  <a:pt x="20" y="169"/>
                </a:cubicBezTo>
                <a:cubicBezTo>
                  <a:pt x="20" y="160"/>
                  <a:pt x="21" y="150"/>
                  <a:pt x="23" y="141"/>
                </a:cubicBezTo>
                <a:lnTo>
                  <a:pt x="0" y="117"/>
                </a:lnTo>
                <a:lnTo>
                  <a:pt x="34" y="110"/>
                </a:lnTo>
                <a:cubicBezTo>
                  <a:pt x="41" y="93"/>
                  <a:pt x="52" y="78"/>
                  <a:pt x="66" y="66"/>
                </a:cubicBezTo>
                <a:lnTo>
                  <a:pt x="62" y="32"/>
                </a:lnTo>
                <a:lnTo>
                  <a:pt x="93" y="46"/>
                </a:lnTo>
                <a:cubicBezTo>
                  <a:pt x="109" y="38"/>
                  <a:pt x="126" y="32"/>
                  <a:pt x="144" y="30"/>
                </a:cubicBezTo>
                <a:lnTo>
                  <a:pt x="161" y="0"/>
                </a:lnTo>
                <a:lnTo>
                  <a:pt x="178" y="30"/>
                </a:lnTo>
                <a:cubicBezTo>
                  <a:pt x="197" y="32"/>
                  <a:pt x="214" y="38"/>
                  <a:pt x="230" y="46"/>
                </a:cubicBezTo>
                <a:lnTo>
                  <a:pt x="261" y="32"/>
                </a:lnTo>
                <a:lnTo>
                  <a:pt x="257" y="66"/>
                </a:lnTo>
                <a:cubicBezTo>
                  <a:pt x="270" y="78"/>
                  <a:pt x="281" y="93"/>
                  <a:pt x="289" y="110"/>
                </a:cubicBezTo>
                <a:lnTo>
                  <a:pt x="322" y="117"/>
                </a:lnTo>
                <a:lnTo>
                  <a:pt x="300" y="141"/>
                </a:lnTo>
                <a:cubicBezTo>
                  <a:pt x="301" y="150"/>
                  <a:pt x="302" y="160"/>
                  <a:pt x="302" y="169"/>
                </a:cubicBezTo>
                <a:close/>
                <a:moveTo>
                  <a:pt x="161" y="268"/>
                </a:moveTo>
                <a:cubicBezTo>
                  <a:pt x="216" y="268"/>
                  <a:pt x="260" y="223"/>
                  <a:pt x="260" y="169"/>
                </a:cubicBezTo>
                <a:cubicBezTo>
                  <a:pt x="260" y="115"/>
                  <a:pt x="215" y="70"/>
                  <a:pt x="161" y="70"/>
                </a:cubicBezTo>
                <a:cubicBezTo>
                  <a:pt x="106" y="70"/>
                  <a:pt x="63" y="115"/>
                  <a:pt x="63" y="169"/>
                </a:cubicBezTo>
                <a:cubicBezTo>
                  <a:pt x="63" y="223"/>
                  <a:pt x="107" y="268"/>
                  <a:pt x="161" y="268"/>
                </a:cubicBezTo>
                <a:close/>
              </a:path>
            </a:pathLst>
          </a:custGeom>
          <a:solidFill>
            <a:schemeClr val="tx1">
              <a:lumMod val="90000"/>
              <a:lumOff val="10000"/>
            </a:schemeClr>
          </a:solidFill>
          <a:ln>
            <a:noFill/>
          </a:ln>
          <a:effectLst/>
          <a:extLst/>
        </p:spPr>
        <p:txBody>
          <a:bodyPr wrap="none" anchor="ctr"/>
          <a:lstStyle/>
          <a:p>
            <a:endParaRPr lang="en-US"/>
          </a:p>
        </p:txBody>
      </p:sp>
      <p:sp>
        <p:nvSpPr>
          <p:cNvPr id="315" name="Freeform 307"/>
          <p:cNvSpPr>
            <a:spLocks noChangeArrowheads="1"/>
          </p:cNvSpPr>
          <p:nvPr/>
        </p:nvSpPr>
        <p:spPr bwMode="auto">
          <a:xfrm>
            <a:off x="3122285" y="1732591"/>
            <a:ext cx="47625" cy="42862"/>
          </a:xfrm>
          <a:custGeom>
            <a:avLst/>
            <a:gdLst>
              <a:gd name="T0" fmla="*/ 128 w 133"/>
              <a:gd name="T1" fmla="*/ 101 h 121"/>
              <a:gd name="T2" fmla="*/ 131 w 133"/>
              <a:gd name="T3" fmla="*/ 120 h 121"/>
              <a:gd name="T4" fmla="*/ 66 w 133"/>
              <a:gd name="T5" fmla="*/ 120 h 121"/>
              <a:gd name="T6" fmla="*/ 1 w 133"/>
              <a:gd name="T7" fmla="*/ 120 h 121"/>
              <a:gd name="T8" fmla="*/ 3 w 133"/>
              <a:gd name="T9" fmla="*/ 101 h 121"/>
              <a:gd name="T10" fmla="*/ 33 w 133"/>
              <a:gd name="T11" fmla="*/ 86 h 121"/>
              <a:gd name="T12" fmla="*/ 49 w 133"/>
              <a:gd name="T13" fmla="*/ 79 h 121"/>
              <a:gd name="T14" fmla="*/ 49 w 133"/>
              <a:gd name="T15" fmla="*/ 66 h 121"/>
              <a:gd name="T16" fmla="*/ 43 w 133"/>
              <a:gd name="T17" fmla="*/ 51 h 121"/>
              <a:gd name="T18" fmla="*/ 37 w 133"/>
              <a:gd name="T19" fmla="*/ 44 h 121"/>
              <a:gd name="T20" fmla="*/ 41 w 133"/>
              <a:gd name="T21" fmla="*/ 34 h 121"/>
              <a:gd name="T22" fmla="*/ 40 w 133"/>
              <a:gd name="T23" fmla="*/ 20 h 121"/>
              <a:gd name="T24" fmla="*/ 66 w 133"/>
              <a:gd name="T25" fmla="*/ 0 h 121"/>
              <a:gd name="T26" fmla="*/ 92 w 133"/>
              <a:gd name="T27" fmla="*/ 20 h 121"/>
              <a:gd name="T28" fmla="*/ 91 w 133"/>
              <a:gd name="T29" fmla="*/ 34 h 121"/>
              <a:gd name="T30" fmla="*/ 95 w 133"/>
              <a:gd name="T31" fmla="*/ 44 h 121"/>
              <a:gd name="T32" fmla="*/ 88 w 133"/>
              <a:gd name="T33" fmla="*/ 51 h 121"/>
              <a:gd name="T34" fmla="*/ 82 w 133"/>
              <a:gd name="T35" fmla="*/ 66 h 121"/>
              <a:gd name="T36" fmla="*/ 82 w 133"/>
              <a:gd name="T37" fmla="*/ 79 h 121"/>
              <a:gd name="T38" fmla="*/ 98 w 133"/>
              <a:gd name="T39" fmla="*/ 86 h 121"/>
              <a:gd name="T40" fmla="*/ 128 w 133"/>
              <a:gd name="T41" fmla="*/ 10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121">
                <a:moveTo>
                  <a:pt x="128" y="101"/>
                </a:moveTo>
                <a:cubicBezTo>
                  <a:pt x="132" y="107"/>
                  <a:pt x="131" y="120"/>
                  <a:pt x="131" y="120"/>
                </a:cubicBezTo>
                <a:lnTo>
                  <a:pt x="66" y="120"/>
                </a:lnTo>
                <a:lnTo>
                  <a:pt x="1" y="120"/>
                </a:lnTo>
                <a:cubicBezTo>
                  <a:pt x="1" y="120"/>
                  <a:pt x="0" y="107"/>
                  <a:pt x="3" y="101"/>
                </a:cubicBezTo>
                <a:cubicBezTo>
                  <a:pt x="7" y="95"/>
                  <a:pt x="20" y="92"/>
                  <a:pt x="33" y="86"/>
                </a:cubicBezTo>
                <a:cubicBezTo>
                  <a:pt x="46" y="81"/>
                  <a:pt x="49" y="79"/>
                  <a:pt x="49" y="79"/>
                </a:cubicBezTo>
                <a:lnTo>
                  <a:pt x="49" y="66"/>
                </a:lnTo>
                <a:cubicBezTo>
                  <a:pt x="49" y="66"/>
                  <a:pt x="44" y="63"/>
                  <a:pt x="43" y="51"/>
                </a:cubicBezTo>
                <a:cubicBezTo>
                  <a:pt x="40" y="52"/>
                  <a:pt x="37" y="46"/>
                  <a:pt x="37" y="44"/>
                </a:cubicBezTo>
                <a:cubicBezTo>
                  <a:pt x="36" y="41"/>
                  <a:pt x="37" y="33"/>
                  <a:pt x="41" y="34"/>
                </a:cubicBezTo>
                <a:cubicBezTo>
                  <a:pt x="40" y="28"/>
                  <a:pt x="39" y="23"/>
                  <a:pt x="40" y="20"/>
                </a:cubicBezTo>
                <a:cubicBezTo>
                  <a:pt x="41" y="10"/>
                  <a:pt x="50" y="0"/>
                  <a:pt x="66" y="0"/>
                </a:cubicBezTo>
                <a:cubicBezTo>
                  <a:pt x="81" y="0"/>
                  <a:pt x="91" y="10"/>
                  <a:pt x="92" y="20"/>
                </a:cubicBezTo>
                <a:cubicBezTo>
                  <a:pt x="92" y="23"/>
                  <a:pt x="91" y="28"/>
                  <a:pt x="91" y="34"/>
                </a:cubicBezTo>
                <a:cubicBezTo>
                  <a:pt x="94" y="33"/>
                  <a:pt x="95" y="41"/>
                  <a:pt x="95" y="44"/>
                </a:cubicBezTo>
                <a:cubicBezTo>
                  <a:pt x="95" y="46"/>
                  <a:pt x="91" y="52"/>
                  <a:pt x="88" y="51"/>
                </a:cubicBezTo>
                <a:cubicBezTo>
                  <a:pt x="87" y="63"/>
                  <a:pt x="82" y="66"/>
                  <a:pt x="82" y="66"/>
                </a:cubicBezTo>
                <a:lnTo>
                  <a:pt x="82" y="79"/>
                </a:lnTo>
                <a:cubicBezTo>
                  <a:pt x="82" y="79"/>
                  <a:pt x="85" y="81"/>
                  <a:pt x="98" y="86"/>
                </a:cubicBezTo>
                <a:cubicBezTo>
                  <a:pt x="111" y="92"/>
                  <a:pt x="124" y="95"/>
                  <a:pt x="128" y="101"/>
                </a:cubicBezTo>
              </a:path>
            </a:pathLst>
          </a:custGeom>
          <a:solidFill>
            <a:schemeClr val="tx1">
              <a:lumMod val="90000"/>
              <a:lumOff val="10000"/>
            </a:schemeClr>
          </a:solidFill>
          <a:ln>
            <a:noFill/>
          </a:ln>
          <a:effectLst/>
          <a:extLst/>
        </p:spPr>
        <p:txBody>
          <a:bodyPr wrap="none" anchor="ctr"/>
          <a:lstStyle/>
          <a:p>
            <a:endParaRPr lang="en-US"/>
          </a:p>
        </p:txBody>
      </p:sp>
      <p:sp>
        <p:nvSpPr>
          <p:cNvPr id="316" name="Freeform 308"/>
          <p:cNvSpPr>
            <a:spLocks noChangeArrowheads="1"/>
          </p:cNvSpPr>
          <p:nvPr/>
        </p:nvSpPr>
        <p:spPr bwMode="auto">
          <a:xfrm>
            <a:off x="3182610" y="1732591"/>
            <a:ext cx="41275" cy="11112"/>
          </a:xfrm>
          <a:custGeom>
            <a:avLst/>
            <a:gdLst>
              <a:gd name="T0" fmla="*/ 113 w 114"/>
              <a:gd name="T1" fmla="*/ 28 h 29"/>
              <a:gd name="T2" fmla="*/ 0 w 114"/>
              <a:gd name="T3" fmla="*/ 28 h 29"/>
              <a:gd name="T4" fmla="*/ 0 w 114"/>
              <a:gd name="T5" fmla="*/ 0 h 29"/>
              <a:gd name="T6" fmla="*/ 113 w 114"/>
              <a:gd name="T7" fmla="*/ 0 h 29"/>
              <a:gd name="T8" fmla="*/ 113 w 114"/>
              <a:gd name="T9" fmla="*/ 28 h 29"/>
            </a:gdLst>
            <a:ahLst/>
            <a:cxnLst>
              <a:cxn ang="0">
                <a:pos x="T0" y="T1"/>
              </a:cxn>
              <a:cxn ang="0">
                <a:pos x="T2" y="T3"/>
              </a:cxn>
              <a:cxn ang="0">
                <a:pos x="T4" y="T5"/>
              </a:cxn>
              <a:cxn ang="0">
                <a:pos x="T6" y="T7"/>
              </a:cxn>
              <a:cxn ang="0">
                <a:pos x="T8" y="T9"/>
              </a:cxn>
            </a:cxnLst>
            <a:rect l="0" t="0" r="r" b="b"/>
            <a:pathLst>
              <a:path w="114" h="29">
                <a:moveTo>
                  <a:pt x="113" y="28"/>
                </a:moveTo>
                <a:lnTo>
                  <a:pt x="0" y="28"/>
                </a:lnTo>
                <a:lnTo>
                  <a:pt x="0" y="0"/>
                </a:lnTo>
                <a:lnTo>
                  <a:pt x="113" y="0"/>
                </a:lnTo>
                <a:lnTo>
                  <a:pt x="113" y="28"/>
                </a:lnTo>
              </a:path>
            </a:pathLst>
          </a:custGeom>
          <a:solidFill>
            <a:schemeClr val="tx1">
              <a:lumMod val="90000"/>
              <a:lumOff val="10000"/>
            </a:schemeClr>
          </a:solidFill>
          <a:ln>
            <a:noFill/>
          </a:ln>
          <a:effectLst/>
          <a:extLst/>
        </p:spPr>
        <p:txBody>
          <a:bodyPr wrap="none" anchor="ctr"/>
          <a:lstStyle/>
          <a:p>
            <a:endParaRPr lang="en-US"/>
          </a:p>
        </p:txBody>
      </p:sp>
      <p:sp>
        <p:nvSpPr>
          <p:cNvPr id="317" name="Freeform 309"/>
          <p:cNvSpPr>
            <a:spLocks noChangeArrowheads="1"/>
          </p:cNvSpPr>
          <p:nvPr/>
        </p:nvSpPr>
        <p:spPr bwMode="auto">
          <a:xfrm>
            <a:off x="3182610" y="1751641"/>
            <a:ext cx="61913" cy="11112"/>
          </a:xfrm>
          <a:custGeom>
            <a:avLst/>
            <a:gdLst>
              <a:gd name="T0" fmla="*/ 169 w 170"/>
              <a:gd name="T1" fmla="*/ 28 h 29"/>
              <a:gd name="T2" fmla="*/ 0 w 170"/>
              <a:gd name="T3" fmla="*/ 28 h 29"/>
              <a:gd name="T4" fmla="*/ 0 w 170"/>
              <a:gd name="T5" fmla="*/ 0 h 29"/>
              <a:gd name="T6" fmla="*/ 169 w 170"/>
              <a:gd name="T7" fmla="*/ 0 h 29"/>
              <a:gd name="T8" fmla="*/ 169 w 170"/>
              <a:gd name="T9" fmla="*/ 28 h 29"/>
            </a:gdLst>
            <a:ahLst/>
            <a:cxnLst>
              <a:cxn ang="0">
                <a:pos x="T0" y="T1"/>
              </a:cxn>
              <a:cxn ang="0">
                <a:pos x="T2" y="T3"/>
              </a:cxn>
              <a:cxn ang="0">
                <a:pos x="T4" y="T5"/>
              </a:cxn>
              <a:cxn ang="0">
                <a:pos x="T6" y="T7"/>
              </a:cxn>
              <a:cxn ang="0">
                <a:pos x="T8" y="T9"/>
              </a:cxn>
            </a:cxnLst>
            <a:rect l="0" t="0" r="r" b="b"/>
            <a:pathLst>
              <a:path w="170" h="29">
                <a:moveTo>
                  <a:pt x="169" y="28"/>
                </a:moveTo>
                <a:lnTo>
                  <a:pt x="0" y="28"/>
                </a:lnTo>
                <a:lnTo>
                  <a:pt x="0" y="0"/>
                </a:lnTo>
                <a:lnTo>
                  <a:pt x="169" y="0"/>
                </a:lnTo>
                <a:lnTo>
                  <a:pt x="169" y="28"/>
                </a:lnTo>
              </a:path>
            </a:pathLst>
          </a:custGeom>
          <a:solidFill>
            <a:schemeClr val="tx1">
              <a:lumMod val="90000"/>
              <a:lumOff val="10000"/>
            </a:schemeClr>
          </a:solidFill>
          <a:ln>
            <a:noFill/>
          </a:ln>
          <a:effectLst/>
          <a:extLst/>
        </p:spPr>
        <p:txBody>
          <a:bodyPr wrap="none" anchor="ctr"/>
          <a:lstStyle/>
          <a:p>
            <a:endParaRPr lang="en-US"/>
          </a:p>
        </p:txBody>
      </p:sp>
      <p:sp>
        <p:nvSpPr>
          <p:cNvPr id="318" name="Freeform 310"/>
          <p:cNvSpPr>
            <a:spLocks noChangeArrowheads="1"/>
          </p:cNvSpPr>
          <p:nvPr/>
        </p:nvSpPr>
        <p:spPr bwMode="auto">
          <a:xfrm>
            <a:off x="3182610" y="1772278"/>
            <a:ext cx="50800" cy="11113"/>
          </a:xfrm>
          <a:custGeom>
            <a:avLst/>
            <a:gdLst>
              <a:gd name="T0" fmla="*/ 141 w 142"/>
              <a:gd name="T1" fmla="*/ 28 h 29"/>
              <a:gd name="T2" fmla="*/ 0 w 142"/>
              <a:gd name="T3" fmla="*/ 28 h 29"/>
              <a:gd name="T4" fmla="*/ 0 w 142"/>
              <a:gd name="T5" fmla="*/ 0 h 29"/>
              <a:gd name="T6" fmla="*/ 141 w 142"/>
              <a:gd name="T7" fmla="*/ 0 h 29"/>
              <a:gd name="T8" fmla="*/ 141 w 142"/>
              <a:gd name="T9" fmla="*/ 28 h 29"/>
            </a:gdLst>
            <a:ahLst/>
            <a:cxnLst>
              <a:cxn ang="0">
                <a:pos x="T0" y="T1"/>
              </a:cxn>
              <a:cxn ang="0">
                <a:pos x="T2" y="T3"/>
              </a:cxn>
              <a:cxn ang="0">
                <a:pos x="T4" y="T5"/>
              </a:cxn>
              <a:cxn ang="0">
                <a:pos x="T6" y="T7"/>
              </a:cxn>
              <a:cxn ang="0">
                <a:pos x="T8" y="T9"/>
              </a:cxn>
            </a:cxnLst>
            <a:rect l="0" t="0" r="r" b="b"/>
            <a:pathLst>
              <a:path w="142" h="29">
                <a:moveTo>
                  <a:pt x="141" y="28"/>
                </a:moveTo>
                <a:lnTo>
                  <a:pt x="0" y="28"/>
                </a:lnTo>
                <a:lnTo>
                  <a:pt x="0" y="0"/>
                </a:lnTo>
                <a:lnTo>
                  <a:pt x="141" y="0"/>
                </a:lnTo>
                <a:lnTo>
                  <a:pt x="141" y="28"/>
                </a:lnTo>
              </a:path>
            </a:pathLst>
          </a:custGeom>
          <a:solidFill>
            <a:schemeClr val="tx1">
              <a:lumMod val="90000"/>
              <a:lumOff val="10000"/>
            </a:schemeClr>
          </a:solidFill>
          <a:ln>
            <a:noFill/>
          </a:ln>
          <a:effectLst/>
          <a:extLst/>
        </p:spPr>
        <p:txBody>
          <a:bodyPr wrap="none" anchor="ctr"/>
          <a:lstStyle/>
          <a:p>
            <a:endParaRPr lang="en-US"/>
          </a:p>
        </p:txBody>
      </p:sp>
      <p:sp>
        <p:nvSpPr>
          <p:cNvPr id="319" name="Freeform 311"/>
          <p:cNvSpPr>
            <a:spLocks noChangeArrowheads="1"/>
          </p:cNvSpPr>
          <p:nvPr/>
        </p:nvSpPr>
        <p:spPr bwMode="auto">
          <a:xfrm>
            <a:off x="3101648" y="1711953"/>
            <a:ext cx="163512" cy="112713"/>
          </a:xfrm>
          <a:custGeom>
            <a:avLst/>
            <a:gdLst>
              <a:gd name="T0" fmla="*/ 0 w 453"/>
              <a:gd name="T1" fmla="*/ 0 h 312"/>
              <a:gd name="T2" fmla="*/ 452 w 453"/>
              <a:gd name="T3" fmla="*/ 0 h 312"/>
              <a:gd name="T4" fmla="*/ 452 w 453"/>
              <a:gd name="T5" fmla="*/ 311 h 312"/>
              <a:gd name="T6" fmla="*/ 0 w 453"/>
              <a:gd name="T7" fmla="*/ 311 h 312"/>
              <a:gd name="T8" fmla="*/ 0 w 453"/>
              <a:gd name="T9" fmla="*/ 0 h 312"/>
              <a:gd name="T10" fmla="*/ 423 w 453"/>
              <a:gd name="T11" fmla="*/ 282 h 312"/>
              <a:gd name="T12" fmla="*/ 423 w 453"/>
              <a:gd name="T13" fmla="*/ 28 h 312"/>
              <a:gd name="T14" fmla="*/ 28 w 453"/>
              <a:gd name="T15" fmla="*/ 28 h 312"/>
              <a:gd name="T16" fmla="*/ 28 w 453"/>
              <a:gd name="T17" fmla="*/ 282 h 312"/>
              <a:gd name="T18" fmla="*/ 87 w 453"/>
              <a:gd name="T19" fmla="*/ 282 h 312"/>
              <a:gd name="T20" fmla="*/ 85 w 453"/>
              <a:gd name="T21" fmla="*/ 268 h 312"/>
              <a:gd name="T22" fmla="*/ 127 w 453"/>
              <a:gd name="T23" fmla="*/ 226 h 312"/>
              <a:gd name="T24" fmla="*/ 169 w 453"/>
              <a:gd name="T25" fmla="*/ 268 h 312"/>
              <a:gd name="T26" fmla="*/ 167 w 453"/>
              <a:gd name="T27" fmla="*/ 282 h 312"/>
              <a:gd name="T28" fmla="*/ 285 w 453"/>
              <a:gd name="T29" fmla="*/ 282 h 312"/>
              <a:gd name="T30" fmla="*/ 282 w 453"/>
              <a:gd name="T31" fmla="*/ 268 h 312"/>
              <a:gd name="T32" fmla="*/ 325 w 453"/>
              <a:gd name="T33" fmla="*/ 226 h 312"/>
              <a:gd name="T34" fmla="*/ 367 w 453"/>
              <a:gd name="T35" fmla="*/ 268 h 312"/>
              <a:gd name="T36" fmla="*/ 364 w 453"/>
              <a:gd name="T37" fmla="*/ 282 h 312"/>
              <a:gd name="T38" fmla="*/ 423 w 453"/>
              <a:gd name="T39" fmla="*/ 28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3" h="312">
                <a:moveTo>
                  <a:pt x="0" y="0"/>
                </a:moveTo>
                <a:lnTo>
                  <a:pt x="452" y="0"/>
                </a:lnTo>
                <a:lnTo>
                  <a:pt x="452" y="311"/>
                </a:lnTo>
                <a:lnTo>
                  <a:pt x="0" y="311"/>
                </a:lnTo>
                <a:lnTo>
                  <a:pt x="0" y="0"/>
                </a:lnTo>
                <a:close/>
                <a:moveTo>
                  <a:pt x="423" y="282"/>
                </a:moveTo>
                <a:lnTo>
                  <a:pt x="423" y="28"/>
                </a:lnTo>
                <a:lnTo>
                  <a:pt x="28" y="28"/>
                </a:lnTo>
                <a:lnTo>
                  <a:pt x="28" y="282"/>
                </a:lnTo>
                <a:lnTo>
                  <a:pt x="87" y="282"/>
                </a:lnTo>
                <a:cubicBezTo>
                  <a:pt x="86" y="278"/>
                  <a:pt x="85" y="273"/>
                  <a:pt x="85" y="268"/>
                </a:cubicBezTo>
                <a:cubicBezTo>
                  <a:pt x="85" y="245"/>
                  <a:pt x="104" y="226"/>
                  <a:pt x="127" y="226"/>
                </a:cubicBezTo>
                <a:cubicBezTo>
                  <a:pt x="150" y="226"/>
                  <a:pt x="169" y="245"/>
                  <a:pt x="169" y="268"/>
                </a:cubicBezTo>
                <a:cubicBezTo>
                  <a:pt x="169" y="273"/>
                  <a:pt x="168" y="278"/>
                  <a:pt x="167" y="282"/>
                </a:cubicBezTo>
                <a:lnTo>
                  <a:pt x="285" y="282"/>
                </a:lnTo>
                <a:cubicBezTo>
                  <a:pt x="283" y="278"/>
                  <a:pt x="282" y="273"/>
                  <a:pt x="282" y="268"/>
                </a:cubicBezTo>
                <a:cubicBezTo>
                  <a:pt x="282" y="245"/>
                  <a:pt x="301" y="226"/>
                  <a:pt x="325" y="226"/>
                </a:cubicBezTo>
                <a:cubicBezTo>
                  <a:pt x="348" y="226"/>
                  <a:pt x="367" y="245"/>
                  <a:pt x="367" y="268"/>
                </a:cubicBezTo>
                <a:cubicBezTo>
                  <a:pt x="367" y="273"/>
                  <a:pt x="366" y="278"/>
                  <a:pt x="364" y="282"/>
                </a:cubicBezTo>
                <a:lnTo>
                  <a:pt x="423" y="282"/>
                </a:lnTo>
                <a:close/>
              </a:path>
            </a:pathLst>
          </a:custGeom>
          <a:solidFill>
            <a:schemeClr val="tx1">
              <a:lumMod val="90000"/>
              <a:lumOff val="10000"/>
            </a:schemeClr>
          </a:solidFill>
          <a:ln>
            <a:noFill/>
          </a:ln>
          <a:effectLst/>
          <a:extLst/>
        </p:spPr>
        <p:txBody>
          <a:bodyPr wrap="none" anchor="ctr"/>
          <a:lstStyle/>
          <a:p>
            <a:endParaRPr lang="en-US"/>
          </a:p>
        </p:txBody>
      </p:sp>
      <p:sp>
        <p:nvSpPr>
          <p:cNvPr id="320" name="Freeform 312"/>
          <p:cNvSpPr>
            <a:spLocks noChangeArrowheads="1"/>
          </p:cNvSpPr>
          <p:nvPr/>
        </p:nvSpPr>
        <p:spPr bwMode="auto">
          <a:xfrm>
            <a:off x="6409998" y="2058029"/>
            <a:ext cx="122237" cy="122237"/>
          </a:xfrm>
          <a:custGeom>
            <a:avLst/>
            <a:gdLst>
              <a:gd name="T0" fmla="*/ 310 w 339"/>
              <a:gd name="T1" fmla="*/ 0 h 339"/>
              <a:gd name="T2" fmla="*/ 338 w 339"/>
              <a:gd name="T3" fmla="*/ 28 h 339"/>
              <a:gd name="T4" fmla="*/ 338 w 339"/>
              <a:gd name="T5" fmla="*/ 310 h 339"/>
              <a:gd name="T6" fmla="*/ 310 w 339"/>
              <a:gd name="T7" fmla="*/ 338 h 339"/>
              <a:gd name="T8" fmla="*/ 28 w 339"/>
              <a:gd name="T9" fmla="*/ 338 h 339"/>
              <a:gd name="T10" fmla="*/ 0 w 339"/>
              <a:gd name="T11" fmla="*/ 310 h 339"/>
              <a:gd name="T12" fmla="*/ 0 w 339"/>
              <a:gd name="T13" fmla="*/ 28 h 339"/>
              <a:gd name="T14" fmla="*/ 28 w 339"/>
              <a:gd name="T15" fmla="*/ 0 h 339"/>
              <a:gd name="T16" fmla="*/ 310 w 339"/>
              <a:gd name="T17" fmla="*/ 0 h 339"/>
              <a:gd name="T18" fmla="*/ 282 w 339"/>
              <a:gd name="T19" fmla="*/ 197 h 339"/>
              <a:gd name="T20" fmla="*/ 282 w 339"/>
              <a:gd name="T21" fmla="*/ 141 h 339"/>
              <a:gd name="T22" fmla="*/ 197 w 339"/>
              <a:gd name="T23" fmla="*/ 141 h 339"/>
              <a:gd name="T24" fmla="*/ 197 w 339"/>
              <a:gd name="T25" fmla="*/ 56 h 339"/>
              <a:gd name="T26" fmla="*/ 141 w 339"/>
              <a:gd name="T27" fmla="*/ 56 h 339"/>
              <a:gd name="T28" fmla="*/ 141 w 339"/>
              <a:gd name="T29" fmla="*/ 141 h 339"/>
              <a:gd name="T30" fmla="*/ 56 w 339"/>
              <a:gd name="T31" fmla="*/ 141 h 339"/>
              <a:gd name="T32" fmla="*/ 56 w 339"/>
              <a:gd name="T33" fmla="*/ 197 h 339"/>
              <a:gd name="T34" fmla="*/ 141 w 339"/>
              <a:gd name="T35" fmla="*/ 197 h 339"/>
              <a:gd name="T36" fmla="*/ 141 w 339"/>
              <a:gd name="T37" fmla="*/ 282 h 339"/>
              <a:gd name="T38" fmla="*/ 197 w 339"/>
              <a:gd name="T39" fmla="*/ 282 h 339"/>
              <a:gd name="T40" fmla="*/ 197 w 339"/>
              <a:gd name="T41" fmla="*/ 197 h 339"/>
              <a:gd name="T42" fmla="*/ 282 w 339"/>
              <a:gd name="T43" fmla="*/ 19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9" h="339">
                <a:moveTo>
                  <a:pt x="310" y="0"/>
                </a:moveTo>
                <a:cubicBezTo>
                  <a:pt x="326" y="0"/>
                  <a:pt x="338" y="12"/>
                  <a:pt x="338" y="28"/>
                </a:cubicBezTo>
                <a:lnTo>
                  <a:pt x="338" y="310"/>
                </a:lnTo>
                <a:cubicBezTo>
                  <a:pt x="338" y="326"/>
                  <a:pt x="326" y="338"/>
                  <a:pt x="310" y="338"/>
                </a:cubicBezTo>
                <a:lnTo>
                  <a:pt x="28" y="338"/>
                </a:lnTo>
                <a:cubicBezTo>
                  <a:pt x="13" y="338"/>
                  <a:pt x="0" y="326"/>
                  <a:pt x="0" y="310"/>
                </a:cubicBezTo>
                <a:lnTo>
                  <a:pt x="0" y="28"/>
                </a:lnTo>
                <a:cubicBezTo>
                  <a:pt x="0" y="12"/>
                  <a:pt x="13" y="0"/>
                  <a:pt x="28" y="0"/>
                </a:cubicBezTo>
                <a:lnTo>
                  <a:pt x="310" y="0"/>
                </a:lnTo>
                <a:close/>
                <a:moveTo>
                  <a:pt x="282" y="197"/>
                </a:moveTo>
                <a:lnTo>
                  <a:pt x="282" y="141"/>
                </a:lnTo>
                <a:lnTo>
                  <a:pt x="197" y="141"/>
                </a:lnTo>
                <a:lnTo>
                  <a:pt x="197" y="56"/>
                </a:lnTo>
                <a:lnTo>
                  <a:pt x="141" y="56"/>
                </a:lnTo>
                <a:lnTo>
                  <a:pt x="141" y="141"/>
                </a:lnTo>
                <a:lnTo>
                  <a:pt x="56" y="141"/>
                </a:lnTo>
                <a:lnTo>
                  <a:pt x="56" y="197"/>
                </a:lnTo>
                <a:lnTo>
                  <a:pt x="141" y="197"/>
                </a:lnTo>
                <a:lnTo>
                  <a:pt x="141" y="282"/>
                </a:lnTo>
                <a:lnTo>
                  <a:pt x="197" y="282"/>
                </a:lnTo>
                <a:lnTo>
                  <a:pt x="197" y="197"/>
                </a:lnTo>
                <a:lnTo>
                  <a:pt x="282" y="197"/>
                </a:lnTo>
                <a:close/>
              </a:path>
            </a:pathLst>
          </a:custGeom>
          <a:solidFill>
            <a:schemeClr val="tx1">
              <a:lumMod val="90000"/>
              <a:lumOff val="10000"/>
            </a:schemeClr>
          </a:solidFill>
          <a:ln>
            <a:noFill/>
          </a:ln>
          <a:effectLst/>
          <a:extLst/>
        </p:spPr>
        <p:txBody>
          <a:bodyPr wrap="none" anchor="ctr"/>
          <a:lstStyle/>
          <a:p>
            <a:endParaRPr lang="en-US"/>
          </a:p>
        </p:txBody>
      </p:sp>
      <p:sp>
        <p:nvSpPr>
          <p:cNvPr id="321" name="Freeform 313"/>
          <p:cNvSpPr>
            <a:spLocks noChangeArrowheads="1"/>
          </p:cNvSpPr>
          <p:nvPr/>
        </p:nvSpPr>
        <p:spPr bwMode="auto">
          <a:xfrm>
            <a:off x="6084560" y="2058029"/>
            <a:ext cx="122238" cy="122237"/>
          </a:xfrm>
          <a:custGeom>
            <a:avLst/>
            <a:gdLst>
              <a:gd name="T0" fmla="*/ 310 w 339"/>
              <a:gd name="T1" fmla="*/ 0 h 339"/>
              <a:gd name="T2" fmla="*/ 338 w 339"/>
              <a:gd name="T3" fmla="*/ 28 h 339"/>
              <a:gd name="T4" fmla="*/ 338 w 339"/>
              <a:gd name="T5" fmla="*/ 310 h 339"/>
              <a:gd name="T6" fmla="*/ 310 w 339"/>
              <a:gd name="T7" fmla="*/ 338 h 339"/>
              <a:gd name="T8" fmla="*/ 28 w 339"/>
              <a:gd name="T9" fmla="*/ 338 h 339"/>
              <a:gd name="T10" fmla="*/ 0 w 339"/>
              <a:gd name="T11" fmla="*/ 310 h 339"/>
              <a:gd name="T12" fmla="*/ 0 w 339"/>
              <a:gd name="T13" fmla="*/ 28 h 339"/>
              <a:gd name="T14" fmla="*/ 28 w 339"/>
              <a:gd name="T15" fmla="*/ 0 h 339"/>
              <a:gd name="T16" fmla="*/ 310 w 339"/>
              <a:gd name="T17" fmla="*/ 0 h 339"/>
              <a:gd name="T18" fmla="*/ 282 w 339"/>
              <a:gd name="T19" fmla="*/ 197 h 339"/>
              <a:gd name="T20" fmla="*/ 282 w 339"/>
              <a:gd name="T21" fmla="*/ 141 h 339"/>
              <a:gd name="T22" fmla="*/ 56 w 339"/>
              <a:gd name="T23" fmla="*/ 141 h 339"/>
              <a:gd name="T24" fmla="*/ 56 w 339"/>
              <a:gd name="T25" fmla="*/ 197 h 339"/>
              <a:gd name="T26" fmla="*/ 282 w 339"/>
              <a:gd name="T27" fmla="*/ 19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9" h="339">
                <a:moveTo>
                  <a:pt x="310" y="0"/>
                </a:moveTo>
                <a:cubicBezTo>
                  <a:pt x="326" y="0"/>
                  <a:pt x="338" y="12"/>
                  <a:pt x="338" y="28"/>
                </a:cubicBezTo>
                <a:lnTo>
                  <a:pt x="338" y="310"/>
                </a:lnTo>
                <a:cubicBezTo>
                  <a:pt x="338" y="326"/>
                  <a:pt x="326" y="338"/>
                  <a:pt x="310" y="338"/>
                </a:cubicBezTo>
                <a:lnTo>
                  <a:pt x="28" y="338"/>
                </a:lnTo>
                <a:cubicBezTo>
                  <a:pt x="12" y="338"/>
                  <a:pt x="0" y="326"/>
                  <a:pt x="0" y="310"/>
                </a:cubicBezTo>
                <a:lnTo>
                  <a:pt x="0" y="28"/>
                </a:lnTo>
                <a:cubicBezTo>
                  <a:pt x="0" y="12"/>
                  <a:pt x="12" y="0"/>
                  <a:pt x="28" y="0"/>
                </a:cubicBezTo>
                <a:lnTo>
                  <a:pt x="310" y="0"/>
                </a:lnTo>
                <a:close/>
                <a:moveTo>
                  <a:pt x="282" y="197"/>
                </a:moveTo>
                <a:lnTo>
                  <a:pt x="282" y="141"/>
                </a:lnTo>
                <a:lnTo>
                  <a:pt x="56" y="141"/>
                </a:lnTo>
                <a:lnTo>
                  <a:pt x="56" y="197"/>
                </a:lnTo>
                <a:lnTo>
                  <a:pt x="282" y="197"/>
                </a:lnTo>
                <a:close/>
              </a:path>
            </a:pathLst>
          </a:custGeom>
          <a:solidFill>
            <a:schemeClr val="tx1">
              <a:lumMod val="90000"/>
              <a:lumOff val="10000"/>
            </a:schemeClr>
          </a:solidFill>
          <a:ln>
            <a:noFill/>
          </a:ln>
          <a:effectLst/>
          <a:extLst/>
        </p:spPr>
        <p:txBody>
          <a:bodyPr wrap="none" anchor="ctr"/>
          <a:lstStyle/>
          <a:p>
            <a:endParaRPr lang="en-US"/>
          </a:p>
        </p:txBody>
      </p:sp>
      <p:sp>
        <p:nvSpPr>
          <p:cNvPr id="322" name="Freeform 314"/>
          <p:cNvSpPr>
            <a:spLocks noChangeArrowheads="1"/>
          </p:cNvSpPr>
          <p:nvPr/>
        </p:nvSpPr>
        <p:spPr bwMode="auto">
          <a:xfrm>
            <a:off x="4745504" y="1795497"/>
            <a:ext cx="150813" cy="68262"/>
          </a:xfrm>
          <a:custGeom>
            <a:avLst/>
            <a:gdLst>
              <a:gd name="T0" fmla="*/ 356 w 421"/>
              <a:gd name="T1" fmla="*/ 3 h 188"/>
              <a:gd name="T2" fmla="*/ 420 w 421"/>
              <a:gd name="T3" fmla="*/ 3 h 188"/>
              <a:gd name="T4" fmla="*/ 417 w 421"/>
              <a:gd name="T5" fmla="*/ 14 h 188"/>
              <a:gd name="T6" fmla="*/ 200 w 421"/>
              <a:gd name="T7" fmla="*/ 187 h 188"/>
              <a:gd name="T8" fmla="*/ 43 w 421"/>
              <a:gd name="T9" fmla="*/ 122 h 188"/>
              <a:gd name="T10" fmla="*/ 13 w 421"/>
              <a:gd name="T11" fmla="*/ 142 h 188"/>
              <a:gd name="T12" fmla="*/ 0 w 421"/>
              <a:gd name="T13" fmla="*/ 0 h 188"/>
              <a:gd name="T14" fmla="*/ 132 w 421"/>
              <a:gd name="T15" fmla="*/ 62 h 188"/>
              <a:gd name="T16" fmla="*/ 97 w 421"/>
              <a:gd name="T17" fmla="*/ 87 h 188"/>
              <a:gd name="T18" fmla="*/ 200 w 421"/>
              <a:gd name="T19" fmla="*/ 127 h 188"/>
              <a:gd name="T20" fmla="*/ 353 w 421"/>
              <a:gd name="T21" fmla="*/ 9 h 188"/>
              <a:gd name="T22" fmla="*/ 356 w 421"/>
              <a:gd name="T23" fmla="*/ 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 h="188">
                <a:moveTo>
                  <a:pt x="356" y="3"/>
                </a:moveTo>
                <a:lnTo>
                  <a:pt x="420" y="3"/>
                </a:lnTo>
                <a:lnTo>
                  <a:pt x="417" y="14"/>
                </a:lnTo>
                <a:cubicBezTo>
                  <a:pt x="398" y="117"/>
                  <a:pt x="307" y="187"/>
                  <a:pt x="200" y="187"/>
                </a:cubicBezTo>
                <a:cubicBezTo>
                  <a:pt x="140" y="187"/>
                  <a:pt x="84" y="163"/>
                  <a:pt x="43" y="122"/>
                </a:cubicBezTo>
                <a:lnTo>
                  <a:pt x="13" y="142"/>
                </a:lnTo>
                <a:lnTo>
                  <a:pt x="0" y="0"/>
                </a:lnTo>
                <a:lnTo>
                  <a:pt x="132" y="62"/>
                </a:lnTo>
                <a:lnTo>
                  <a:pt x="97" y="87"/>
                </a:lnTo>
                <a:cubicBezTo>
                  <a:pt x="125" y="111"/>
                  <a:pt x="161" y="127"/>
                  <a:pt x="200" y="127"/>
                </a:cubicBezTo>
                <a:cubicBezTo>
                  <a:pt x="273" y="127"/>
                  <a:pt x="338" y="79"/>
                  <a:pt x="353" y="9"/>
                </a:cubicBezTo>
                <a:lnTo>
                  <a:pt x="356" y="3"/>
                </a:lnTo>
              </a:path>
            </a:pathLst>
          </a:custGeom>
          <a:solidFill>
            <a:schemeClr val="tx1">
              <a:lumMod val="90000"/>
              <a:lumOff val="10000"/>
            </a:schemeClr>
          </a:solidFill>
          <a:ln>
            <a:noFill/>
          </a:ln>
          <a:effectLst/>
          <a:extLst/>
        </p:spPr>
        <p:txBody>
          <a:bodyPr wrap="none" anchor="ctr"/>
          <a:lstStyle/>
          <a:p>
            <a:endParaRPr lang="en-US"/>
          </a:p>
        </p:txBody>
      </p:sp>
      <p:sp>
        <p:nvSpPr>
          <p:cNvPr id="323" name="Freeform 315"/>
          <p:cNvSpPr>
            <a:spLocks noChangeArrowheads="1"/>
          </p:cNvSpPr>
          <p:nvPr/>
        </p:nvSpPr>
        <p:spPr bwMode="auto">
          <a:xfrm>
            <a:off x="4737567" y="1705009"/>
            <a:ext cx="150812" cy="71438"/>
          </a:xfrm>
          <a:custGeom>
            <a:avLst/>
            <a:gdLst>
              <a:gd name="T0" fmla="*/ 66 w 420"/>
              <a:gd name="T1" fmla="*/ 186 h 199"/>
              <a:gd name="T2" fmla="*/ 64 w 420"/>
              <a:gd name="T3" fmla="*/ 198 h 199"/>
              <a:gd name="T4" fmla="*/ 0 w 420"/>
              <a:gd name="T5" fmla="*/ 198 h 199"/>
              <a:gd name="T6" fmla="*/ 3 w 420"/>
              <a:gd name="T7" fmla="*/ 180 h 199"/>
              <a:gd name="T8" fmla="*/ 220 w 420"/>
              <a:gd name="T9" fmla="*/ 0 h 199"/>
              <a:gd name="T10" fmla="*/ 376 w 420"/>
              <a:gd name="T11" fmla="*/ 64 h 199"/>
              <a:gd name="T12" fmla="*/ 406 w 420"/>
              <a:gd name="T13" fmla="*/ 42 h 199"/>
              <a:gd name="T14" fmla="*/ 419 w 420"/>
              <a:gd name="T15" fmla="*/ 180 h 199"/>
              <a:gd name="T16" fmla="*/ 287 w 420"/>
              <a:gd name="T17" fmla="*/ 127 h 199"/>
              <a:gd name="T18" fmla="*/ 323 w 420"/>
              <a:gd name="T19" fmla="*/ 103 h 199"/>
              <a:gd name="T20" fmla="*/ 220 w 420"/>
              <a:gd name="T21" fmla="*/ 64 h 199"/>
              <a:gd name="T22" fmla="*/ 66 w 420"/>
              <a:gd name="T23" fmla="*/ 18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199">
                <a:moveTo>
                  <a:pt x="66" y="186"/>
                </a:moveTo>
                <a:lnTo>
                  <a:pt x="64" y="198"/>
                </a:lnTo>
                <a:lnTo>
                  <a:pt x="0" y="198"/>
                </a:lnTo>
                <a:lnTo>
                  <a:pt x="3" y="180"/>
                </a:lnTo>
                <a:cubicBezTo>
                  <a:pt x="21" y="77"/>
                  <a:pt x="112" y="0"/>
                  <a:pt x="220" y="0"/>
                </a:cubicBezTo>
                <a:cubicBezTo>
                  <a:pt x="280" y="0"/>
                  <a:pt x="336" y="23"/>
                  <a:pt x="376" y="64"/>
                </a:cubicBezTo>
                <a:lnTo>
                  <a:pt x="406" y="42"/>
                </a:lnTo>
                <a:lnTo>
                  <a:pt x="419" y="180"/>
                </a:lnTo>
                <a:lnTo>
                  <a:pt x="287" y="127"/>
                </a:lnTo>
                <a:lnTo>
                  <a:pt x="323" y="103"/>
                </a:lnTo>
                <a:cubicBezTo>
                  <a:pt x="294" y="78"/>
                  <a:pt x="258" y="64"/>
                  <a:pt x="220" y="64"/>
                </a:cubicBezTo>
                <a:cubicBezTo>
                  <a:pt x="146" y="64"/>
                  <a:pt x="81" y="116"/>
                  <a:pt x="66" y="186"/>
                </a:cubicBezTo>
              </a:path>
            </a:pathLst>
          </a:custGeom>
          <a:solidFill>
            <a:schemeClr val="tx1">
              <a:lumMod val="90000"/>
              <a:lumOff val="10000"/>
            </a:schemeClr>
          </a:solidFill>
          <a:ln>
            <a:noFill/>
          </a:ln>
          <a:effectLst/>
          <a:extLst/>
        </p:spPr>
        <p:txBody>
          <a:bodyPr wrap="none" anchor="ctr"/>
          <a:lstStyle/>
          <a:p>
            <a:endParaRPr lang="en-US"/>
          </a:p>
        </p:txBody>
      </p:sp>
      <p:sp>
        <p:nvSpPr>
          <p:cNvPr id="324" name="Freeform 316"/>
          <p:cNvSpPr>
            <a:spLocks noChangeArrowheads="1"/>
          </p:cNvSpPr>
          <p:nvPr/>
        </p:nvSpPr>
        <p:spPr bwMode="auto">
          <a:xfrm>
            <a:off x="5776585" y="2058029"/>
            <a:ext cx="112713" cy="112712"/>
          </a:xfrm>
          <a:custGeom>
            <a:avLst/>
            <a:gdLst>
              <a:gd name="T0" fmla="*/ 155 w 311"/>
              <a:gd name="T1" fmla="*/ 0 h 311"/>
              <a:gd name="T2" fmla="*/ 310 w 311"/>
              <a:gd name="T3" fmla="*/ 155 h 311"/>
              <a:gd name="T4" fmla="*/ 155 w 311"/>
              <a:gd name="T5" fmla="*/ 310 h 311"/>
              <a:gd name="T6" fmla="*/ 0 w 311"/>
              <a:gd name="T7" fmla="*/ 155 h 311"/>
              <a:gd name="T8" fmla="*/ 155 w 311"/>
              <a:gd name="T9" fmla="*/ 0 h 311"/>
              <a:gd name="T10" fmla="*/ 254 w 311"/>
              <a:gd name="T11" fmla="*/ 183 h 311"/>
              <a:gd name="T12" fmla="*/ 254 w 311"/>
              <a:gd name="T13" fmla="*/ 127 h 311"/>
              <a:gd name="T14" fmla="*/ 183 w 311"/>
              <a:gd name="T15" fmla="*/ 127 h 311"/>
              <a:gd name="T16" fmla="*/ 183 w 311"/>
              <a:gd name="T17" fmla="*/ 56 h 311"/>
              <a:gd name="T18" fmla="*/ 127 w 311"/>
              <a:gd name="T19" fmla="*/ 56 h 311"/>
              <a:gd name="T20" fmla="*/ 127 w 311"/>
              <a:gd name="T21" fmla="*/ 127 h 311"/>
              <a:gd name="T22" fmla="*/ 56 w 311"/>
              <a:gd name="T23" fmla="*/ 127 h 311"/>
              <a:gd name="T24" fmla="*/ 56 w 311"/>
              <a:gd name="T25" fmla="*/ 183 h 311"/>
              <a:gd name="T26" fmla="*/ 127 w 311"/>
              <a:gd name="T27" fmla="*/ 183 h 311"/>
              <a:gd name="T28" fmla="*/ 127 w 311"/>
              <a:gd name="T29" fmla="*/ 254 h 311"/>
              <a:gd name="T30" fmla="*/ 183 w 311"/>
              <a:gd name="T31" fmla="*/ 254 h 311"/>
              <a:gd name="T32" fmla="*/ 183 w 311"/>
              <a:gd name="T33" fmla="*/ 183 h 311"/>
              <a:gd name="T34" fmla="*/ 254 w 311"/>
              <a:gd name="T35" fmla="*/ 18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1" h="311">
                <a:moveTo>
                  <a:pt x="155" y="0"/>
                </a:moveTo>
                <a:cubicBezTo>
                  <a:pt x="241" y="0"/>
                  <a:pt x="310" y="69"/>
                  <a:pt x="310" y="155"/>
                </a:cubicBezTo>
                <a:cubicBezTo>
                  <a:pt x="310" y="241"/>
                  <a:pt x="241" y="310"/>
                  <a:pt x="155" y="310"/>
                </a:cubicBezTo>
                <a:cubicBezTo>
                  <a:pt x="69" y="310"/>
                  <a:pt x="0" y="241"/>
                  <a:pt x="0" y="155"/>
                </a:cubicBezTo>
                <a:cubicBezTo>
                  <a:pt x="0" y="69"/>
                  <a:pt x="69" y="0"/>
                  <a:pt x="155" y="0"/>
                </a:cubicBezTo>
                <a:close/>
                <a:moveTo>
                  <a:pt x="254" y="183"/>
                </a:moveTo>
                <a:lnTo>
                  <a:pt x="254" y="127"/>
                </a:lnTo>
                <a:lnTo>
                  <a:pt x="183" y="127"/>
                </a:lnTo>
                <a:lnTo>
                  <a:pt x="183" y="56"/>
                </a:lnTo>
                <a:lnTo>
                  <a:pt x="127" y="56"/>
                </a:lnTo>
                <a:lnTo>
                  <a:pt x="127" y="127"/>
                </a:lnTo>
                <a:lnTo>
                  <a:pt x="56" y="127"/>
                </a:lnTo>
                <a:lnTo>
                  <a:pt x="56" y="183"/>
                </a:lnTo>
                <a:lnTo>
                  <a:pt x="127" y="183"/>
                </a:lnTo>
                <a:lnTo>
                  <a:pt x="127" y="254"/>
                </a:lnTo>
                <a:lnTo>
                  <a:pt x="183" y="254"/>
                </a:lnTo>
                <a:lnTo>
                  <a:pt x="183" y="183"/>
                </a:lnTo>
                <a:lnTo>
                  <a:pt x="254" y="183"/>
                </a:lnTo>
                <a:close/>
              </a:path>
            </a:pathLst>
          </a:custGeom>
          <a:solidFill>
            <a:schemeClr val="tx1">
              <a:lumMod val="90000"/>
              <a:lumOff val="10000"/>
            </a:schemeClr>
          </a:solidFill>
          <a:ln>
            <a:noFill/>
          </a:ln>
          <a:effectLst/>
          <a:extLst/>
        </p:spPr>
        <p:txBody>
          <a:bodyPr wrap="none" anchor="ctr"/>
          <a:lstStyle/>
          <a:p>
            <a:endParaRPr lang="en-US"/>
          </a:p>
        </p:txBody>
      </p:sp>
      <p:sp>
        <p:nvSpPr>
          <p:cNvPr id="325" name="Freeform 317"/>
          <p:cNvSpPr>
            <a:spLocks noChangeArrowheads="1"/>
          </p:cNvSpPr>
          <p:nvPr/>
        </p:nvSpPr>
        <p:spPr bwMode="auto">
          <a:xfrm>
            <a:off x="5444798" y="2048504"/>
            <a:ext cx="112712" cy="112712"/>
          </a:xfrm>
          <a:custGeom>
            <a:avLst/>
            <a:gdLst>
              <a:gd name="T0" fmla="*/ 155 w 311"/>
              <a:gd name="T1" fmla="*/ 0 h 311"/>
              <a:gd name="T2" fmla="*/ 310 w 311"/>
              <a:gd name="T3" fmla="*/ 155 h 311"/>
              <a:gd name="T4" fmla="*/ 155 w 311"/>
              <a:gd name="T5" fmla="*/ 310 h 311"/>
              <a:gd name="T6" fmla="*/ 0 w 311"/>
              <a:gd name="T7" fmla="*/ 155 h 311"/>
              <a:gd name="T8" fmla="*/ 155 w 311"/>
              <a:gd name="T9" fmla="*/ 0 h 311"/>
              <a:gd name="T10" fmla="*/ 254 w 311"/>
              <a:gd name="T11" fmla="*/ 183 h 311"/>
              <a:gd name="T12" fmla="*/ 254 w 311"/>
              <a:gd name="T13" fmla="*/ 127 h 311"/>
              <a:gd name="T14" fmla="*/ 56 w 311"/>
              <a:gd name="T15" fmla="*/ 127 h 311"/>
              <a:gd name="T16" fmla="*/ 56 w 311"/>
              <a:gd name="T17" fmla="*/ 183 h 311"/>
              <a:gd name="T18" fmla="*/ 254 w 311"/>
              <a:gd name="T19" fmla="*/ 18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311">
                <a:moveTo>
                  <a:pt x="155" y="0"/>
                </a:moveTo>
                <a:cubicBezTo>
                  <a:pt x="241" y="0"/>
                  <a:pt x="310" y="69"/>
                  <a:pt x="310" y="155"/>
                </a:cubicBezTo>
                <a:cubicBezTo>
                  <a:pt x="310" y="241"/>
                  <a:pt x="241" y="310"/>
                  <a:pt x="155" y="310"/>
                </a:cubicBezTo>
                <a:cubicBezTo>
                  <a:pt x="69" y="310"/>
                  <a:pt x="0" y="241"/>
                  <a:pt x="0" y="155"/>
                </a:cubicBezTo>
                <a:cubicBezTo>
                  <a:pt x="0" y="69"/>
                  <a:pt x="69" y="0"/>
                  <a:pt x="155" y="0"/>
                </a:cubicBezTo>
                <a:close/>
                <a:moveTo>
                  <a:pt x="254" y="183"/>
                </a:moveTo>
                <a:lnTo>
                  <a:pt x="254" y="127"/>
                </a:lnTo>
                <a:lnTo>
                  <a:pt x="56" y="127"/>
                </a:lnTo>
                <a:lnTo>
                  <a:pt x="56" y="183"/>
                </a:lnTo>
                <a:lnTo>
                  <a:pt x="254" y="183"/>
                </a:lnTo>
                <a:close/>
              </a:path>
            </a:pathLst>
          </a:custGeom>
          <a:solidFill>
            <a:schemeClr val="tx1">
              <a:lumMod val="90000"/>
              <a:lumOff val="10000"/>
            </a:schemeClr>
          </a:solidFill>
          <a:ln>
            <a:noFill/>
          </a:ln>
          <a:effectLst/>
          <a:extLst/>
        </p:spPr>
        <p:txBody>
          <a:bodyPr wrap="none" anchor="ctr"/>
          <a:lstStyle/>
          <a:p>
            <a:endParaRPr lang="en-US"/>
          </a:p>
        </p:txBody>
      </p:sp>
      <p:sp>
        <p:nvSpPr>
          <p:cNvPr id="326" name="Freeform 318"/>
          <p:cNvSpPr>
            <a:spLocks noChangeArrowheads="1"/>
          </p:cNvSpPr>
          <p:nvPr/>
        </p:nvSpPr>
        <p:spPr bwMode="auto">
          <a:xfrm>
            <a:off x="4147810" y="4967916"/>
            <a:ext cx="92075" cy="20637"/>
          </a:xfrm>
          <a:custGeom>
            <a:avLst/>
            <a:gdLst>
              <a:gd name="T0" fmla="*/ 254 w 255"/>
              <a:gd name="T1" fmla="*/ 28 h 57"/>
              <a:gd name="T2" fmla="*/ 226 w 255"/>
              <a:gd name="T3" fmla="*/ 56 h 57"/>
              <a:gd name="T4" fmla="*/ 28 w 255"/>
              <a:gd name="T5" fmla="*/ 56 h 57"/>
              <a:gd name="T6" fmla="*/ 0 w 255"/>
              <a:gd name="T7" fmla="*/ 28 h 57"/>
              <a:gd name="T8" fmla="*/ 0 w 255"/>
              <a:gd name="T9" fmla="*/ 28 h 57"/>
              <a:gd name="T10" fmla="*/ 28 w 255"/>
              <a:gd name="T11" fmla="*/ 0 h 57"/>
              <a:gd name="T12" fmla="*/ 226 w 255"/>
              <a:gd name="T13" fmla="*/ 0 h 57"/>
              <a:gd name="T14" fmla="*/ 254 w 255"/>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7">
                <a:moveTo>
                  <a:pt x="254" y="28"/>
                </a:moveTo>
                <a:cubicBezTo>
                  <a:pt x="254" y="44"/>
                  <a:pt x="241" y="56"/>
                  <a:pt x="226" y="56"/>
                </a:cubicBezTo>
                <a:lnTo>
                  <a:pt x="28" y="56"/>
                </a:lnTo>
                <a:cubicBezTo>
                  <a:pt x="12" y="56"/>
                  <a:pt x="0" y="44"/>
                  <a:pt x="0" y="28"/>
                </a:cubicBezTo>
                <a:lnTo>
                  <a:pt x="0" y="28"/>
                </a:lnTo>
                <a:cubicBezTo>
                  <a:pt x="0" y="13"/>
                  <a:pt x="12" y="0"/>
                  <a:pt x="28" y="0"/>
                </a:cubicBezTo>
                <a:lnTo>
                  <a:pt x="226" y="0"/>
                </a:lnTo>
                <a:cubicBezTo>
                  <a:pt x="241" y="0"/>
                  <a:pt x="254" y="13"/>
                  <a:pt x="254" y="28"/>
                </a:cubicBezTo>
              </a:path>
            </a:pathLst>
          </a:custGeom>
          <a:solidFill>
            <a:schemeClr val="tx1">
              <a:lumMod val="90000"/>
              <a:lumOff val="10000"/>
            </a:schemeClr>
          </a:solidFill>
          <a:ln>
            <a:noFill/>
          </a:ln>
          <a:effectLst/>
          <a:extLst/>
        </p:spPr>
        <p:txBody>
          <a:bodyPr wrap="none" anchor="ctr"/>
          <a:lstStyle/>
          <a:p>
            <a:endParaRPr lang="en-US"/>
          </a:p>
        </p:txBody>
      </p:sp>
      <p:sp>
        <p:nvSpPr>
          <p:cNvPr id="327" name="Freeform 319"/>
          <p:cNvSpPr>
            <a:spLocks noChangeArrowheads="1"/>
          </p:cNvSpPr>
          <p:nvPr/>
        </p:nvSpPr>
        <p:spPr bwMode="auto">
          <a:xfrm>
            <a:off x="4147810" y="5067928"/>
            <a:ext cx="92075" cy="20638"/>
          </a:xfrm>
          <a:custGeom>
            <a:avLst/>
            <a:gdLst>
              <a:gd name="T0" fmla="*/ 254 w 255"/>
              <a:gd name="T1" fmla="*/ 28 h 58"/>
              <a:gd name="T2" fmla="*/ 226 w 255"/>
              <a:gd name="T3" fmla="*/ 57 h 58"/>
              <a:gd name="T4" fmla="*/ 28 w 255"/>
              <a:gd name="T5" fmla="*/ 57 h 58"/>
              <a:gd name="T6" fmla="*/ 0 w 255"/>
              <a:gd name="T7" fmla="*/ 28 h 58"/>
              <a:gd name="T8" fmla="*/ 0 w 255"/>
              <a:gd name="T9" fmla="*/ 28 h 58"/>
              <a:gd name="T10" fmla="*/ 28 w 255"/>
              <a:gd name="T11" fmla="*/ 0 h 58"/>
              <a:gd name="T12" fmla="*/ 226 w 255"/>
              <a:gd name="T13" fmla="*/ 0 h 58"/>
              <a:gd name="T14" fmla="*/ 254 w 255"/>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8">
                <a:moveTo>
                  <a:pt x="254" y="28"/>
                </a:moveTo>
                <a:cubicBezTo>
                  <a:pt x="254" y="44"/>
                  <a:pt x="241" y="57"/>
                  <a:pt x="226" y="57"/>
                </a:cubicBezTo>
                <a:lnTo>
                  <a:pt x="28" y="57"/>
                </a:lnTo>
                <a:cubicBezTo>
                  <a:pt x="12" y="57"/>
                  <a:pt x="0" y="44"/>
                  <a:pt x="0" y="28"/>
                </a:cubicBezTo>
                <a:lnTo>
                  <a:pt x="0" y="28"/>
                </a:lnTo>
                <a:cubicBezTo>
                  <a:pt x="0" y="13"/>
                  <a:pt x="12" y="0"/>
                  <a:pt x="28" y="0"/>
                </a:cubicBezTo>
                <a:lnTo>
                  <a:pt x="226" y="0"/>
                </a:lnTo>
                <a:cubicBezTo>
                  <a:pt x="241" y="0"/>
                  <a:pt x="254" y="13"/>
                  <a:pt x="254" y="28"/>
                </a:cubicBezTo>
              </a:path>
            </a:pathLst>
          </a:custGeom>
          <a:solidFill>
            <a:schemeClr val="tx1">
              <a:lumMod val="90000"/>
              <a:lumOff val="10000"/>
            </a:schemeClr>
          </a:solidFill>
          <a:ln>
            <a:noFill/>
          </a:ln>
          <a:effectLst/>
          <a:extLst/>
        </p:spPr>
        <p:txBody>
          <a:bodyPr wrap="none" anchor="ctr"/>
          <a:lstStyle/>
          <a:p>
            <a:endParaRPr lang="en-US"/>
          </a:p>
        </p:txBody>
      </p:sp>
      <p:sp>
        <p:nvSpPr>
          <p:cNvPr id="328" name="Freeform 320"/>
          <p:cNvSpPr>
            <a:spLocks noChangeArrowheads="1"/>
          </p:cNvSpPr>
          <p:nvPr/>
        </p:nvSpPr>
        <p:spPr bwMode="auto">
          <a:xfrm>
            <a:off x="4198610" y="5018716"/>
            <a:ext cx="41275" cy="20637"/>
          </a:xfrm>
          <a:custGeom>
            <a:avLst/>
            <a:gdLst>
              <a:gd name="T0" fmla="*/ 113 w 114"/>
              <a:gd name="T1" fmla="*/ 28 h 58"/>
              <a:gd name="T2" fmla="*/ 85 w 114"/>
              <a:gd name="T3" fmla="*/ 57 h 58"/>
              <a:gd name="T4" fmla="*/ 28 w 114"/>
              <a:gd name="T5" fmla="*/ 57 h 58"/>
              <a:gd name="T6" fmla="*/ 0 w 114"/>
              <a:gd name="T7" fmla="*/ 28 h 58"/>
              <a:gd name="T8" fmla="*/ 0 w 114"/>
              <a:gd name="T9" fmla="*/ 28 h 58"/>
              <a:gd name="T10" fmla="*/ 28 w 114"/>
              <a:gd name="T11" fmla="*/ 0 h 58"/>
              <a:gd name="T12" fmla="*/ 85 w 114"/>
              <a:gd name="T13" fmla="*/ 0 h 58"/>
              <a:gd name="T14" fmla="*/ 113 w 114"/>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113" y="28"/>
                </a:moveTo>
                <a:cubicBezTo>
                  <a:pt x="113" y="44"/>
                  <a:pt x="100" y="57"/>
                  <a:pt x="85" y="57"/>
                </a:cubicBezTo>
                <a:lnTo>
                  <a:pt x="28" y="57"/>
                </a:lnTo>
                <a:cubicBezTo>
                  <a:pt x="13" y="57"/>
                  <a:pt x="0" y="44"/>
                  <a:pt x="0" y="28"/>
                </a:cubicBezTo>
                <a:lnTo>
                  <a:pt x="0" y="28"/>
                </a:lnTo>
                <a:cubicBezTo>
                  <a:pt x="0" y="13"/>
                  <a:pt x="13" y="0"/>
                  <a:pt x="28" y="0"/>
                </a:cubicBezTo>
                <a:lnTo>
                  <a:pt x="85" y="0"/>
                </a:lnTo>
                <a:cubicBezTo>
                  <a:pt x="100" y="0"/>
                  <a:pt x="113" y="13"/>
                  <a:pt x="113" y="28"/>
                </a:cubicBezTo>
              </a:path>
            </a:pathLst>
          </a:custGeom>
          <a:solidFill>
            <a:schemeClr val="tx1">
              <a:lumMod val="90000"/>
              <a:lumOff val="10000"/>
            </a:schemeClr>
          </a:solidFill>
          <a:ln>
            <a:noFill/>
          </a:ln>
          <a:effectLst/>
          <a:extLst/>
        </p:spPr>
        <p:txBody>
          <a:bodyPr wrap="none" anchor="ctr"/>
          <a:lstStyle/>
          <a:p>
            <a:endParaRPr lang="en-US"/>
          </a:p>
        </p:txBody>
      </p:sp>
      <p:sp>
        <p:nvSpPr>
          <p:cNvPr id="329" name="Freeform 321"/>
          <p:cNvSpPr>
            <a:spLocks noChangeArrowheads="1"/>
          </p:cNvSpPr>
          <p:nvPr/>
        </p:nvSpPr>
        <p:spPr bwMode="auto">
          <a:xfrm>
            <a:off x="4117648" y="5018716"/>
            <a:ext cx="50800" cy="20637"/>
          </a:xfrm>
          <a:custGeom>
            <a:avLst/>
            <a:gdLst>
              <a:gd name="T0" fmla="*/ 0 w 142"/>
              <a:gd name="T1" fmla="*/ 57 h 58"/>
              <a:gd name="T2" fmla="*/ 0 w 142"/>
              <a:gd name="T3" fmla="*/ 0 h 58"/>
              <a:gd name="T4" fmla="*/ 141 w 142"/>
              <a:gd name="T5" fmla="*/ 0 h 58"/>
              <a:gd name="T6" fmla="*/ 141 w 142"/>
              <a:gd name="T7" fmla="*/ 57 h 58"/>
              <a:gd name="T8" fmla="*/ 0 w 142"/>
              <a:gd name="T9" fmla="*/ 57 h 58"/>
            </a:gdLst>
            <a:ahLst/>
            <a:cxnLst>
              <a:cxn ang="0">
                <a:pos x="T0" y="T1"/>
              </a:cxn>
              <a:cxn ang="0">
                <a:pos x="T2" y="T3"/>
              </a:cxn>
              <a:cxn ang="0">
                <a:pos x="T4" y="T5"/>
              </a:cxn>
              <a:cxn ang="0">
                <a:pos x="T6" y="T7"/>
              </a:cxn>
              <a:cxn ang="0">
                <a:pos x="T8" y="T9"/>
              </a:cxn>
            </a:cxnLst>
            <a:rect l="0" t="0" r="r" b="b"/>
            <a:pathLst>
              <a:path w="142" h="58">
                <a:moveTo>
                  <a:pt x="0" y="57"/>
                </a:moveTo>
                <a:lnTo>
                  <a:pt x="0" y="0"/>
                </a:lnTo>
                <a:lnTo>
                  <a:pt x="141" y="0"/>
                </a:lnTo>
                <a:lnTo>
                  <a:pt x="141" y="57"/>
                </a:ln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330" name="Freeform 322"/>
          <p:cNvSpPr>
            <a:spLocks noChangeArrowheads="1"/>
          </p:cNvSpPr>
          <p:nvPr/>
        </p:nvSpPr>
        <p:spPr bwMode="auto">
          <a:xfrm>
            <a:off x="4076373" y="4998078"/>
            <a:ext cx="41275" cy="61913"/>
          </a:xfrm>
          <a:custGeom>
            <a:avLst/>
            <a:gdLst>
              <a:gd name="T0" fmla="*/ 0 w 114"/>
              <a:gd name="T1" fmla="*/ 84 h 170"/>
              <a:gd name="T2" fmla="*/ 113 w 114"/>
              <a:gd name="T3" fmla="*/ 0 h 170"/>
              <a:gd name="T4" fmla="*/ 113 w 114"/>
              <a:gd name="T5" fmla="*/ 169 h 170"/>
              <a:gd name="T6" fmla="*/ 0 w 114"/>
              <a:gd name="T7" fmla="*/ 84 h 170"/>
            </a:gdLst>
            <a:ahLst/>
            <a:cxnLst>
              <a:cxn ang="0">
                <a:pos x="T0" y="T1"/>
              </a:cxn>
              <a:cxn ang="0">
                <a:pos x="T2" y="T3"/>
              </a:cxn>
              <a:cxn ang="0">
                <a:pos x="T4" y="T5"/>
              </a:cxn>
              <a:cxn ang="0">
                <a:pos x="T6" y="T7"/>
              </a:cxn>
            </a:cxnLst>
            <a:rect l="0" t="0" r="r" b="b"/>
            <a:pathLst>
              <a:path w="114" h="170">
                <a:moveTo>
                  <a:pt x="0" y="84"/>
                </a:moveTo>
                <a:lnTo>
                  <a:pt x="113" y="0"/>
                </a:lnTo>
                <a:lnTo>
                  <a:pt x="113" y="169"/>
                </a:lnTo>
                <a:lnTo>
                  <a:pt x="0" y="84"/>
                </a:lnTo>
              </a:path>
            </a:pathLst>
          </a:custGeom>
          <a:solidFill>
            <a:schemeClr val="tx1">
              <a:lumMod val="90000"/>
              <a:lumOff val="10000"/>
            </a:schemeClr>
          </a:solidFill>
          <a:ln>
            <a:noFill/>
          </a:ln>
          <a:effectLst/>
          <a:extLst/>
        </p:spPr>
        <p:txBody>
          <a:bodyPr wrap="none" anchor="ctr"/>
          <a:lstStyle/>
          <a:p>
            <a:endParaRPr lang="en-US"/>
          </a:p>
        </p:txBody>
      </p:sp>
      <p:sp>
        <p:nvSpPr>
          <p:cNvPr id="331" name="Freeform 323"/>
          <p:cNvSpPr>
            <a:spLocks noChangeArrowheads="1"/>
          </p:cNvSpPr>
          <p:nvPr/>
        </p:nvSpPr>
        <p:spPr bwMode="auto">
          <a:xfrm>
            <a:off x="4401810" y="4967916"/>
            <a:ext cx="92075" cy="20637"/>
          </a:xfrm>
          <a:custGeom>
            <a:avLst/>
            <a:gdLst>
              <a:gd name="T0" fmla="*/ 0 w 255"/>
              <a:gd name="T1" fmla="*/ 28 h 57"/>
              <a:gd name="T2" fmla="*/ 29 w 255"/>
              <a:gd name="T3" fmla="*/ 0 h 57"/>
              <a:gd name="T4" fmla="*/ 226 w 255"/>
              <a:gd name="T5" fmla="*/ 0 h 57"/>
              <a:gd name="T6" fmla="*/ 254 w 255"/>
              <a:gd name="T7" fmla="*/ 28 h 57"/>
              <a:gd name="T8" fmla="*/ 254 w 255"/>
              <a:gd name="T9" fmla="*/ 28 h 57"/>
              <a:gd name="T10" fmla="*/ 226 w 255"/>
              <a:gd name="T11" fmla="*/ 56 h 57"/>
              <a:gd name="T12" fmla="*/ 29 w 255"/>
              <a:gd name="T13" fmla="*/ 56 h 57"/>
              <a:gd name="T14" fmla="*/ 0 w 255"/>
              <a:gd name="T15" fmla="*/ 2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7">
                <a:moveTo>
                  <a:pt x="0" y="28"/>
                </a:moveTo>
                <a:cubicBezTo>
                  <a:pt x="0" y="13"/>
                  <a:pt x="13" y="0"/>
                  <a:pt x="29" y="0"/>
                </a:cubicBezTo>
                <a:lnTo>
                  <a:pt x="226" y="0"/>
                </a:lnTo>
                <a:cubicBezTo>
                  <a:pt x="242" y="0"/>
                  <a:pt x="254" y="13"/>
                  <a:pt x="254" y="28"/>
                </a:cubicBezTo>
                <a:lnTo>
                  <a:pt x="254" y="28"/>
                </a:lnTo>
                <a:cubicBezTo>
                  <a:pt x="254" y="44"/>
                  <a:pt x="242" y="56"/>
                  <a:pt x="226" y="56"/>
                </a:cubicBezTo>
                <a:lnTo>
                  <a:pt x="29" y="56"/>
                </a:lnTo>
                <a:cubicBezTo>
                  <a:pt x="13" y="56"/>
                  <a:pt x="0" y="44"/>
                  <a:pt x="0" y="28"/>
                </a:cubicBezTo>
              </a:path>
            </a:pathLst>
          </a:custGeom>
          <a:solidFill>
            <a:schemeClr val="tx1">
              <a:lumMod val="90000"/>
              <a:lumOff val="10000"/>
            </a:schemeClr>
          </a:solidFill>
          <a:ln>
            <a:noFill/>
          </a:ln>
          <a:effectLst/>
          <a:extLst/>
        </p:spPr>
        <p:txBody>
          <a:bodyPr wrap="none" anchor="ctr"/>
          <a:lstStyle/>
          <a:p>
            <a:endParaRPr lang="en-US"/>
          </a:p>
        </p:txBody>
      </p:sp>
      <p:sp>
        <p:nvSpPr>
          <p:cNvPr id="332" name="Freeform 324"/>
          <p:cNvSpPr>
            <a:spLocks noChangeArrowheads="1"/>
          </p:cNvSpPr>
          <p:nvPr/>
        </p:nvSpPr>
        <p:spPr bwMode="auto">
          <a:xfrm>
            <a:off x="4401810" y="5018716"/>
            <a:ext cx="41275" cy="20637"/>
          </a:xfrm>
          <a:custGeom>
            <a:avLst/>
            <a:gdLst>
              <a:gd name="T0" fmla="*/ 113 w 114"/>
              <a:gd name="T1" fmla="*/ 28 h 58"/>
              <a:gd name="T2" fmla="*/ 85 w 114"/>
              <a:gd name="T3" fmla="*/ 57 h 58"/>
              <a:gd name="T4" fmla="*/ 29 w 114"/>
              <a:gd name="T5" fmla="*/ 57 h 58"/>
              <a:gd name="T6" fmla="*/ 0 w 114"/>
              <a:gd name="T7" fmla="*/ 28 h 58"/>
              <a:gd name="T8" fmla="*/ 0 w 114"/>
              <a:gd name="T9" fmla="*/ 28 h 58"/>
              <a:gd name="T10" fmla="*/ 29 w 114"/>
              <a:gd name="T11" fmla="*/ 0 h 58"/>
              <a:gd name="T12" fmla="*/ 85 w 114"/>
              <a:gd name="T13" fmla="*/ 0 h 58"/>
              <a:gd name="T14" fmla="*/ 113 w 114"/>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58">
                <a:moveTo>
                  <a:pt x="113" y="28"/>
                </a:moveTo>
                <a:cubicBezTo>
                  <a:pt x="113" y="44"/>
                  <a:pt x="101" y="57"/>
                  <a:pt x="85" y="57"/>
                </a:cubicBezTo>
                <a:lnTo>
                  <a:pt x="29" y="57"/>
                </a:lnTo>
                <a:cubicBezTo>
                  <a:pt x="13" y="57"/>
                  <a:pt x="0" y="44"/>
                  <a:pt x="0" y="28"/>
                </a:cubicBezTo>
                <a:lnTo>
                  <a:pt x="0" y="28"/>
                </a:lnTo>
                <a:cubicBezTo>
                  <a:pt x="0" y="13"/>
                  <a:pt x="13" y="0"/>
                  <a:pt x="29" y="0"/>
                </a:cubicBezTo>
                <a:lnTo>
                  <a:pt x="85" y="0"/>
                </a:lnTo>
                <a:cubicBezTo>
                  <a:pt x="101" y="0"/>
                  <a:pt x="113" y="13"/>
                  <a:pt x="113" y="28"/>
                </a:cubicBezTo>
              </a:path>
            </a:pathLst>
          </a:custGeom>
          <a:solidFill>
            <a:schemeClr val="tx1">
              <a:lumMod val="90000"/>
              <a:lumOff val="10000"/>
            </a:schemeClr>
          </a:solidFill>
          <a:ln>
            <a:noFill/>
          </a:ln>
          <a:effectLst/>
          <a:extLst/>
        </p:spPr>
        <p:txBody>
          <a:bodyPr wrap="none" anchor="ctr"/>
          <a:lstStyle/>
          <a:p>
            <a:endParaRPr lang="en-US"/>
          </a:p>
        </p:txBody>
      </p:sp>
      <p:sp>
        <p:nvSpPr>
          <p:cNvPr id="333" name="Freeform 325"/>
          <p:cNvSpPr>
            <a:spLocks noChangeArrowheads="1"/>
          </p:cNvSpPr>
          <p:nvPr/>
        </p:nvSpPr>
        <p:spPr bwMode="auto">
          <a:xfrm>
            <a:off x="4401810" y="5067928"/>
            <a:ext cx="92075" cy="20638"/>
          </a:xfrm>
          <a:custGeom>
            <a:avLst/>
            <a:gdLst>
              <a:gd name="T0" fmla="*/ 0 w 255"/>
              <a:gd name="T1" fmla="*/ 28 h 58"/>
              <a:gd name="T2" fmla="*/ 29 w 255"/>
              <a:gd name="T3" fmla="*/ 0 h 58"/>
              <a:gd name="T4" fmla="*/ 226 w 255"/>
              <a:gd name="T5" fmla="*/ 0 h 58"/>
              <a:gd name="T6" fmla="*/ 254 w 255"/>
              <a:gd name="T7" fmla="*/ 28 h 58"/>
              <a:gd name="T8" fmla="*/ 254 w 255"/>
              <a:gd name="T9" fmla="*/ 28 h 58"/>
              <a:gd name="T10" fmla="*/ 226 w 255"/>
              <a:gd name="T11" fmla="*/ 57 h 58"/>
              <a:gd name="T12" fmla="*/ 29 w 255"/>
              <a:gd name="T13" fmla="*/ 57 h 58"/>
              <a:gd name="T14" fmla="*/ 0 w 255"/>
              <a:gd name="T15" fmla="*/ 2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8">
                <a:moveTo>
                  <a:pt x="0" y="28"/>
                </a:moveTo>
                <a:cubicBezTo>
                  <a:pt x="0" y="13"/>
                  <a:pt x="13" y="0"/>
                  <a:pt x="29" y="0"/>
                </a:cubicBezTo>
                <a:lnTo>
                  <a:pt x="226" y="0"/>
                </a:lnTo>
                <a:cubicBezTo>
                  <a:pt x="242" y="0"/>
                  <a:pt x="254" y="13"/>
                  <a:pt x="254" y="28"/>
                </a:cubicBezTo>
                <a:lnTo>
                  <a:pt x="254" y="28"/>
                </a:lnTo>
                <a:cubicBezTo>
                  <a:pt x="254" y="44"/>
                  <a:pt x="242" y="57"/>
                  <a:pt x="226" y="57"/>
                </a:cubicBezTo>
                <a:lnTo>
                  <a:pt x="29" y="57"/>
                </a:lnTo>
                <a:cubicBezTo>
                  <a:pt x="13" y="57"/>
                  <a:pt x="0" y="44"/>
                  <a:pt x="0" y="28"/>
                </a:cubicBezTo>
              </a:path>
            </a:pathLst>
          </a:custGeom>
          <a:solidFill>
            <a:schemeClr val="tx1">
              <a:lumMod val="90000"/>
              <a:lumOff val="10000"/>
            </a:schemeClr>
          </a:solidFill>
          <a:ln>
            <a:noFill/>
          </a:ln>
          <a:effectLst/>
          <a:extLst/>
        </p:spPr>
        <p:txBody>
          <a:bodyPr wrap="none" anchor="ctr"/>
          <a:lstStyle/>
          <a:p>
            <a:endParaRPr lang="en-US"/>
          </a:p>
        </p:txBody>
      </p:sp>
      <p:sp>
        <p:nvSpPr>
          <p:cNvPr id="334" name="Freeform 326"/>
          <p:cNvSpPr>
            <a:spLocks noChangeArrowheads="1"/>
          </p:cNvSpPr>
          <p:nvPr/>
        </p:nvSpPr>
        <p:spPr bwMode="auto">
          <a:xfrm>
            <a:off x="4473248" y="5018716"/>
            <a:ext cx="50800" cy="20637"/>
          </a:xfrm>
          <a:custGeom>
            <a:avLst/>
            <a:gdLst>
              <a:gd name="T0" fmla="*/ 141 w 142"/>
              <a:gd name="T1" fmla="*/ 57 h 58"/>
              <a:gd name="T2" fmla="*/ 0 w 142"/>
              <a:gd name="T3" fmla="*/ 57 h 58"/>
              <a:gd name="T4" fmla="*/ 0 w 142"/>
              <a:gd name="T5" fmla="*/ 0 h 58"/>
              <a:gd name="T6" fmla="*/ 141 w 142"/>
              <a:gd name="T7" fmla="*/ 0 h 58"/>
              <a:gd name="T8" fmla="*/ 141 w 142"/>
              <a:gd name="T9" fmla="*/ 57 h 58"/>
            </a:gdLst>
            <a:ahLst/>
            <a:cxnLst>
              <a:cxn ang="0">
                <a:pos x="T0" y="T1"/>
              </a:cxn>
              <a:cxn ang="0">
                <a:pos x="T2" y="T3"/>
              </a:cxn>
              <a:cxn ang="0">
                <a:pos x="T4" y="T5"/>
              </a:cxn>
              <a:cxn ang="0">
                <a:pos x="T6" y="T7"/>
              </a:cxn>
              <a:cxn ang="0">
                <a:pos x="T8" y="T9"/>
              </a:cxn>
            </a:cxnLst>
            <a:rect l="0" t="0" r="r" b="b"/>
            <a:pathLst>
              <a:path w="142" h="58">
                <a:moveTo>
                  <a:pt x="141" y="57"/>
                </a:moveTo>
                <a:lnTo>
                  <a:pt x="0" y="57"/>
                </a:lnTo>
                <a:lnTo>
                  <a:pt x="0" y="0"/>
                </a:lnTo>
                <a:lnTo>
                  <a:pt x="141" y="0"/>
                </a:lnTo>
                <a:lnTo>
                  <a:pt x="141" y="57"/>
                </a:lnTo>
              </a:path>
            </a:pathLst>
          </a:custGeom>
          <a:solidFill>
            <a:schemeClr val="tx1">
              <a:lumMod val="90000"/>
              <a:lumOff val="10000"/>
            </a:schemeClr>
          </a:solidFill>
          <a:ln>
            <a:noFill/>
          </a:ln>
          <a:effectLst/>
          <a:extLst/>
        </p:spPr>
        <p:txBody>
          <a:bodyPr wrap="none" anchor="ctr"/>
          <a:lstStyle/>
          <a:p>
            <a:endParaRPr lang="en-US"/>
          </a:p>
        </p:txBody>
      </p:sp>
      <p:sp>
        <p:nvSpPr>
          <p:cNvPr id="335" name="Freeform 327"/>
          <p:cNvSpPr>
            <a:spLocks noChangeArrowheads="1"/>
          </p:cNvSpPr>
          <p:nvPr/>
        </p:nvSpPr>
        <p:spPr bwMode="auto">
          <a:xfrm>
            <a:off x="4524048" y="4998078"/>
            <a:ext cx="41275" cy="61913"/>
          </a:xfrm>
          <a:custGeom>
            <a:avLst/>
            <a:gdLst>
              <a:gd name="T0" fmla="*/ 113 w 114"/>
              <a:gd name="T1" fmla="*/ 84 h 170"/>
              <a:gd name="T2" fmla="*/ 0 w 114"/>
              <a:gd name="T3" fmla="*/ 169 h 170"/>
              <a:gd name="T4" fmla="*/ 0 w 114"/>
              <a:gd name="T5" fmla="*/ 0 h 170"/>
              <a:gd name="T6" fmla="*/ 113 w 114"/>
              <a:gd name="T7" fmla="*/ 84 h 170"/>
            </a:gdLst>
            <a:ahLst/>
            <a:cxnLst>
              <a:cxn ang="0">
                <a:pos x="T0" y="T1"/>
              </a:cxn>
              <a:cxn ang="0">
                <a:pos x="T2" y="T3"/>
              </a:cxn>
              <a:cxn ang="0">
                <a:pos x="T4" y="T5"/>
              </a:cxn>
              <a:cxn ang="0">
                <a:pos x="T6" y="T7"/>
              </a:cxn>
            </a:cxnLst>
            <a:rect l="0" t="0" r="r" b="b"/>
            <a:pathLst>
              <a:path w="114" h="170">
                <a:moveTo>
                  <a:pt x="113" y="84"/>
                </a:moveTo>
                <a:lnTo>
                  <a:pt x="0" y="169"/>
                </a:lnTo>
                <a:lnTo>
                  <a:pt x="0" y="0"/>
                </a:lnTo>
                <a:lnTo>
                  <a:pt x="113" y="84"/>
                </a:lnTo>
              </a:path>
            </a:pathLst>
          </a:custGeom>
          <a:solidFill>
            <a:schemeClr val="tx1">
              <a:lumMod val="90000"/>
              <a:lumOff val="10000"/>
            </a:schemeClr>
          </a:solidFill>
          <a:ln>
            <a:noFill/>
          </a:ln>
          <a:effectLst/>
          <a:extLst/>
        </p:spPr>
        <p:txBody>
          <a:bodyPr wrap="none" anchor="ctr"/>
          <a:lstStyle/>
          <a:p>
            <a:endParaRPr lang="en-US"/>
          </a:p>
        </p:txBody>
      </p:sp>
      <p:sp>
        <p:nvSpPr>
          <p:cNvPr id="336" name="Freeform 328"/>
          <p:cNvSpPr>
            <a:spLocks noChangeArrowheads="1"/>
          </p:cNvSpPr>
          <p:nvPr/>
        </p:nvSpPr>
        <p:spPr bwMode="auto">
          <a:xfrm>
            <a:off x="8280628" y="4686134"/>
            <a:ext cx="161925" cy="157163"/>
          </a:xfrm>
          <a:custGeom>
            <a:avLst/>
            <a:gdLst>
              <a:gd name="T0" fmla="*/ 397 w 451"/>
              <a:gd name="T1" fmla="*/ 170 h 438"/>
              <a:gd name="T2" fmla="*/ 450 w 451"/>
              <a:gd name="T3" fmla="*/ 282 h 438"/>
              <a:gd name="T4" fmla="*/ 419 w 451"/>
              <a:gd name="T5" fmla="*/ 282 h 438"/>
              <a:gd name="T6" fmla="*/ 408 w 451"/>
              <a:gd name="T7" fmla="*/ 317 h 438"/>
              <a:gd name="T8" fmla="*/ 365 w 451"/>
              <a:gd name="T9" fmla="*/ 379 h 438"/>
              <a:gd name="T10" fmla="*/ 303 w 451"/>
              <a:gd name="T11" fmla="*/ 422 h 438"/>
              <a:gd name="T12" fmla="*/ 226 w 451"/>
              <a:gd name="T13" fmla="*/ 437 h 438"/>
              <a:gd name="T14" fmla="*/ 149 w 451"/>
              <a:gd name="T15" fmla="*/ 422 h 438"/>
              <a:gd name="T16" fmla="*/ 86 w 451"/>
              <a:gd name="T17" fmla="*/ 379 h 438"/>
              <a:gd name="T18" fmla="*/ 44 w 451"/>
              <a:gd name="T19" fmla="*/ 317 h 438"/>
              <a:gd name="T20" fmla="*/ 33 w 451"/>
              <a:gd name="T21" fmla="*/ 282 h 438"/>
              <a:gd name="T22" fmla="*/ 0 w 451"/>
              <a:gd name="T23" fmla="*/ 282 h 438"/>
              <a:gd name="T24" fmla="*/ 58 w 451"/>
              <a:gd name="T25" fmla="*/ 170 h 438"/>
              <a:gd name="T26" fmla="*/ 111 w 451"/>
              <a:gd name="T27" fmla="*/ 282 h 438"/>
              <a:gd name="T28" fmla="*/ 63 w 451"/>
              <a:gd name="T29" fmla="*/ 282 h 438"/>
              <a:gd name="T30" fmla="*/ 198 w 451"/>
              <a:gd name="T31" fmla="*/ 364 h 438"/>
              <a:gd name="T32" fmla="*/ 198 w 451"/>
              <a:gd name="T33" fmla="*/ 105 h 438"/>
              <a:gd name="T34" fmla="*/ 169 w 451"/>
              <a:gd name="T35" fmla="*/ 56 h 438"/>
              <a:gd name="T36" fmla="*/ 226 w 451"/>
              <a:gd name="T37" fmla="*/ 0 h 438"/>
              <a:gd name="T38" fmla="*/ 282 w 451"/>
              <a:gd name="T39" fmla="*/ 56 h 438"/>
              <a:gd name="T40" fmla="*/ 254 w 451"/>
              <a:gd name="T41" fmla="*/ 105 h 438"/>
              <a:gd name="T42" fmla="*/ 254 w 451"/>
              <a:gd name="T43" fmla="*/ 364 h 438"/>
              <a:gd name="T44" fmla="*/ 388 w 451"/>
              <a:gd name="T45" fmla="*/ 282 h 438"/>
              <a:gd name="T46" fmla="*/ 339 w 451"/>
              <a:gd name="T47" fmla="*/ 282 h 438"/>
              <a:gd name="T48" fmla="*/ 397 w 451"/>
              <a:gd name="T49" fmla="*/ 170 h 438"/>
              <a:gd name="T50" fmla="*/ 226 w 451"/>
              <a:gd name="T51" fmla="*/ 28 h 438"/>
              <a:gd name="T52" fmla="*/ 198 w 451"/>
              <a:gd name="T53" fmla="*/ 56 h 438"/>
              <a:gd name="T54" fmla="*/ 226 w 451"/>
              <a:gd name="T55" fmla="*/ 84 h 438"/>
              <a:gd name="T56" fmla="*/ 254 w 451"/>
              <a:gd name="T57" fmla="*/ 56 h 438"/>
              <a:gd name="T58" fmla="*/ 226 w 451"/>
              <a:gd name="T59" fmla="*/ 2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1" h="438">
                <a:moveTo>
                  <a:pt x="397" y="170"/>
                </a:moveTo>
                <a:lnTo>
                  <a:pt x="450" y="282"/>
                </a:lnTo>
                <a:lnTo>
                  <a:pt x="419" y="282"/>
                </a:lnTo>
                <a:cubicBezTo>
                  <a:pt x="416" y="294"/>
                  <a:pt x="412" y="306"/>
                  <a:pt x="408" y="317"/>
                </a:cubicBezTo>
                <a:cubicBezTo>
                  <a:pt x="398" y="340"/>
                  <a:pt x="383" y="361"/>
                  <a:pt x="365" y="379"/>
                </a:cubicBezTo>
                <a:cubicBezTo>
                  <a:pt x="348" y="397"/>
                  <a:pt x="326" y="412"/>
                  <a:pt x="303" y="422"/>
                </a:cubicBezTo>
                <a:cubicBezTo>
                  <a:pt x="279" y="432"/>
                  <a:pt x="253" y="437"/>
                  <a:pt x="226" y="437"/>
                </a:cubicBezTo>
                <a:cubicBezTo>
                  <a:pt x="198" y="437"/>
                  <a:pt x="172" y="432"/>
                  <a:pt x="149" y="422"/>
                </a:cubicBezTo>
                <a:cubicBezTo>
                  <a:pt x="125" y="412"/>
                  <a:pt x="104" y="397"/>
                  <a:pt x="86" y="379"/>
                </a:cubicBezTo>
                <a:cubicBezTo>
                  <a:pt x="68" y="361"/>
                  <a:pt x="54" y="340"/>
                  <a:pt x="44" y="317"/>
                </a:cubicBezTo>
                <a:cubicBezTo>
                  <a:pt x="39" y="306"/>
                  <a:pt x="35" y="294"/>
                  <a:pt x="33" y="282"/>
                </a:cubicBezTo>
                <a:lnTo>
                  <a:pt x="0" y="282"/>
                </a:lnTo>
                <a:lnTo>
                  <a:pt x="58" y="170"/>
                </a:lnTo>
                <a:lnTo>
                  <a:pt x="111" y="282"/>
                </a:lnTo>
                <a:lnTo>
                  <a:pt x="63" y="282"/>
                </a:lnTo>
                <a:cubicBezTo>
                  <a:pt x="93" y="314"/>
                  <a:pt x="141" y="353"/>
                  <a:pt x="198" y="364"/>
                </a:cubicBezTo>
                <a:lnTo>
                  <a:pt x="198" y="105"/>
                </a:lnTo>
                <a:cubicBezTo>
                  <a:pt x="181" y="95"/>
                  <a:pt x="169" y="77"/>
                  <a:pt x="169" y="56"/>
                </a:cubicBezTo>
                <a:cubicBezTo>
                  <a:pt x="169" y="25"/>
                  <a:pt x="195" y="0"/>
                  <a:pt x="226" y="0"/>
                </a:cubicBezTo>
                <a:cubicBezTo>
                  <a:pt x="257" y="0"/>
                  <a:pt x="282" y="25"/>
                  <a:pt x="282" y="56"/>
                </a:cubicBezTo>
                <a:cubicBezTo>
                  <a:pt x="282" y="77"/>
                  <a:pt x="271" y="95"/>
                  <a:pt x="254" y="105"/>
                </a:cubicBezTo>
                <a:lnTo>
                  <a:pt x="254" y="364"/>
                </a:lnTo>
                <a:cubicBezTo>
                  <a:pt x="311" y="353"/>
                  <a:pt x="358" y="314"/>
                  <a:pt x="388" y="282"/>
                </a:cubicBezTo>
                <a:lnTo>
                  <a:pt x="339" y="282"/>
                </a:lnTo>
                <a:lnTo>
                  <a:pt x="397" y="170"/>
                </a:lnTo>
                <a:close/>
                <a:moveTo>
                  <a:pt x="226" y="28"/>
                </a:moveTo>
                <a:cubicBezTo>
                  <a:pt x="210" y="28"/>
                  <a:pt x="198" y="41"/>
                  <a:pt x="198" y="56"/>
                </a:cubicBezTo>
                <a:cubicBezTo>
                  <a:pt x="198" y="72"/>
                  <a:pt x="210" y="84"/>
                  <a:pt x="226" y="84"/>
                </a:cubicBezTo>
                <a:cubicBezTo>
                  <a:pt x="241" y="84"/>
                  <a:pt x="254" y="72"/>
                  <a:pt x="254" y="56"/>
                </a:cubicBezTo>
                <a:cubicBezTo>
                  <a:pt x="254" y="41"/>
                  <a:pt x="241" y="28"/>
                  <a:pt x="226" y="28"/>
                </a:cubicBezTo>
                <a:close/>
              </a:path>
            </a:pathLst>
          </a:custGeom>
          <a:solidFill>
            <a:schemeClr val="tx1">
              <a:lumMod val="90000"/>
              <a:lumOff val="10000"/>
            </a:schemeClr>
          </a:solidFill>
          <a:ln>
            <a:noFill/>
          </a:ln>
          <a:effectLst/>
          <a:extLst/>
        </p:spPr>
        <p:txBody>
          <a:bodyPr wrap="none" anchor="ctr"/>
          <a:lstStyle/>
          <a:p>
            <a:endParaRPr lang="en-US"/>
          </a:p>
        </p:txBody>
      </p:sp>
      <p:sp>
        <p:nvSpPr>
          <p:cNvPr id="337" name="Freeform 329"/>
          <p:cNvSpPr>
            <a:spLocks noChangeArrowheads="1"/>
          </p:cNvSpPr>
          <p:nvPr/>
        </p:nvSpPr>
        <p:spPr bwMode="auto">
          <a:xfrm>
            <a:off x="5760710" y="2657310"/>
            <a:ext cx="11113" cy="25400"/>
          </a:xfrm>
          <a:custGeom>
            <a:avLst/>
            <a:gdLst>
              <a:gd name="T0" fmla="*/ 29 w 30"/>
              <a:gd name="T1" fmla="*/ 54 h 70"/>
              <a:gd name="T2" fmla="*/ 14 w 30"/>
              <a:gd name="T3" fmla="*/ 69 h 70"/>
              <a:gd name="T4" fmla="*/ 0 w 30"/>
              <a:gd name="T5" fmla="*/ 54 h 70"/>
              <a:gd name="T6" fmla="*/ 0 w 30"/>
              <a:gd name="T7" fmla="*/ 16 h 70"/>
              <a:gd name="T8" fmla="*/ 14 w 30"/>
              <a:gd name="T9" fmla="*/ 0 h 70"/>
              <a:gd name="T10" fmla="*/ 29 w 30"/>
              <a:gd name="T11" fmla="*/ 16 h 70"/>
              <a:gd name="T12" fmla="*/ 29 w 30"/>
              <a:gd name="T13" fmla="*/ 54 h 70"/>
            </a:gdLst>
            <a:ahLst/>
            <a:cxnLst>
              <a:cxn ang="0">
                <a:pos x="T0" y="T1"/>
              </a:cxn>
              <a:cxn ang="0">
                <a:pos x="T2" y="T3"/>
              </a:cxn>
              <a:cxn ang="0">
                <a:pos x="T4" y="T5"/>
              </a:cxn>
              <a:cxn ang="0">
                <a:pos x="T6" y="T7"/>
              </a:cxn>
              <a:cxn ang="0">
                <a:pos x="T8" y="T9"/>
              </a:cxn>
              <a:cxn ang="0">
                <a:pos x="T10" y="T11"/>
              </a:cxn>
              <a:cxn ang="0">
                <a:pos x="T12" y="T13"/>
              </a:cxn>
            </a:cxnLst>
            <a:rect l="0" t="0" r="r" b="b"/>
            <a:pathLst>
              <a:path w="30" h="70">
                <a:moveTo>
                  <a:pt x="29" y="54"/>
                </a:moveTo>
                <a:cubicBezTo>
                  <a:pt x="29" y="62"/>
                  <a:pt x="22" y="69"/>
                  <a:pt x="14" y="69"/>
                </a:cubicBezTo>
                <a:cubicBezTo>
                  <a:pt x="6" y="69"/>
                  <a:pt x="0" y="62"/>
                  <a:pt x="0" y="54"/>
                </a:cubicBezTo>
                <a:lnTo>
                  <a:pt x="0" y="16"/>
                </a:lnTo>
                <a:cubicBezTo>
                  <a:pt x="0" y="7"/>
                  <a:pt x="6" y="0"/>
                  <a:pt x="14" y="0"/>
                </a:cubicBezTo>
                <a:cubicBezTo>
                  <a:pt x="22" y="0"/>
                  <a:pt x="29" y="7"/>
                  <a:pt x="29" y="16"/>
                </a:cubicBezTo>
                <a:lnTo>
                  <a:pt x="29" y="54"/>
                </a:lnTo>
              </a:path>
            </a:pathLst>
          </a:custGeom>
          <a:solidFill>
            <a:schemeClr val="tx1">
              <a:lumMod val="90000"/>
              <a:lumOff val="10000"/>
            </a:schemeClr>
          </a:solidFill>
          <a:ln>
            <a:noFill/>
          </a:ln>
          <a:effectLst/>
          <a:extLst/>
        </p:spPr>
        <p:txBody>
          <a:bodyPr wrap="none" anchor="ctr"/>
          <a:lstStyle/>
          <a:p>
            <a:endParaRPr lang="en-US"/>
          </a:p>
        </p:txBody>
      </p:sp>
      <p:sp>
        <p:nvSpPr>
          <p:cNvPr id="338" name="Freeform 330"/>
          <p:cNvSpPr>
            <a:spLocks noChangeArrowheads="1"/>
          </p:cNvSpPr>
          <p:nvPr/>
        </p:nvSpPr>
        <p:spPr bwMode="auto">
          <a:xfrm>
            <a:off x="5721023" y="2665247"/>
            <a:ext cx="19050" cy="25400"/>
          </a:xfrm>
          <a:custGeom>
            <a:avLst/>
            <a:gdLst>
              <a:gd name="T0" fmla="*/ 49 w 54"/>
              <a:gd name="T1" fmla="*/ 43 h 69"/>
              <a:gd name="T2" fmla="*/ 44 w 54"/>
              <a:gd name="T3" fmla="*/ 64 h 69"/>
              <a:gd name="T4" fmla="*/ 23 w 54"/>
              <a:gd name="T5" fmla="*/ 58 h 69"/>
              <a:gd name="T6" fmla="*/ 4 w 54"/>
              <a:gd name="T7" fmla="*/ 25 h 69"/>
              <a:gd name="T8" fmla="*/ 9 w 54"/>
              <a:gd name="T9" fmla="*/ 4 h 69"/>
              <a:gd name="T10" fmla="*/ 30 w 54"/>
              <a:gd name="T11" fmla="*/ 10 h 69"/>
              <a:gd name="T12" fmla="*/ 49 w 54"/>
              <a:gd name="T13" fmla="*/ 43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49" y="43"/>
                </a:moveTo>
                <a:cubicBezTo>
                  <a:pt x="53" y="50"/>
                  <a:pt x="51" y="60"/>
                  <a:pt x="44" y="64"/>
                </a:cubicBezTo>
                <a:cubicBezTo>
                  <a:pt x="37" y="68"/>
                  <a:pt x="28" y="65"/>
                  <a:pt x="23" y="58"/>
                </a:cubicBezTo>
                <a:lnTo>
                  <a:pt x="4" y="25"/>
                </a:lnTo>
                <a:cubicBezTo>
                  <a:pt x="0" y="17"/>
                  <a:pt x="2" y="8"/>
                  <a:pt x="9" y="4"/>
                </a:cubicBezTo>
                <a:cubicBezTo>
                  <a:pt x="16" y="0"/>
                  <a:pt x="25" y="3"/>
                  <a:pt x="30" y="10"/>
                </a:cubicBezTo>
                <a:lnTo>
                  <a:pt x="49" y="43"/>
                </a:lnTo>
              </a:path>
            </a:pathLst>
          </a:custGeom>
          <a:solidFill>
            <a:schemeClr val="tx1">
              <a:lumMod val="90000"/>
              <a:lumOff val="10000"/>
            </a:schemeClr>
          </a:solidFill>
          <a:ln>
            <a:noFill/>
          </a:ln>
          <a:effectLst/>
          <a:extLst/>
        </p:spPr>
        <p:txBody>
          <a:bodyPr wrap="none" anchor="ctr"/>
          <a:lstStyle/>
          <a:p>
            <a:endParaRPr lang="en-US"/>
          </a:p>
        </p:txBody>
      </p:sp>
      <p:sp>
        <p:nvSpPr>
          <p:cNvPr id="339" name="Freeform 331"/>
          <p:cNvSpPr>
            <a:spLocks noChangeArrowheads="1"/>
          </p:cNvSpPr>
          <p:nvPr/>
        </p:nvSpPr>
        <p:spPr bwMode="auto">
          <a:xfrm>
            <a:off x="5694035" y="2689060"/>
            <a:ext cx="25400" cy="19050"/>
          </a:xfrm>
          <a:custGeom>
            <a:avLst/>
            <a:gdLst>
              <a:gd name="T0" fmla="*/ 58 w 69"/>
              <a:gd name="T1" fmla="*/ 24 h 54"/>
              <a:gd name="T2" fmla="*/ 64 w 69"/>
              <a:gd name="T3" fmla="*/ 44 h 54"/>
              <a:gd name="T4" fmla="*/ 44 w 69"/>
              <a:gd name="T5" fmla="*/ 49 h 54"/>
              <a:gd name="T6" fmla="*/ 11 w 69"/>
              <a:gd name="T7" fmla="*/ 30 h 54"/>
              <a:gd name="T8" fmla="*/ 4 w 69"/>
              <a:gd name="T9" fmla="*/ 9 h 54"/>
              <a:gd name="T10" fmla="*/ 25 w 69"/>
              <a:gd name="T11" fmla="*/ 4 h 54"/>
              <a:gd name="T12" fmla="*/ 58 w 69"/>
              <a:gd name="T13" fmla="*/ 24 h 54"/>
            </a:gdLst>
            <a:ahLst/>
            <a:cxnLst>
              <a:cxn ang="0">
                <a:pos x="T0" y="T1"/>
              </a:cxn>
              <a:cxn ang="0">
                <a:pos x="T2" y="T3"/>
              </a:cxn>
              <a:cxn ang="0">
                <a:pos x="T4" y="T5"/>
              </a:cxn>
              <a:cxn ang="0">
                <a:pos x="T6" y="T7"/>
              </a:cxn>
              <a:cxn ang="0">
                <a:pos x="T8" y="T9"/>
              </a:cxn>
              <a:cxn ang="0">
                <a:pos x="T10" y="T11"/>
              </a:cxn>
              <a:cxn ang="0">
                <a:pos x="T12" y="T13"/>
              </a:cxn>
            </a:cxnLst>
            <a:rect l="0" t="0" r="r" b="b"/>
            <a:pathLst>
              <a:path w="69" h="54">
                <a:moveTo>
                  <a:pt x="58" y="24"/>
                </a:moveTo>
                <a:cubicBezTo>
                  <a:pt x="66" y="28"/>
                  <a:pt x="68" y="37"/>
                  <a:pt x="64" y="44"/>
                </a:cubicBezTo>
                <a:cubicBezTo>
                  <a:pt x="60" y="51"/>
                  <a:pt x="51" y="53"/>
                  <a:pt x="44" y="49"/>
                </a:cubicBezTo>
                <a:lnTo>
                  <a:pt x="11" y="30"/>
                </a:lnTo>
                <a:cubicBezTo>
                  <a:pt x="3" y="25"/>
                  <a:pt x="0" y="16"/>
                  <a:pt x="4" y="9"/>
                </a:cubicBezTo>
                <a:cubicBezTo>
                  <a:pt x="8" y="2"/>
                  <a:pt x="18" y="0"/>
                  <a:pt x="25" y="4"/>
                </a:cubicBezTo>
                <a:lnTo>
                  <a:pt x="58" y="24"/>
                </a:lnTo>
              </a:path>
            </a:pathLst>
          </a:custGeom>
          <a:solidFill>
            <a:schemeClr val="tx1">
              <a:lumMod val="90000"/>
              <a:lumOff val="10000"/>
            </a:schemeClr>
          </a:solidFill>
          <a:ln>
            <a:noFill/>
          </a:ln>
          <a:effectLst/>
          <a:extLst/>
        </p:spPr>
        <p:txBody>
          <a:bodyPr wrap="none" anchor="ctr"/>
          <a:lstStyle/>
          <a:p>
            <a:endParaRPr lang="en-US"/>
          </a:p>
        </p:txBody>
      </p:sp>
      <p:sp>
        <p:nvSpPr>
          <p:cNvPr id="340" name="Freeform 332"/>
          <p:cNvSpPr>
            <a:spLocks noChangeArrowheads="1"/>
          </p:cNvSpPr>
          <p:nvPr/>
        </p:nvSpPr>
        <p:spPr bwMode="auto">
          <a:xfrm>
            <a:off x="5682923" y="2727160"/>
            <a:ext cx="25400" cy="11112"/>
          </a:xfrm>
          <a:custGeom>
            <a:avLst/>
            <a:gdLst>
              <a:gd name="T0" fmla="*/ 53 w 70"/>
              <a:gd name="T1" fmla="*/ 0 h 31"/>
              <a:gd name="T2" fmla="*/ 69 w 70"/>
              <a:gd name="T3" fmla="*/ 15 h 31"/>
              <a:gd name="T4" fmla="*/ 53 w 70"/>
              <a:gd name="T5" fmla="*/ 30 h 31"/>
              <a:gd name="T6" fmla="*/ 15 w 70"/>
              <a:gd name="T7" fmla="*/ 30 h 31"/>
              <a:gd name="T8" fmla="*/ 0 w 70"/>
              <a:gd name="T9" fmla="*/ 15 h 31"/>
              <a:gd name="T10" fmla="*/ 15 w 70"/>
              <a:gd name="T11" fmla="*/ 0 h 31"/>
              <a:gd name="T12" fmla="*/ 53 w 7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70" h="31">
                <a:moveTo>
                  <a:pt x="53" y="0"/>
                </a:moveTo>
                <a:cubicBezTo>
                  <a:pt x="62" y="0"/>
                  <a:pt x="69" y="7"/>
                  <a:pt x="69" y="15"/>
                </a:cubicBezTo>
                <a:cubicBezTo>
                  <a:pt x="69" y="23"/>
                  <a:pt x="62" y="30"/>
                  <a:pt x="53" y="30"/>
                </a:cubicBezTo>
                <a:lnTo>
                  <a:pt x="15" y="30"/>
                </a:lnTo>
                <a:cubicBezTo>
                  <a:pt x="7" y="30"/>
                  <a:pt x="0" y="23"/>
                  <a:pt x="0" y="15"/>
                </a:cubicBezTo>
                <a:cubicBezTo>
                  <a:pt x="0" y="7"/>
                  <a:pt x="7" y="0"/>
                  <a:pt x="15" y="0"/>
                </a:cubicBezTo>
                <a:lnTo>
                  <a:pt x="53" y="0"/>
                </a:lnTo>
              </a:path>
            </a:pathLst>
          </a:custGeom>
          <a:solidFill>
            <a:schemeClr val="tx1">
              <a:lumMod val="90000"/>
              <a:lumOff val="10000"/>
            </a:schemeClr>
          </a:solidFill>
          <a:ln>
            <a:noFill/>
          </a:ln>
          <a:effectLst/>
          <a:extLst/>
        </p:spPr>
        <p:txBody>
          <a:bodyPr wrap="none" anchor="ctr"/>
          <a:lstStyle/>
          <a:p>
            <a:endParaRPr lang="en-US"/>
          </a:p>
        </p:txBody>
      </p:sp>
      <p:sp>
        <p:nvSpPr>
          <p:cNvPr id="341" name="Freeform 333"/>
          <p:cNvSpPr>
            <a:spLocks noChangeArrowheads="1"/>
          </p:cNvSpPr>
          <p:nvPr/>
        </p:nvSpPr>
        <p:spPr bwMode="auto">
          <a:xfrm>
            <a:off x="5689273" y="2755735"/>
            <a:ext cx="25400" cy="19050"/>
          </a:xfrm>
          <a:custGeom>
            <a:avLst/>
            <a:gdLst>
              <a:gd name="T0" fmla="*/ 43 w 69"/>
              <a:gd name="T1" fmla="*/ 5 h 54"/>
              <a:gd name="T2" fmla="*/ 64 w 69"/>
              <a:gd name="T3" fmla="*/ 9 h 54"/>
              <a:gd name="T4" fmla="*/ 57 w 69"/>
              <a:gd name="T5" fmla="*/ 30 h 54"/>
              <a:gd name="T6" fmla="*/ 24 w 69"/>
              <a:gd name="T7" fmla="*/ 49 h 54"/>
              <a:gd name="T8" fmla="*/ 4 w 69"/>
              <a:gd name="T9" fmla="*/ 44 h 54"/>
              <a:gd name="T10" fmla="*/ 10 w 69"/>
              <a:gd name="T11" fmla="*/ 24 h 54"/>
              <a:gd name="T12" fmla="*/ 43 w 69"/>
              <a:gd name="T13" fmla="*/ 5 h 54"/>
            </a:gdLst>
            <a:ahLst/>
            <a:cxnLst>
              <a:cxn ang="0">
                <a:pos x="T0" y="T1"/>
              </a:cxn>
              <a:cxn ang="0">
                <a:pos x="T2" y="T3"/>
              </a:cxn>
              <a:cxn ang="0">
                <a:pos x="T4" y="T5"/>
              </a:cxn>
              <a:cxn ang="0">
                <a:pos x="T6" y="T7"/>
              </a:cxn>
              <a:cxn ang="0">
                <a:pos x="T8" y="T9"/>
              </a:cxn>
              <a:cxn ang="0">
                <a:pos x="T10" y="T11"/>
              </a:cxn>
              <a:cxn ang="0">
                <a:pos x="T12" y="T13"/>
              </a:cxn>
            </a:cxnLst>
            <a:rect l="0" t="0" r="r" b="b"/>
            <a:pathLst>
              <a:path w="69" h="54">
                <a:moveTo>
                  <a:pt x="43" y="5"/>
                </a:moveTo>
                <a:cubicBezTo>
                  <a:pt x="50" y="0"/>
                  <a:pt x="60" y="2"/>
                  <a:pt x="64" y="9"/>
                </a:cubicBezTo>
                <a:cubicBezTo>
                  <a:pt x="68" y="16"/>
                  <a:pt x="65" y="26"/>
                  <a:pt x="57" y="30"/>
                </a:cubicBezTo>
                <a:lnTo>
                  <a:pt x="24" y="49"/>
                </a:lnTo>
                <a:cubicBezTo>
                  <a:pt x="17" y="53"/>
                  <a:pt x="8" y="51"/>
                  <a:pt x="4" y="44"/>
                </a:cubicBezTo>
                <a:cubicBezTo>
                  <a:pt x="0" y="37"/>
                  <a:pt x="2" y="28"/>
                  <a:pt x="10" y="24"/>
                </a:cubicBezTo>
                <a:lnTo>
                  <a:pt x="43" y="5"/>
                </a:lnTo>
              </a:path>
            </a:pathLst>
          </a:custGeom>
          <a:solidFill>
            <a:schemeClr val="tx1">
              <a:lumMod val="90000"/>
              <a:lumOff val="10000"/>
            </a:schemeClr>
          </a:solidFill>
          <a:ln>
            <a:noFill/>
          </a:ln>
          <a:effectLst/>
          <a:extLst/>
        </p:spPr>
        <p:txBody>
          <a:bodyPr wrap="none" anchor="ctr"/>
          <a:lstStyle/>
          <a:p>
            <a:endParaRPr lang="en-US"/>
          </a:p>
        </p:txBody>
      </p:sp>
      <p:sp>
        <p:nvSpPr>
          <p:cNvPr id="342" name="Freeform 334"/>
          <p:cNvSpPr>
            <a:spLocks noChangeArrowheads="1"/>
          </p:cNvSpPr>
          <p:nvPr/>
        </p:nvSpPr>
        <p:spPr bwMode="auto">
          <a:xfrm>
            <a:off x="5714673" y="2779547"/>
            <a:ext cx="19050" cy="25400"/>
          </a:xfrm>
          <a:custGeom>
            <a:avLst/>
            <a:gdLst>
              <a:gd name="T0" fmla="*/ 23 w 54"/>
              <a:gd name="T1" fmla="*/ 10 h 69"/>
              <a:gd name="T2" fmla="*/ 44 w 54"/>
              <a:gd name="T3" fmla="*/ 4 h 69"/>
              <a:gd name="T4" fmla="*/ 48 w 54"/>
              <a:gd name="T5" fmla="*/ 25 h 69"/>
              <a:gd name="T6" fmla="*/ 29 w 54"/>
              <a:gd name="T7" fmla="*/ 58 h 69"/>
              <a:gd name="T8" fmla="*/ 9 w 54"/>
              <a:gd name="T9" fmla="*/ 64 h 69"/>
              <a:gd name="T10" fmla="*/ 4 w 54"/>
              <a:gd name="T11" fmla="*/ 43 h 69"/>
              <a:gd name="T12" fmla="*/ 23 w 54"/>
              <a:gd name="T13" fmla="*/ 10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23" y="10"/>
                </a:moveTo>
                <a:cubicBezTo>
                  <a:pt x="27" y="3"/>
                  <a:pt x="37" y="0"/>
                  <a:pt x="44" y="4"/>
                </a:cubicBezTo>
                <a:cubicBezTo>
                  <a:pt x="51" y="8"/>
                  <a:pt x="53" y="17"/>
                  <a:pt x="48" y="25"/>
                </a:cubicBezTo>
                <a:lnTo>
                  <a:pt x="29" y="58"/>
                </a:lnTo>
                <a:cubicBezTo>
                  <a:pt x="25" y="65"/>
                  <a:pt x="16" y="68"/>
                  <a:pt x="9" y="64"/>
                </a:cubicBezTo>
                <a:cubicBezTo>
                  <a:pt x="2" y="60"/>
                  <a:pt x="0" y="50"/>
                  <a:pt x="4" y="43"/>
                </a:cubicBezTo>
                <a:lnTo>
                  <a:pt x="23" y="10"/>
                </a:lnTo>
              </a:path>
            </a:pathLst>
          </a:custGeom>
          <a:solidFill>
            <a:schemeClr val="tx1">
              <a:lumMod val="90000"/>
              <a:lumOff val="10000"/>
            </a:schemeClr>
          </a:solidFill>
          <a:ln>
            <a:noFill/>
          </a:ln>
          <a:effectLst/>
          <a:extLst/>
        </p:spPr>
        <p:txBody>
          <a:bodyPr wrap="none" anchor="ctr"/>
          <a:lstStyle/>
          <a:p>
            <a:endParaRPr lang="en-US"/>
          </a:p>
        </p:txBody>
      </p:sp>
      <p:sp>
        <p:nvSpPr>
          <p:cNvPr id="343" name="Freeform 335"/>
          <p:cNvSpPr>
            <a:spLocks noChangeArrowheads="1"/>
          </p:cNvSpPr>
          <p:nvPr/>
        </p:nvSpPr>
        <p:spPr bwMode="auto">
          <a:xfrm>
            <a:off x="5751185" y="2790660"/>
            <a:ext cx="11113" cy="25400"/>
          </a:xfrm>
          <a:custGeom>
            <a:avLst/>
            <a:gdLst>
              <a:gd name="T0" fmla="*/ 0 w 30"/>
              <a:gd name="T1" fmla="*/ 16 h 70"/>
              <a:gd name="T2" fmla="*/ 15 w 30"/>
              <a:gd name="T3" fmla="*/ 0 h 70"/>
              <a:gd name="T4" fmla="*/ 29 w 30"/>
              <a:gd name="T5" fmla="*/ 16 h 70"/>
              <a:gd name="T6" fmla="*/ 29 w 30"/>
              <a:gd name="T7" fmla="*/ 54 h 70"/>
              <a:gd name="T8" fmla="*/ 15 w 30"/>
              <a:gd name="T9" fmla="*/ 69 h 70"/>
              <a:gd name="T10" fmla="*/ 0 w 30"/>
              <a:gd name="T11" fmla="*/ 54 h 70"/>
              <a:gd name="T12" fmla="*/ 0 w 30"/>
              <a:gd name="T13" fmla="*/ 16 h 70"/>
            </a:gdLst>
            <a:ahLst/>
            <a:cxnLst>
              <a:cxn ang="0">
                <a:pos x="T0" y="T1"/>
              </a:cxn>
              <a:cxn ang="0">
                <a:pos x="T2" y="T3"/>
              </a:cxn>
              <a:cxn ang="0">
                <a:pos x="T4" y="T5"/>
              </a:cxn>
              <a:cxn ang="0">
                <a:pos x="T6" y="T7"/>
              </a:cxn>
              <a:cxn ang="0">
                <a:pos x="T8" y="T9"/>
              </a:cxn>
              <a:cxn ang="0">
                <a:pos x="T10" y="T11"/>
              </a:cxn>
              <a:cxn ang="0">
                <a:pos x="T12" y="T13"/>
              </a:cxn>
            </a:cxnLst>
            <a:rect l="0" t="0" r="r" b="b"/>
            <a:pathLst>
              <a:path w="30" h="70">
                <a:moveTo>
                  <a:pt x="0" y="16"/>
                </a:moveTo>
                <a:cubicBezTo>
                  <a:pt x="0" y="7"/>
                  <a:pt x="7" y="0"/>
                  <a:pt x="15" y="0"/>
                </a:cubicBezTo>
                <a:cubicBezTo>
                  <a:pt x="23" y="0"/>
                  <a:pt x="29" y="7"/>
                  <a:pt x="29" y="16"/>
                </a:cubicBezTo>
                <a:lnTo>
                  <a:pt x="29" y="54"/>
                </a:lnTo>
                <a:cubicBezTo>
                  <a:pt x="29" y="62"/>
                  <a:pt x="23" y="69"/>
                  <a:pt x="15" y="69"/>
                </a:cubicBezTo>
                <a:cubicBezTo>
                  <a:pt x="7" y="69"/>
                  <a:pt x="0" y="62"/>
                  <a:pt x="0" y="54"/>
                </a:cubicBezTo>
                <a:lnTo>
                  <a:pt x="0" y="16"/>
                </a:lnTo>
              </a:path>
            </a:pathLst>
          </a:custGeom>
          <a:solidFill>
            <a:schemeClr val="tx1">
              <a:lumMod val="90000"/>
              <a:lumOff val="10000"/>
            </a:schemeClr>
          </a:solidFill>
          <a:ln>
            <a:noFill/>
          </a:ln>
          <a:effectLst/>
          <a:extLst/>
        </p:spPr>
        <p:txBody>
          <a:bodyPr wrap="none" anchor="ctr"/>
          <a:lstStyle/>
          <a:p>
            <a:endParaRPr lang="en-US"/>
          </a:p>
        </p:txBody>
      </p:sp>
      <p:sp>
        <p:nvSpPr>
          <p:cNvPr id="344" name="Freeform 336"/>
          <p:cNvSpPr>
            <a:spLocks noChangeArrowheads="1"/>
          </p:cNvSpPr>
          <p:nvPr/>
        </p:nvSpPr>
        <p:spPr bwMode="auto">
          <a:xfrm>
            <a:off x="5781348" y="2784310"/>
            <a:ext cx="19050" cy="25400"/>
          </a:xfrm>
          <a:custGeom>
            <a:avLst/>
            <a:gdLst>
              <a:gd name="T0" fmla="*/ 4 w 54"/>
              <a:gd name="T1" fmla="*/ 24 h 69"/>
              <a:gd name="T2" fmla="*/ 9 w 54"/>
              <a:gd name="T3" fmla="*/ 4 h 69"/>
              <a:gd name="T4" fmla="*/ 30 w 54"/>
              <a:gd name="T5" fmla="*/ 10 h 69"/>
              <a:gd name="T6" fmla="*/ 49 w 54"/>
              <a:gd name="T7" fmla="*/ 43 h 69"/>
              <a:gd name="T8" fmla="*/ 44 w 54"/>
              <a:gd name="T9" fmla="*/ 64 h 69"/>
              <a:gd name="T10" fmla="*/ 23 w 54"/>
              <a:gd name="T11" fmla="*/ 57 h 69"/>
              <a:gd name="T12" fmla="*/ 4 w 54"/>
              <a:gd name="T13" fmla="*/ 24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4" y="24"/>
                </a:moveTo>
                <a:cubicBezTo>
                  <a:pt x="0" y="17"/>
                  <a:pt x="2" y="8"/>
                  <a:pt x="9" y="4"/>
                </a:cubicBezTo>
                <a:cubicBezTo>
                  <a:pt x="16" y="0"/>
                  <a:pt x="25" y="2"/>
                  <a:pt x="30" y="10"/>
                </a:cubicBezTo>
                <a:lnTo>
                  <a:pt x="49" y="43"/>
                </a:lnTo>
                <a:cubicBezTo>
                  <a:pt x="53" y="50"/>
                  <a:pt x="51" y="60"/>
                  <a:pt x="44" y="64"/>
                </a:cubicBezTo>
                <a:cubicBezTo>
                  <a:pt x="37" y="68"/>
                  <a:pt x="28" y="65"/>
                  <a:pt x="23" y="57"/>
                </a:cubicBezTo>
                <a:lnTo>
                  <a:pt x="4" y="24"/>
                </a:lnTo>
              </a:path>
            </a:pathLst>
          </a:custGeom>
          <a:solidFill>
            <a:schemeClr val="tx1">
              <a:lumMod val="90000"/>
              <a:lumOff val="10000"/>
            </a:schemeClr>
          </a:solidFill>
          <a:ln>
            <a:noFill/>
          </a:ln>
          <a:effectLst/>
          <a:extLst/>
        </p:spPr>
        <p:txBody>
          <a:bodyPr wrap="none" anchor="ctr"/>
          <a:lstStyle/>
          <a:p>
            <a:endParaRPr lang="en-US"/>
          </a:p>
        </p:txBody>
      </p:sp>
      <p:sp>
        <p:nvSpPr>
          <p:cNvPr id="345" name="Freeform 337"/>
          <p:cNvSpPr>
            <a:spLocks noChangeArrowheads="1"/>
          </p:cNvSpPr>
          <p:nvPr/>
        </p:nvSpPr>
        <p:spPr bwMode="auto">
          <a:xfrm>
            <a:off x="5805160" y="2763672"/>
            <a:ext cx="25400" cy="19050"/>
          </a:xfrm>
          <a:custGeom>
            <a:avLst/>
            <a:gdLst>
              <a:gd name="T0" fmla="*/ 11 w 69"/>
              <a:gd name="T1" fmla="*/ 30 h 54"/>
              <a:gd name="T2" fmla="*/ 4 w 69"/>
              <a:gd name="T3" fmla="*/ 10 h 54"/>
              <a:gd name="T4" fmla="*/ 25 w 69"/>
              <a:gd name="T5" fmla="*/ 5 h 54"/>
              <a:gd name="T6" fmla="*/ 58 w 69"/>
              <a:gd name="T7" fmla="*/ 24 h 54"/>
              <a:gd name="T8" fmla="*/ 64 w 69"/>
              <a:gd name="T9" fmla="*/ 44 h 54"/>
              <a:gd name="T10" fmla="*/ 44 w 69"/>
              <a:gd name="T11" fmla="*/ 49 h 54"/>
              <a:gd name="T12" fmla="*/ 11 w 69"/>
              <a:gd name="T13" fmla="*/ 30 h 54"/>
            </a:gdLst>
            <a:ahLst/>
            <a:cxnLst>
              <a:cxn ang="0">
                <a:pos x="T0" y="T1"/>
              </a:cxn>
              <a:cxn ang="0">
                <a:pos x="T2" y="T3"/>
              </a:cxn>
              <a:cxn ang="0">
                <a:pos x="T4" y="T5"/>
              </a:cxn>
              <a:cxn ang="0">
                <a:pos x="T6" y="T7"/>
              </a:cxn>
              <a:cxn ang="0">
                <a:pos x="T8" y="T9"/>
              </a:cxn>
              <a:cxn ang="0">
                <a:pos x="T10" y="T11"/>
              </a:cxn>
              <a:cxn ang="0">
                <a:pos x="T12" y="T13"/>
              </a:cxn>
            </a:cxnLst>
            <a:rect l="0" t="0" r="r" b="b"/>
            <a:pathLst>
              <a:path w="69" h="54">
                <a:moveTo>
                  <a:pt x="11" y="30"/>
                </a:moveTo>
                <a:cubicBezTo>
                  <a:pt x="3" y="26"/>
                  <a:pt x="0" y="16"/>
                  <a:pt x="4" y="10"/>
                </a:cubicBezTo>
                <a:cubicBezTo>
                  <a:pt x="8" y="3"/>
                  <a:pt x="18" y="0"/>
                  <a:pt x="25" y="5"/>
                </a:cubicBezTo>
                <a:lnTo>
                  <a:pt x="58" y="24"/>
                </a:lnTo>
                <a:cubicBezTo>
                  <a:pt x="66" y="28"/>
                  <a:pt x="68" y="37"/>
                  <a:pt x="64" y="44"/>
                </a:cubicBezTo>
                <a:cubicBezTo>
                  <a:pt x="60" y="51"/>
                  <a:pt x="51" y="53"/>
                  <a:pt x="44" y="49"/>
                </a:cubicBezTo>
                <a:lnTo>
                  <a:pt x="11" y="30"/>
                </a:lnTo>
              </a:path>
            </a:pathLst>
          </a:custGeom>
          <a:solidFill>
            <a:schemeClr val="tx1">
              <a:lumMod val="90000"/>
              <a:lumOff val="10000"/>
            </a:schemeClr>
          </a:solidFill>
          <a:ln>
            <a:noFill/>
          </a:ln>
          <a:effectLst/>
          <a:extLst/>
        </p:spPr>
        <p:txBody>
          <a:bodyPr wrap="none" anchor="ctr"/>
          <a:lstStyle/>
          <a:p>
            <a:endParaRPr lang="en-US"/>
          </a:p>
        </p:txBody>
      </p:sp>
      <p:sp>
        <p:nvSpPr>
          <p:cNvPr id="346" name="Freeform 338"/>
          <p:cNvSpPr>
            <a:spLocks noChangeArrowheads="1"/>
          </p:cNvSpPr>
          <p:nvPr/>
        </p:nvSpPr>
        <p:spPr bwMode="auto">
          <a:xfrm>
            <a:off x="5816273" y="2736685"/>
            <a:ext cx="25400" cy="11112"/>
          </a:xfrm>
          <a:custGeom>
            <a:avLst/>
            <a:gdLst>
              <a:gd name="T0" fmla="*/ 15 w 70"/>
              <a:gd name="T1" fmla="*/ 29 h 30"/>
              <a:gd name="T2" fmla="*/ 0 w 70"/>
              <a:gd name="T3" fmla="*/ 14 h 30"/>
              <a:gd name="T4" fmla="*/ 15 w 70"/>
              <a:gd name="T5" fmla="*/ 0 h 30"/>
              <a:gd name="T6" fmla="*/ 54 w 70"/>
              <a:gd name="T7" fmla="*/ 0 h 30"/>
              <a:gd name="T8" fmla="*/ 69 w 70"/>
              <a:gd name="T9" fmla="*/ 14 h 30"/>
              <a:gd name="T10" fmla="*/ 54 w 70"/>
              <a:gd name="T11" fmla="*/ 29 h 30"/>
              <a:gd name="T12" fmla="*/ 15 w 70"/>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70" h="30">
                <a:moveTo>
                  <a:pt x="15" y="29"/>
                </a:moveTo>
                <a:cubicBezTo>
                  <a:pt x="7" y="29"/>
                  <a:pt x="0" y="22"/>
                  <a:pt x="0" y="14"/>
                </a:cubicBezTo>
                <a:cubicBezTo>
                  <a:pt x="0" y="5"/>
                  <a:pt x="7" y="0"/>
                  <a:pt x="15" y="0"/>
                </a:cubicBezTo>
                <a:lnTo>
                  <a:pt x="54" y="0"/>
                </a:lnTo>
                <a:cubicBezTo>
                  <a:pt x="62" y="0"/>
                  <a:pt x="69" y="6"/>
                  <a:pt x="69" y="14"/>
                </a:cubicBezTo>
                <a:cubicBezTo>
                  <a:pt x="69" y="22"/>
                  <a:pt x="62" y="29"/>
                  <a:pt x="54" y="29"/>
                </a:cubicBezTo>
                <a:lnTo>
                  <a:pt x="15" y="29"/>
                </a:lnTo>
              </a:path>
            </a:pathLst>
          </a:custGeom>
          <a:solidFill>
            <a:schemeClr val="tx1">
              <a:lumMod val="90000"/>
              <a:lumOff val="10000"/>
            </a:schemeClr>
          </a:solidFill>
          <a:ln>
            <a:noFill/>
          </a:ln>
          <a:effectLst/>
          <a:extLst/>
        </p:spPr>
        <p:txBody>
          <a:bodyPr wrap="none" anchor="ctr"/>
          <a:lstStyle/>
          <a:p>
            <a:endParaRPr lang="en-US"/>
          </a:p>
        </p:txBody>
      </p:sp>
      <p:sp>
        <p:nvSpPr>
          <p:cNvPr id="347" name="Freeform 339"/>
          <p:cNvSpPr>
            <a:spLocks noChangeArrowheads="1"/>
          </p:cNvSpPr>
          <p:nvPr/>
        </p:nvSpPr>
        <p:spPr bwMode="auto">
          <a:xfrm>
            <a:off x="5808335" y="2696997"/>
            <a:ext cx="25400" cy="19050"/>
          </a:xfrm>
          <a:custGeom>
            <a:avLst/>
            <a:gdLst>
              <a:gd name="T0" fmla="*/ 25 w 69"/>
              <a:gd name="T1" fmla="*/ 49 h 54"/>
              <a:gd name="T2" fmla="*/ 4 w 69"/>
              <a:gd name="T3" fmla="*/ 44 h 54"/>
              <a:gd name="T4" fmla="*/ 10 w 69"/>
              <a:gd name="T5" fmla="*/ 24 h 54"/>
              <a:gd name="T6" fmla="*/ 43 w 69"/>
              <a:gd name="T7" fmla="*/ 5 h 54"/>
              <a:gd name="T8" fmla="*/ 64 w 69"/>
              <a:gd name="T9" fmla="*/ 9 h 54"/>
              <a:gd name="T10" fmla="*/ 58 w 69"/>
              <a:gd name="T11" fmla="*/ 30 h 54"/>
              <a:gd name="T12" fmla="*/ 25 w 69"/>
              <a:gd name="T13" fmla="*/ 49 h 54"/>
            </a:gdLst>
            <a:ahLst/>
            <a:cxnLst>
              <a:cxn ang="0">
                <a:pos x="T0" y="T1"/>
              </a:cxn>
              <a:cxn ang="0">
                <a:pos x="T2" y="T3"/>
              </a:cxn>
              <a:cxn ang="0">
                <a:pos x="T4" y="T5"/>
              </a:cxn>
              <a:cxn ang="0">
                <a:pos x="T6" y="T7"/>
              </a:cxn>
              <a:cxn ang="0">
                <a:pos x="T8" y="T9"/>
              </a:cxn>
              <a:cxn ang="0">
                <a:pos x="T10" y="T11"/>
              </a:cxn>
              <a:cxn ang="0">
                <a:pos x="T12" y="T13"/>
              </a:cxn>
            </a:cxnLst>
            <a:rect l="0" t="0" r="r" b="b"/>
            <a:pathLst>
              <a:path w="69" h="54">
                <a:moveTo>
                  <a:pt x="25" y="49"/>
                </a:moveTo>
                <a:cubicBezTo>
                  <a:pt x="18" y="53"/>
                  <a:pt x="8" y="51"/>
                  <a:pt x="4" y="44"/>
                </a:cubicBezTo>
                <a:cubicBezTo>
                  <a:pt x="0" y="37"/>
                  <a:pt x="3" y="28"/>
                  <a:pt x="10" y="24"/>
                </a:cubicBezTo>
                <a:lnTo>
                  <a:pt x="43" y="5"/>
                </a:lnTo>
                <a:cubicBezTo>
                  <a:pt x="51" y="0"/>
                  <a:pt x="60" y="2"/>
                  <a:pt x="64" y="9"/>
                </a:cubicBezTo>
                <a:cubicBezTo>
                  <a:pt x="68" y="16"/>
                  <a:pt x="65" y="26"/>
                  <a:pt x="58" y="30"/>
                </a:cubicBezTo>
                <a:lnTo>
                  <a:pt x="25" y="49"/>
                </a:lnTo>
              </a:path>
            </a:pathLst>
          </a:custGeom>
          <a:solidFill>
            <a:schemeClr val="tx1">
              <a:lumMod val="90000"/>
              <a:lumOff val="10000"/>
            </a:schemeClr>
          </a:solidFill>
          <a:ln>
            <a:noFill/>
          </a:ln>
          <a:effectLst/>
          <a:extLst/>
        </p:spPr>
        <p:txBody>
          <a:bodyPr wrap="none" anchor="ctr"/>
          <a:lstStyle/>
          <a:p>
            <a:endParaRPr lang="en-US"/>
          </a:p>
        </p:txBody>
      </p:sp>
      <p:sp>
        <p:nvSpPr>
          <p:cNvPr id="348" name="Freeform 340"/>
          <p:cNvSpPr>
            <a:spLocks noChangeArrowheads="1"/>
          </p:cNvSpPr>
          <p:nvPr/>
        </p:nvSpPr>
        <p:spPr bwMode="auto">
          <a:xfrm>
            <a:off x="5789285" y="2670010"/>
            <a:ext cx="19050" cy="25400"/>
          </a:xfrm>
          <a:custGeom>
            <a:avLst/>
            <a:gdLst>
              <a:gd name="T0" fmla="*/ 30 w 54"/>
              <a:gd name="T1" fmla="*/ 58 h 69"/>
              <a:gd name="T2" fmla="*/ 9 w 54"/>
              <a:gd name="T3" fmla="*/ 64 h 69"/>
              <a:gd name="T4" fmla="*/ 4 w 54"/>
              <a:gd name="T5" fmla="*/ 43 h 69"/>
              <a:gd name="T6" fmla="*/ 23 w 54"/>
              <a:gd name="T7" fmla="*/ 10 h 69"/>
              <a:gd name="T8" fmla="*/ 44 w 54"/>
              <a:gd name="T9" fmla="*/ 4 h 69"/>
              <a:gd name="T10" fmla="*/ 49 w 54"/>
              <a:gd name="T11" fmla="*/ 24 h 69"/>
              <a:gd name="T12" fmla="*/ 30 w 54"/>
              <a:gd name="T13" fmla="*/ 5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30" y="58"/>
                </a:moveTo>
                <a:cubicBezTo>
                  <a:pt x="25" y="65"/>
                  <a:pt x="16" y="68"/>
                  <a:pt x="9" y="64"/>
                </a:cubicBezTo>
                <a:cubicBezTo>
                  <a:pt x="2" y="60"/>
                  <a:pt x="0" y="50"/>
                  <a:pt x="4" y="43"/>
                </a:cubicBezTo>
                <a:lnTo>
                  <a:pt x="23" y="10"/>
                </a:lnTo>
                <a:cubicBezTo>
                  <a:pt x="28" y="2"/>
                  <a:pt x="37" y="0"/>
                  <a:pt x="44" y="4"/>
                </a:cubicBezTo>
                <a:cubicBezTo>
                  <a:pt x="51" y="8"/>
                  <a:pt x="53" y="17"/>
                  <a:pt x="49" y="24"/>
                </a:cubicBezTo>
                <a:lnTo>
                  <a:pt x="30" y="58"/>
                </a:lnTo>
              </a:path>
            </a:pathLst>
          </a:custGeom>
          <a:solidFill>
            <a:schemeClr val="tx1">
              <a:lumMod val="90000"/>
              <a:lumOff val="10000"/>
            </a:schemeClr>
          </a:solidFill>
          <a:ln>
            <a:noFill/>
          </a:ln>
          <a:effectLst/>
          <a:extLst/>
        </p:spPr>
        <p:txBody>
          <a:bodyPr wrap="none" anchor="ctr"/>
          <a:lstStyle/>
          <a:p>
            <a:endParaRPr lang="en-US"/>
          </a:p>
        </p:txBody>
      </p:sp>
      <p:sp>
        <p:nvSpPr>
          <p:cNvPr id="349" name="Freeform 341"/>
          <p:cNvSpPr>
            <a:spLocks noChangeArrowheads="1"/>
          </p:cNvSpPr>
          <p:nvPr/>
        </p:nvSpPr>
        <p:spPr bwMode="auto">
          <a:xfrm>
            <a:off x="6051223" y="2660485"/>
            <a:ext cx="117475" cy="163512"/>
          </a:xfrm>
          <a:custGeom>
            <a:avLst/>
            <a:gdLst>
              <a:gd name="T0" fmla="*/ 303 w 328"/>
              <a:gd name="T1" fmla="*/ 45 h 453"/>
              <a:gd name="T2" fmla="*/ 214 w 328"/>
              <a:gd name="T3" fmla="*/ 203 h 453"/>
              <a:gd name="T4" fmla="*/ 214 w 328"/>
              <a:gd name="T5" fmla="*/ 251 h 453"/>
              <a:gd name="T6" fmla="*/ 303 w 328"/>
              <a:gd name="T7" fmla="*/ 407 h 453"/>
              <a:gd name="T8" fmla="*/ 327 w 328"/>
              <a:gd name="T9" fmla="*/ 407 h 453"/>
              <a:gd name="T10" fmla="*/ 327 w 328"/>
              <a:gd name="T11" fmla="*/ 452 h 453"/>
              <a:gd name="T12" fmla="*/ 0 w 328"/>
              <a:gd name="T13" fmla="*/ 452 h 453"/>
              <a:gd name="T14" fmla="*/ 0 w 328"/>
              <a:gd name="T15" fmla="*/ 407 h 453"/>
              <a:gd name="T16" fmla="*/ 29 w 328"/>
              <a:gd name="T17" fmla="*/ 407 h 453"/>
              <a:gd name="T18" fmla="*/ 118 w 328"/>
              <a:gd name="T19" fmla="*/ 251 h 453"/>
              <a:gd name="T20" fmla="*/ 118 w 328"/>
              <a:gd name="T21" fmla="*/ 203 h 453"/>
              <a:gd name="T22" fmla="*/ 29 w 328"/>
              <a:gd name="T23" fmla="*/ 45 h 453"/>
              <a:gd name="T24" fmla="*/ 0 w 328"/>
              <a:gd name="T25" fmla="*/ 45 h 453"/>
              <a:gd name="T26" fmla="*/ 0 w 328"/>
              <a:gd name="T27" fmla="*/ 0 h 453"/>
              <a:gd name="T28" fmla="*/ 327 w 328"/>
              <a:gd name="T29" fmla="*/ 0 h 453"/>
              <a:gd name="T30" fmla="*/ 327 w 328"/>
              <a:gd name="T31" fmla="*/ 45 h 453"/>
              <a:gd name="T32" fmla="*/ 303 w 328"/>
              <a:gd name="T33" fmla="*/ 45 h 453"/>
              <a:gd name="T34" fmla="*/ 200 w 328"/>
              <a:gd name="T35" fmla="*/ 270 h 453"/>
              <a:gd name="T36" fmla="*/ 192 w 328"/>
              <a:gd name="T37" fmla="*/ 268 h 453"/>
              <a:gd name="T38" fmla="*/ 192 w 328"/>
              <a:gd name="T39" fmla="*/ 186 h 453"/>
              <a:gd name="T40" fmla="*/ 200 w 328"/>
              <a:gd name="T41" fmla="*/ 184 h 453"/>
              <a:gd name="T42" fmla="*/ 281 w 328"/>
              <a:gd name="T43" fmla="*/ 45 h 453"/>
              <a:gd name="T44" fmla="*/ 51 w 328"/>
              <a:gd name="T45" fmla="*/ 45 h 453"/>
              <a:gd name="T46" fmla="*/ 131 w 328"/>
              <a:gd name="T47" fmla="*/ 184 h 453"/>
              <a:gd name="T48" fmla="*/ 140 w 328"/>
              <a:gd name="T49" fmla="*/ 186 h 453"/>
              <a:gd name="T50" fmla="*/ 140 w 328"/>
              <a:gd name="T51" fmla="*/ 268 h 453"/>
              <a:gd name="T52" fmla="*/ 131 w 328"/>
              <a:gd name="T53" fmla="*/ 270 h 453"/>
              <a:gd name="T54" fmla="*/ 51 w 328"/>
              <a:gd name="T55" fmla="*/ 407 h 453"/>
              <a:gd name="T56" fmla="*/ 77 w 328"/>
              <a:gd name="T57" fmla="*/ 407 h 453"/>
              <a:gd name="T58" fmla="*/ 117 w 328"/>
              <a:gd name="T59" fmla="*/ 360 h 453"/>
              <a:gd name="T60" fmla="*/ 168 w 328"/>
              <a:gd name="T61" fmla="*/ 301 h 453"/>
              <a:gd name="T62" fmla="*/ 218 w 328"/>
              <a:gd name="T63" fmla="*/ 360 h 453"/>
              <a:gd name="T64" fmla="*/ 258 w 328"/>
              <a:gd name="T65" fmla="*/ 407 h 453"/>
              <a:gd name="T66" fmla="*/ 281 w 328"/>
              <a:gd name="T67" fmla="*/ 407 h 453"/>
              <a:gd name="T68" fmla="*/ 200 w 328"/>
              <a:gd name="T69" fmla="*/ 27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8" h="453">
                <a:moveTo>
                  <a:pt x="303" y="45"/>
                </a:moveTo>
                <a:cubicBezTo>
                  <a:pt x="299" y="130"/>
                  <a:pt x="268" y="185"/>
                  <a:pt x="214" y="203"/>
                </a:cubicBezTo>
                <a:lnTo>
                  <a:pt x="214" y="251"/>
                </a:lnTo>
                <a:cubicBezTo>
                  <a:pt x="268" y="269"/>
                  <a:pt x="299" y="323"/>
                  <a:pt x="303" y="407"/>
                </a:cubicBezTo>
                <a:lnTo>
                  <a:pt x="327" y="407"/>
                </a:lnTo>
                <a:lnTo>
                  <a:pt x="327" y="452"/>
                </a:lnTo>
                <a:lnTo>
                  <a:pt x="0" y="452"/>
                </a:lnTo>
                <a:lnTo>
                  <a:pt x="0" y="407"/>
                </a:lnTo>
                <a:lnTo>
                  <a:pt x="29" y="407"/>
                </a:lnTo>
                <a:cubicBezTo>
                  <a:pt x="33" y="323"/>
                  <a:pt x="64" y="269"/>
                  <a:pt x="118" y="251"/>
                </a:cubicBezTo>
                <a:lnTo>
                  <a:pt x="118" y="203"/>
                </a:lnTo>
                <a:cubicBezTo>
                  <a:pt x="63" y="185"/>
                  <a:pt x="32" y="130"/>
                  <a:pt x="29" y="45"/>
                </a:cubicBezTo>
                <a:lnTo>
                  <a:pt x="0" y="45"/>
                </a:lnTo>
                <a:lnTo>
                  <a:pt x="0" y="0"/>
                </a:lnTo>
                <a:lnTo>
                  <a:pt x="327" y="0"/>
                </a:lnTo>
                <a:lnTo>
                  <a:pt x="327" y="45"/>
                </a:lnTo>
                <a:lnTo>
                  <a:pt x="303" y="45"/>
                </a:lnTo>
                <a:close/>
                <a:moveTo>
                  <a:pt x="200" y="270"/>
                </a:moveTo>
                <a:lnTo>
                  <a:pt x="192" y="268"/>
                </a:lnTo>
                <a:lnTo>
                  <a:pt x="192" y="186"/>
                </a:lnTo>
                <a:lnTo>
                  <a:pt x="200" y="184"/>
                </a:lnTo>
                <a:cubicBezTo>
                  <a:pt x="261" y="169"/>
                  <a:pt x="278" y="103"/>
                  <a:pt x="281" y="45"/>
                </a:cubicBezTo>
                <a:lnTo>
                  <a:pt x="51" y="45"/>
                </a:lnTo>
                <a:cubicBezTo>
                  <a:pt x="54" y="103"/>
                  <a:pt x="70" y="169"/>
                  <a:pt x="131" y="184"/>
                </a:cubicBezTo>
                <a:lnTo>
                  <a:pt x="140" y="186"/>
                </a:lnTo>
                <a:lnTo>
                  <a:pt x="140" y="268"/>
                </a:lnTo>
                <a:lnTo>
                  <a:pt x="131" y="270"/>
                </a:lnTo>
                <a:cubicBezTo>
                  <a:pt x="71" y="285"/>
                  <a:pt x="54" y="349"/>
                  <a:pt x="51" y="407"/>
                </a:cubicBezTo>
                <a:lnTo>
                  <a:pt x="77" y="407"/>
                </a:lnTo>
                <a:lnTo>
                  <a:pt x="117" y="360"/>
                </a:lnTo>
                <a:lnTo>
                  <a:pt x="168" y="301"/>
                </a:lnTo>
                <a:lnTo>
                  <a:pt x="218" y="360"/>
                </a:lnTo>
                <a:lnTo>
                  <a:pt x="258" y="407"/>
                </a:lnTo>
                <a:lnTo>
                  <a:pt x="281" y="407"/>
                </a:lnTo>
                <a:cubicBezTo>
                  <a:pt x="278" y="349"/>
                  <a:pt x="260" y="285"/>
                  <a:pt x="200" y="270"/>
                </a:cubicBezTo>
                <a:close/>
              </a:path>
            </a:pathLst>
          </a:custGeom>
          <a:solidFill>
            <a:schemeClr val="tx1">
              <a:lumMod val="90000"/>
              <a:lumOff val="10000"/>
            </a:schemeClr>
          </a:solidFill>
          <a:ln>
            <a:noFill/>
          </a:ln>
          <a:effectLst/>
          <a:extLst/>
        </p:spPr>
        <p:txBody>
          <a:bodyPr wrap="none" anchor="ctr"/>
          <a:lstStyle/>
          <a:p>
            <a:endParaRPr lang="en-US"/>
          </a:p>
        </p:txBody>
      </p:sp>
      <p:sp>
        <p:nvSpPr>
          <p:cNvPr id="350" name="Freeform 342"/>
          <p:cNvSpPr>
            <a:spLocks noChangeArrowheads="1"/>
          </p:cNvSpPr>
          <p:nvPr/>
        </p:nvSpPr>
        <p:spPr bwMode="auto">
          <a:xfrm>
            <a:off x="6095673" y="2709697"/>
            <a:ext cx="33337" cy="19050"/>
          </a:xfrm>
          <a:custGeom>
            <a:avLst/>
            <a:gdLst>
              <a:gd name="T0" fmla="*/ 93 w 94"/>
              <a:gd name="T1" fmla="*/ 0 h 55"/>
              <a:gd name="T2" fmla="*/ 70 w 94"/>
              <a:gd name="T3" fmla="*/ 27 h 55"/>
              <a:gd name="T4" fmla="*/ 46 w 94"/>
              <a:gd name="T5" fmla="*/ 54 h 55"/>
              <a:gd name="T6" fmla="*/ 23 w 94"/>
              <a:gd name="T7" fmla="*/ 27 h 55"/>
              <a:gd name="T8" fmla="*/ 0 w 94"/>
              <a:gd name="T9" fmla="*/ 0 h 55"/>
              <a:gd name="T10" fmla="*/ 46 w 94"/>
              <a:gd name="T11" fmla="*/ 0 h 55"/>
              <a:gd name="T12" fmla="*/ 93 w 94"/>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94" h="55">
                <a:moveTo>
                  <a:pt x="93" y="0"/>
                </a:moveTo>
                <a:lnTo>
                  <a:pt x="70" y="27"/>
                </a:lnTo>
                <a:lnTo>
                  <a:pt x="46" y="54"/>
                </a:lnTo>
                <a:lnTo>
                  <a:pt x="23" y="27"/>
                </a:lnTo>
                <a:lnTo>
                  <a:pt x="0" y="0"/>
                </a:lnTo>
                <a:lnTo>
                  <a:pt x="46" y="0"/>
                </a:lnTo>
                <a:lnTo>
                  <a:pt x="93" y="0"/>
                </a:lnTo>
              </a:path>
            </a:pathLst>
          </a:custGeom>
          <a:solidFill>
            <a:schemeClr val="tx1">
              <a:lumMod val="90000"/>
              <a:lumOff val="10000"/>
            </a:schemeClr>
          </a:solidFill>
          <a:ln>
            <a:noFill/>
          </a:ln>
          <a:effectLst/>
          <a:extLst/>
        </p:spPr>
        <p:txBody>
          <a:bodyPr wrap="none" anchor="ctr"/>
          <a:lstStyle/>
          <a:p>
            <a:endParaRPr lang="en-US"/>
          </a:p>
        </p:txBody>
      </p:sp>
      <p:sp>
        <p:nvSpPr>
          <p:cNvPr id="351" name="Freeform 343"/>
          <p:cNvSpPr>
            <a:spLocks noChangeArrowheads="1"/>
          </p:cNvSpPr>
          <p:nvPr/>
        </p:nvSpPr>
        <p:spPr bwMode="auto">
          <a:xfrm>
            <a:off x="2453948" y="4305928"/>
            <a:ext cx="158750" cy="142875"/>
          </a:xfrm>
          <a:custGeom>
            <a:avLst/>
            <a:gdLst>
              <a:gd name="T0" fmla="*/ 151 w 439"/>
              <a:gd name="T1" fmla="*/ 397 h 398"/>
              <a:gd name="T2" fmla="*/ 14 w 439"/>
              <a:gd name="T3" fmla="*/ 243 h 398"/>
              <a:gd name="T4" fmla="*/ 21 w 439"/>
              <a:gd name="T5" fmla="*/ 191 h 398"/>
              <a:gd name="T6" fmla="*/ 79 w 439"/>
              <a:gd name="T7" fmla="*/ 197 h 398"/>
              <a:gd name="T8" fmla="*/ 149 w 439"/>
              <a:gd name="T9" fmla="*/ 275 h 398"/>
              <a:gd name="T10" fmla="*/ 357 w 439"/>
              <a:gd name="T11" fmla="*/ 21 h 398"/>
              <a:gd name="T12" fmla="*/ 415 w 439"/>
              <a:gd name="T13" fmla="*/ 12 h 398"/>
              <a:gd name="T14" fmla="*/ 424 w 439"/>
              <a:gd name="T15" fmla="*/ 64 h 398"/>
              <a:gd name="T16" fmla="*/ 151 w 439"/>
              <a:gd name="T17" fmla="*/ 39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398">
                <a:moveTo>
                  <a:pt x="151" y="397"/>
                </a:moveTo>
                <a:lnTo>
                  <a:pt x="14" y="243"/>
                </a:lnTo>
                <a:cubicBezTo>
                  <a:pt x="0" y="227"/>
                  <a:pt x="3" y="204"/>
                  <a:pt x="21" y="191"/>
                </a:cubicBezTo>
                <a:cubicBezTo>
                  <a:pt x="39" y="178"/>
                  <a:pt x="65" y="181"/>
                  <a:pt x="79" y="197"/>
                </a:cubicBezTo>
                <a:lnTo>
                  <a:pt x="149" y="275"/>
                </a:lnTo>
                <a:lnTo>
                  <a:pt x="357" y="21"/>
                </a:lnTo>
                <a:cubicBezTo>
                  <a:pt x="371" y="4"/>
                  <a:pt x="397" y="0"/>
                  <a:pt x="415" y="12"/>
                </a:cubicBezTo>
                <a:cubicBezTo>
                  <a:pt x="434" y="24"/>
                  <a:pt x="438" y="47"/>
                  <a:pt x="424" y="64"/>
                </a:cubicBezTo>
                <a:lnTo>
                  <a:pt x="151" y="397"/>
                </a:lnTo>
              </a:path>
            </a:pathLst>
          </a:custGeom>
          <a:solidFill>
            <a:schemeClr val="tx1">
              <a:lumMod val="90000"/>
              <a:lumOff val="10000"/>
            </a:schemeClr>
          </a:solidFill>
          <a:ln>
            <a:noFill/>
          </a:ln>
          <a:effectLst/>
          <a:extLst/>
        </p:spPr>
        <p:txBody>
          <a:bodyPr wrap="none" anchor="ctr"/>
          <a:lstStyle/>
          <a:p>
            <a:endParaRPr lang="en-US"/>
          </a:p>
        </p:txBody>
      </p:sp>
      <p:sp>
        <p:nvSpPr>
          <p:cNvPr id="352" name="Freeform 344"/>
          <p:cNvSpPr>
            <a:spLocks noChangeArrowheads="1"/>
          </p:cNvSpPr>
          <p:nvPr/>
        </p:nvSpPr>
        <p:spPr bwMode="auto">
          <a:xfrm>
            <a:off x="2801610" y="4305928"/>
            <a:ext cx="139700" cy="131763"/>
          </a:xfrm>
          <a:custGeom>
            <a:avLst/>
            <a:gdLst>
              <a:gd name="T0" fmla="*/ 133 w 387"/>
              <a:gd name="T1" fmla="*/ 365 h 366"/>
              <a:gd name="T2" fmla="*/ 12 w 387"/>
              <a:gd name="T3" fmla="*/ 223 h 366"/>
              <a:gd name="T4" fmla="*/ 18 w 387"/>
              <a:gd name="T5" fmla="*/ 176 h 366"/>
              <a:gd name="T6" fmla="*/ 70 w 387"/>
              <a:gd name="T7" fmla="*/ 181 h 366"/>
              <a:gd name="T8" fmla="*/ 131 w 387"/>
              <a:gd name="T9" fmla="*/ 253 h 366"/>
              <a:gd name="T10" fmla="*/ 316 w 387"/>
              <a:gd name="T11" fmla="*/ 19 h 366"/>
              <a:gd name="T12" fmla="*/ 367 w 387"/>
              <a:gd name="T13" fmla="*/ 11 h 366"/>
              <a:gd name="T14" fmla="*/ 375 w 387"/>
              <a:gd name="T15" fmla="*/ 59 h 366"/>
              <a:gd name="T16" fmla="*/ 133 w 387"/>
              <a:gd name="T17" fmla="*/ 36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366">
                <a:moveTo>
                  <a:pt x="133" y="365"/>
                </a:moveTo>
                <a:lnTo>
                  <a:pt x="12" y="223"/>
                </a:lnTo>
                <a:cubicBezTo>
                  <a:pt x="0" y="208"/>
                  <a:pt x="3" y="187"/>
                  <a:pt x="18" y="176"/>
                </a:cubicBezTo>
                <a:cubicBezTo>
                  <a:pt x="34" y="164"/>
                  <a:pt x="57" y="166"/>
                  <a:pt x="70" y="181"/>
                </a:cubicBezTo>
                <a:lnTo>
                  <a:pt x="131" y="253"/>
                </a:lnTo>
                <a:lnTo>
                  <a:pt x="316" y="19"/>
                </a:lnTo>
                <a:cubicBezTo>
                  <a:pt x="327" y="4"/>
                  <a:pt x="350" y="0"/>
                  <a:pt x="367" y="11"/>
                </a:cubicBezTo>
                <a:cubicBezTo>
                  <a:pt x="383" y="22"/>
                  <a:pt x="386" y="43"/>
                  <a:pt x="375" y="59"/>
                </a:cubicBezTo>
                <a:lnTo>
                  <a:pt x="133" y="365"/>
                </a:lnTo>
              </a:path>
            </a:pathLst>
          </a:custGeom>
          <a:solidFill>
            <a:schemeClr val="tx1">
              <a:lumMod val="90000"/>
              <a:lumOff val="10000"/>
            </a:schemeClr>
          </a:solidFill>
          <a:ln>
            <a:noFill/>
          </a:ln>
          <a:effectLst/>
          <a:extLst/>
        </p:spPr>
        <p:txBody>
          <a:bodyPr wrap="none" anchor="ctr"/>
          <a:lstStyle/>
          <a:p>
            <a:endParaRPr lang="en-US"/>
          </a:p>
        </p:txBody>
      </p:sp>
      <p:sp>
        <p:nvSpPr>
          <p:cNvPr id="353" name="Freeform 345"/>
          <p:cNvSpPr>
            <a:spLocks noChangeArrowheads="1"/>
          </p:cNvSpPr>
          <p:nvPr/>
        </p:nvSpPr>
        <p:spPr bwMode="auto">
          <a:xfrm>
            <a:off x="2776210" y="4326566"/>
            <a:ext cx="142875" cy="142875"/>
          </a:xfrm>
          <a:custGeom>
            <a:avLst/>
            <a:gdLst>
              <a:gd name="T0" fmla="*/ 367 w 396"/>
              <a:gd name="T1" fmla="*/ 367 h 396"/>
              <a:gd name="T2" fmla="*/ 367 w 396"/>
              <a:gd name="T3" fmla="*/ 28 h 396"/>
              <a:gd name="T4" fmla="*/ 28 w 396"/>
              <a:gd name="T5" fmla="*/ 28 h 396"/>
              <a:gd name="T6" fmla="*/ 28 w 396"/>
              <a:gd name="T7" fmla="*/ 367 h 396"/>
              <a:gd name="T8" fmla="*/ 367 w 396"/>
              <a:gd name="T9" fmla="*/ 367 h 396"/>
              <a:gd name="T10" fmla="*/ 395 w 396"/>
              <a:gd name="T11" fmla="*/ 0 h 396"/>
              <a:gd name="T12" fmla="*/ 395 w 396"/>
              <a:gd name="T13" fmla="*/ 395 h 396"/>
              <a:gd name="T14" fmla="*/ 0 w 396"/>
              <a:gd name="T15" fmla="*/ 395 h 396"/>
              <a:gd name="T16" fmla="*/ 0 w 396"/>
              <a:gd name="T17" fmla="*/ 0 h 396"/>
              <a:gd name="T18" fmla="*/ 395 w 396"/>
              <a:gd name="T19"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6">
                <a:moveTo>
                  <a:pt x="367" y="367"/>
                </a:moveTo>
                <a:lnTo>
                  <a:pt x="367" y="28"/>
                </a:lnTo>
                <a:lnTo>
                  <a:pt x="28" y="28"/>
                </a:lnTo>
                <a:lnTo>
                  <a:pt x="28" y="367"/>
                </a:lnTo>
                <a:lnTo>
                  <a:pt x="367" y="367"/>
                </a:lnTo>
                <a:close/>
                <a:moveTo>
                  <a:pt x="395" y="0"/>
                </a:moveTo>
                <a:lnTo>
                  <a:pt x="395" y="395"/>
                </a:lnTo>
                <a:lnTo>
                  <a:pt x="0" y="395"/>
                </a:lnTo>
                <a:lnTo>
                  <a:pt x="0" y="0"/>
                </a:lnTo>
                <a:lnTo>
                  <a:pt x="395" y="0"/>
                </a:lnTo>
                <a:close/>
              </a:path>
            </a:pathLst>
          </a:custGeom>
          <a:solidFill>
            <a:schemeClr val="tx1">
              <a:lumMod val="90000"/>
              <a:lumOff val="10000"/>
            </a:schemeClr>
          </a:solidFill>
          <a:ln>
            <a:noFill/>
          </a:ln>
          <a:effectLst/>
          <a:extLst/>
        </p:spPr>
        <p:txBody>
          <a:bodyPr wrap="none" anchor="ctr"/>
          <a:lstStyle/>
          <a:p>
            <a:endParaRPr lang="en-US"/>
          </a:p>
        </p:txBody>
      </p:sp>
      <p:sp>
        <p:nvSpPr>
          <p:cNvPr id="354" name="Freeform 346"/>
          <p:cNvSpPr>
            <a:spLocks noChangeArrowheads="1"/>
          </p:cNvSpPr>
          <p:nvPr/>
        </p:nvSpPr>
        <p:spPr bwMode="auto">
          <a:xfrm>
            <a:off x="3127048" y="4305928"/>
            <a:ext cx="139700" cy="131763"/>
          </a:xfrm>
          <a:custGeom>
            <a:avLst/>
            <a:gdLst>
              <a:gd name="T0" fmla="*/ 133 w 387"/>
              <a:gd name="T1" fmla="*/ 365 h 366"/>
              <a:gd name="T2" fmla="*/ 12 w 387"/>
              <a:gd name="T3" fmla="*/ 223 h 366"/>
              <a:gd name="T4" fmla="*/ 18 w 387"/>
              <a:gd name="T5" fmla="*/ 176 h 366"/>
              <a:gd name="T6" fmla="*/ 70 w 387"/>
              <a:gd name="T7" fmla="*/ 181 h 366"/>
              <a:gd name="T8" fmla="*/ 131 w 387"/>
              <a:gd name="T9" fmla="*/ 253 h 366"/>
              <a:gd name="T10" fmla="*/ 316 w 387"/>
              <a:gd name="T11" fmla="*/ 19 h 366"/>
              <a:gd name="T12" fmla="*/ 367 w 387"/>
              <a:gd name="T13" fmla="*/ 11 h 366"/>
              <a:gd name="T14" fmla="*/ 375 w 387"/>
              <a:gd name="T15" fmla="*/ 59 h 366"/>
              <a:gd name="T16" fmla="*/ 133 w 387"/>
              <a:gd name="T17" fmla="*/ 36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 h="366">
                <a:moveTo>
                  <a:pt x="133" y="365"/>
                </a:moveTo>
                <a:lnTo>
                  <a:pt x="12" y="223"/>
                </a:lnTo>
                <a:cubicBezTo>
                  <a:pt x="0" y="208"/>
                  <a:pt x="3" y="187"/>
                  <a:pt x="18" y="176"/>
                </a:cubicBezTo>
                <a:cubicBezTo>
                  <a:pt x="34" y="164"/>
                  <a:pt x="57" y="166"/>
                  <a:pt x="70" y="181"/>
                </a:cubicBezTo>
                <a:lnTo>
                  <a:pt x="131" y="253"/>
                </a:lnTo>
                <a:lnTo>
                  <a:pt x="316" y="19"/>
                </a:lnTo>
                <a:cubicBezTo>
                  <a:pt x="327" y="4"/>
                  <a:pt x="350" y="0"/>
                  <a:pt x="367" y="11"/>
                </a:cubicBezTo>
                <a:cubicBezTo>
                  <a:pt x="383" y="22"/>
                  <a:pt x="386" y="43"/>
                  <a:pt x="375" y="59"/>
                </a:cubicBezTo>
                <a:lnTo>
                  <a:pt x="133" y="365"/>
                </a:lnTo>
              </a:path>
            </a:pathLst>
          </a:custGeom>
          <a:solidFill>
            <a:schemeClr val="tx1">
              <a:lumMod val="90000"/>
              <a:lumOff val="10000"/>
            </a:schemeClr>
          </a:solidFill>
          <a:ln>
            <a:noFill/>
          </a:ln>
          <a:effectLst/>
          <a:extLst/>
        </p:spPr>
        <p:txBody>
          <a:bodyPr wrap="none" anchor="ctr"/>
          <a:lstStyle/>
          <a:p>
            <a:endParaRPr lang="en-US"/>
          </a:p>
        </p:txBody>
      </p:sp>
      <p:sp>
        <p:nvSpPr>
          <p:cNvPr id="355" name="Freeform 347"/>
          <p:cNvSpPr>
            <a:spLocks noChangeArrowheads="1"/>
          </p:cNvSpPr>
          <p:nvPr/>
        </p:nvSpPr>
        <p:spPr bwMode="auto">
          <a:xfrm>
            <a:off x="3223885" y="4448803"/>
            <a:ext cx="20638" cy="20638"/>
          </a:xfrm>
          <a:custGeom>
            <a:avLst/>
            <a:gdLst>
              <a:gd name="T0" fmla="*/ 56 w 57"/>
              <a:gd name="T1" fmla="*/ 56 h 57"/>
              <a:gd name="T2" fmla="*/ 0 w 57"/>
              <a:gd name="T3" fmla="*/ 56 h 57"/>
              <a:gd name="T4" fmla="*/ 0 w 57"/>
              <a:gd name="T5" fmla="*/ 28 h 57"/>
              <a:gd name="T6" fmla="*/ 28 w 57"/>
              <a:gd name="T7" fmla="*/ 28 h 57"/>
              <a:gd name="T8" fmla="*/ 28 w 57"/>
              <a:gd name="T9" fmla="*/ 0 h 57"/>
              <a:gd name="T10" fmla="*/ 56 w 57"/>
              <a:gd name="T11" fmla="*/ 0 h 57"/>
              <a:gd name="T12" fmla="*/ 56 w 57"/>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57" h="57">
                <a:moveTo>
                  <a:pt x="56" y="56"/>
                </a:moveTo>
                <a:lnTo>
                  <a:pt x="0" y="56"/>
                </a:lnTo>
                <a:lnTo>
                  <a:pt x="0" y="28"/>
                </a:lnTo>
                <a:lnTo>
                  <a:pt x="28" y="28"/>
                </a:lnTo>
                <a:lnTo>
                  <a:pt x="28" y="0"/>
                </a:lnTo>
                <a:lnTo>
                  <a:pt x="56" y="0"/>
                </a:lnTo>
                <a:lnTo>
                  <a:pt x="56" y="56"/>
                </a:lnTo>
              </a:path>
            </a:pathLst>
          </a:custGeom>
          <a:solidFill>
            <a:schemeClr val="tx1">
              <a:lumMod val="90000"/>
              <a:lumOff val="10000"/>
            </a:schemeClr>
          </a:solidFill>
          <a:ln>
            <a:noFill/>
          </a:ln>
          <a:effectLst/>
          <a:extLst/>
        </p:spPr>
        <p:txBody>
          <a:bodyPr wrap="none" anchor="ctr"/>
          <a:lstStyle/>
          <a:p>
            <a:endParaRPr lang="en-US"/>
          </a:p>
        </p:txBody>
      </p:sp>
      <p:sp>
        <p:nvSpPr>
          <p:cNvPr id="356" name="Freeform 348"/>
          <p:cNvSpPr>
            <a:spLocks noChangeArrowheads="1"/>
          </p:cNvSpPr>
          <p:nvPr/>
        </p:nvSpPr>
        <p:spPr bwMode="auto">
          <a:xfrm>
            <a:off x="3142923" y="4459916"/>
            <a:ext cx="61912" cy="11112"/>
          </a:xfrm>
          <a:custGeom>
            <a:avLst/>
            <a:gdLst>
              <a:gd name="T0" fmla="*/ 169 w 170"/>
              <a:gd name="T1" fmla="*/ 28 h 29"/>
              <a:gd name="T2" fmla="*/ 113 w 170"/>
              <a:gd name="T3" fmla="*/ 28 h 29"/>
              <a:gd name="T4" fmla="*/ 113 w 170"/>
              <a:gd name="T5" fmla="*/ 0 h 29"/>
              <a:gd name="T6" fmla="*/ 169 w 170"/>
              <a:gd name="T7" fmla="*/ 0 h 29"/>
              <a:gd name="T8" fmla="*/ 169 w 170"/>
              <a:gd name="T9" fmla="*/ 28 h 29"/>
              <a:gd name="T10" fmla="*/ 56 w 170"/>
              <a:gd name="T11" fmla="*/ 28 h 29"/>
              <a:gd name="T12" fmla="*/ 0 w 170"/>
              <a:gd name="T13" fmla="*/ 28 h 29"/>
              <a:gd name="T14" fmla="*/ 0 w 170"/>
              <a:gd name="T15" fmla="*/ 0 h 29"/>
              <a:gd name="T16" fmla="*/ 56 w 170"/>
              <a:gd name="T17" fmla="*/ 0 h 29"/>
              <a:gd name="T18" fmla="*/ 56 w 170"/>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9">
                <a:moveTo>
                  <a:pt x="169" y="28"/>
                </a:moveTo>
                <a:lnTo>
                  <a:pt x="113" y="28"/>
                </a:lnTo>
                <a:lnTo>
                  <a:pt x="113" y="0"/>
                </a:lnTo>
                <a:lnTo>
                  <a:pt x="169" y="0"/>
                </a:lnTo>
                <a:lnTo>
                  <a:pt x="169" y="28"/>
                </a:lnTo>
                <a:close/>
                <a:moveTo>
                  <a:pt x="56" y="28"/>
                </a:moveTo>
                <a:lnTo>
                  <a:pt x="0" y="28"/>
                </a:lnTo>
                <a:lnTo>
                  <a:pt x="0" y="0"/>
                </a:lnTo>
                <a:lnTo>
                  <a:pt x="56" y="0"/>
                </a:lnTo>
                <a:lnTo>
                  <a:pt x="56" y="28"/>
                </a:lnTo>
                <a:close/>
              </a:path>
            </a:pathLst>
          </a:custGeom>
          <a:solidFill>
            <a:schemeClr val="tx1">
              <a:lumMod val="90000"/>
              <a:lumOff val="10000"/>
            </a:schemeClr>
          </a:solidFill>
          <a:ln>
            <a:noFill/>
          </a:ln>
          <a:effectLst/>
          <a:extLst/>
        </p:spPr>
        <p:txBody>
          <a:bodyPr wrap="none" anchor="ctr"/>
          <a:lstStyle/>
          <a:p>
            <a:endParaRPr lang="en-US"/>
          </a:p>
        </p:txBody>
      </p:sp>
      <p:sp>
        <p:nvSpPr>
          <p:cNvPr id="357" name="Freeform 349"/>
          <p:cNvSpPr>
            <a:spLocks noChangeArrowheads="1"/>
          </p:cNvSpPr>
          <p:nvPr/>
        </p:nvSpPr>
        <p:spPr bwMode="auto">
          <a:xfrm>
            <a:off x="3101648" y="4448803"/>
            <a:ext cx="20637" cy="20638"/>
          </a:xfrm>
          <a:custGeom>
            <a:avLst/>
            <a:gdLst>
              <a:gd name="T0" fmla="*/ 57 w 58"/>
              <a:gd name="T1" fmla="*/ 56 h 57"/>
              <a:gd name="T2" fmla="*/ 0 w 58"/>
              <a:gd name="T3" fmla="*/ 56 h 57"/>
              <a:gd name="T4" fmla="*/ 0 w 58"/>
              <a:gd name="T5" fmla="*/ 0 h 57"/>
              <a:gd name="T6" fmla="*/ 28 w 58"/>
              <a:gd name="T7" fmla="*/ 0 h 57"/>
              <a:gd name="T8" fmla="*/ 28 w 58"/>
              <a:gd name="T9" fmla="*/ 28 h 57"/>
              <a:gd name="T10" fmla="*/ 57 w 58"/>
              <a:gd name="T11" fmla="*/ 28 h 57"/>
              <a:gd name="T12" fmla="*/ 57 w 58"/>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58" h="57">
                <a:moveTo>
                  <a:pt x="57" y="56"/>
                </a:moveTo>
                <a:lnTo>
                  <a:pt x="0" y="56"/>
                </a:lnTo>
                <a:lnTo>
                  <a:pt x="0" y="0"/>
                </a:lnTo>
                <a:lnTo>
                  <a:pt x="28" y="0"/>
                </a:lnTo>
                <a:lnTo>
                  <a:pt x="28" y="28"/>
                </a:lnTo>
                <a:lnTo>
                  <a:pt x="57" y="28"/>
                </a:lnTo>
                <a:lnTo>
                  <a:pt x="57" y="56"/>
                </a:lnTo>
              </a:path>
            </a:pathLst>
          </a:custGeom>
          <a:solidFill>
            <a:schemeClr val="tx1">
              <a:lumMod val="90000"/>
              <a:lumOff val="10000"/>
            </a:schemeClr>
          </a:solidFill>
          <a:ln>
            <a:noFill/>
          </a:ln>
          <a:effectLst/>
          <a:extLst/>
        </p:spPr>
        <p:txBody>
          <a:bodyPr wrap="none" anchor="ctr"/>
          <a:lstStyle/>
          <a:p>
            <a:endParaRPr lang="en-US"/>
          </a:p>
        </p:txBody>
      </p:sp>
      <p:sp>
        <p:nvSpPr>
          <p:cNvPr id="358" name="Freeform 350"/>
          <p:cNvSpPr>
            <a:spLocks noChangeArrowheads="1"/>
          </p:cNvSpPr>
          <p:nvPr/>
        </p:nvSpPr>
        <p:spPr bwMode="auto">
          <a:xfrm>
            <a:off x="3101648" y="4367841"/>
            <a:ext cx="11112" cy="61912"/>
          </a:xfrm>
          <a:custGeom>
            <a:avLst/>
            <a:gdLst>
              <a:gd name="T0" fmla="*/ 28 w 29"/>
              <a:gd name="T1" fmla="*/ 169 h 170"/>
              <a:gd name="T2" fmla="*/ 0 w 29"/>
              <a:gd name="T3" fmla="*/ 169 h 170"/>
              <a:gd name="T4" fmla="*/ 0 w 29"/>
              <a:gd name="T5" fmla="*/ 113 h 170"/>
              <a:gd name="T6" fmla="*/ 28 w 29"/>
              <a:gd name="T7" fmla="*/ 113 h 170"/>
              <a:gd name="T8" fmla="*/ 28 w 29"/>
              <a:gd name="T9" fmla="*/ 169 h 170"/>
              <a:gd name="T10" fmla="*/ 28 w 29"/>
              <a:gd name="T11" fmla="*/ 56 h 170"/>
              <a:gd name="T12" fmla="*/ 0 w 29"/>
              <a:gd name="T13" fmla="*/ 56 h 170"/>
              <a:gd name="T14" fmla="*/ 0 w 29"/>
              <a:gd name="T15" fmla="*/ 0 h 170"/>
              <a:gd name="T16" fmla="*/ 28 w 29"/>
              <a:gd name="T17" fmla="*/ 0 h 170"/>
              <a:gd name="T18" fmla="*/ 28 w 29"/>
              <a:gd name="T19" fmla="*/ 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70">
                <a:moveTo>
                  <a:pt x="28" y="169"/>
                </a:moveTo>
                <a:lnTo>
                  <a:pt x="0" y="169"/>
                </a:lnTo>
                <a:lnTo>
                  <a:pt x="0" y="113"/>
                </a:lnTo>
                <a:lnTo>
                  <a:pt x="28" y="113"/>
                </a:lnTo>
                <a:lnTo>
                  <a:pt x="28" y="169"/>
                </a:lnTo>
                <a:close/>
                <a:moveTo>
                  <a:pt x="28" y="56"/>
                </a:moveTo>
                <a:lnTo>
                  <a:pt x="0" y="56"/>
                </a:lnTo>
                <a:lnTo>
                  <a:pt x="0" y="0"/>
                </a:lnTo>
                <a:lnTo>
                  <a:pt x="28" y="0"/>
                </a:lnTo>
                <a:lnTo>
                  <a:pt x="28" y="56"/>
                </a:lnTo>
                <a:close/>
              </a:path>
            </a:pathLst>
          </a:custGeom>
          <a:solidFill>
            <a:schemeClr val="tx1">
              <a:lumMod val="90000"/>
              <a:lumOff val="10000"/>
            </a:schemeClr>
          </a:solidFill>
          <a:ln>
            <a:noFill/>
          </a:ln>
          <a:effectLst/>
          <a:extLst/>
        </p:spPr>
        <p:txBody>
          <a:bodyPr wrap="none" anchor="ctr"/>
          <a:lstStyle/>
          <a:p>
            <a:endParaRPr lang="en-US"/>
          </a:p>
        </p:txBody>
      </p:sp>
      <p:sp>
        <p:nvSpPr>
          <p:cNvPr id="359" name="Freeform 351"/>
          <p:cNvSpPr>
            <a:spLocks noChangeArrowheads="1"/>
          </p:cNvSpPr>
          <p:nvPr/>
        </p:nvSpPr>
        <p:spPr bwMode="auto">
          <a:xfrm>
            <a:off x="3101648" y="4326566"/>
            <a:ext cx="20637" cy="20637"/>
          </a:xfrm>
          <a:custGeom>
            <a:avLst/>
            <a:gdLst>
              <a:gd name="T0" fmla="*/ 28 w 58"/>
              <a:gd name="T1" fmla="*/ 57 h 58"/>
              <a:gd name="T2" fmla="*/ 0 w 58"/>
              <a:gd name="T3" fmla="*/ 57 h 58"/>
              <a:gd name="T4" fmla="*/ 0 w 58"/>
              <a:gd name="T5" fmla="*/ 0 h 58"/>
              <a:gd name="T6" fmla="*/ 57 w 58"/>
              <a:gd name="T7" fmla="*/ 0 h 58"/>
              <a:gd name="T8" fmla="*/ 57 w 58"/>
              <a:gd name="T9" fmla="*/ 28 h 58"/>
              <a:gd name="T10" fmla="*/ 28 w 58"/>
              <a:gd name="T11" fmla="*/ 28 h 58"/>
              <a:gd name="T12" fmla="*/ 28 w 58"/>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28" y="57"/>
                </a:moveTo>
                <a:lnTo>
                  <a:pt x="0" y="57"/>
                </a:lnTo>
                <a:lnTo>
                  <a:pt x="0" y="0"/>
                </a:lnTo>
                <a:lnTo>
                  <a:pt x="57" y="0"/>
                </a:lnTo>
                <a:lnTo>
                  <a:pt x="57" y="28"/>
                </a:lnTo>
                <a:lnTo>
                  <a:pt x="28" y="28"/>
                </a:lnTo>
                <a:lnTo>
                  <a:pt x="28" y="57"/>
                </a:lnTo>
              </a:path>
            </a:pathLst>
          </a:custGeom>
          <a:solidFill>
            <a:schemeClr val="tx1">
              <a:lumMod val="90000"/>
              <a:lumOff val="10000"/>
            </a:schemeClr>
          </a:solidFill>
          <a:ln>
            <a:noFill/>
          </a:ln>
          <a:effectLst/>
          <a:extLst/>
        </p:spPr>
        <p:txBody>
          <a:bodyPr wrap="none" anchor="ctr"/>
          <a:lstStyle/>
          <a:p>
            <a:endParaRPr lang="en-US"/>
          </a:p>
        </p:txBody>
      </p:sp>
      <p:sp>
        <p:nvSpPr>
          <p:cNvPr id="360" name="Freeform 352"/>
          <p:cNvSpPr>
            <a:spLocks noChangeArrowheads="1"/>
          </p:cNvSpPr>
          <p:nvPr/>
        </p:nvSpPr>
        <p:spPr bwMode="auto">
          <a:xfrm>
            <a:off x="3142923" y="4326566"/>
            <a:ext cx="61912" cy="11112"/>
          </a:xfrm>
          <a:custGeom>
            <a:avLst/>
            <a:gdLst>
              <a:gd name="T0" fmla="*/ 169 w 170"/>
              <a:gd name="T1" fmla="*/ 28 h 29"/>
              <a:gd name="T2" fmla="*/ 113 w 170"/>
              <a:gd name="T3" fmla="*/ 28 h 29"/>
              <a:gd name="T4" fmla="*/ 113 w 170"/>
              <a:gd name="T5" fmla="*/ 0 h 29"/>
              <a:gd name="T6" fmla="*/ 169 w 170"/>
              <a:gd name="T7" fmla="*/ 0 h 29"/>
              <a:gd name="T8" fmla="*/ 169 w 170"/>
              <a:gd name="T9" fmla="*/ 28 h 29"/>
              <a:gd name="T10" fmla="*/ 56 w 170"/>
              <a:gd name="T11" fmla="*/ 28 h 29"/>
              <a:gd name="T12" fmla="*/ 0 w 170"/>
              <a:gd name="T13" fmla="*/ 28 h 29"/>
              <a:gd name="T14" fmla="*/ 0 w 170"/>
              <a:gd name="T15" fmla="*/ 0 h 29"/>
              <a:gd name="T16" fmla="*/ 56 w 170"/>
              <a:gd name="T17" fmla="*/ 0 h 29"/>
              <a:gd name="T18" fmla="*/ 56 w 170"/>
              <a:gd name="T19"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9">
                <a:moveTo>
                  <a:pt x="169" y="28"/>
                </a:moveTo>
                <a:lnTo>
                  <a:pt x="113" y="28"/>
                </a:lnTo>
                <a:lnTo>
                  <a:pt x="113" y="0"/>
                </a:lnTo>
                <a:lnTo>
                  <a:pt x="169" y="0"/>
                </a:lnTo>
                <a:lnTo>
                  <a:pt x="169" y="28"/>
                </a:lnTo>
                <a:close/>
                <a:moveTo>
                  <a:pt x="56" y="28"/>
                </a:moveTo>
                <a:lnTo>
                  <a:pt x="0" y="28"/>
                </a:lnTo>
                <a:lnTo>
                  <a:pt x="0" y="0"/>
                </a:lnTo>
                <a:lnTo>
                  <a:pt x="56" y="0"/>
                </a:lnTo>
                <a:lnTo>
                  <a:pt x="56" y="28"/>
                </a:lnTo>
                <a:close/>
              </a:path>
            </a:pathLst>
          </a:custGeom>
          <a:solidFill>
            <a:schemeClr val="tx1">
              <a:lumMod val="90000"/>
              <a:lumOff val="10000"/>
            </a:schemeClr>
          </a:solidFill>
          <a:ln>
            <a:noFill/>
          </a:ln>
          <a:effectLst/>
          <a:extLst/>
        </p:spPr>
        <p:txBody>
          <a:bodyPr wrap="none" anchor="ctr"/>
          <a:lstStyle/>
          <a:p>
            <a:endParaRPr lang="en-US"/>
          </a:p>
        </p:txBody>
      </p:sp>
      <p:sp>
        <p:nvSpPr>
          <p:cNvPr id="361" name="Freeform 353"/>
          <p:cNvSpPr>
            <a:spLocks noChangeArrowheads="1"/>
          </p:cNvSpPr>
          <p:nvPr/>
        </p:nvSpPr>
        <p:spPr bwMode="auto">
          <a:xfrm>
            <a:off x="3228648" y="4326566"/>
            <a:ext cx="15875" cy="15875"/>
          </a:xfrm>
          <a:custGeom>
            <a:avLst/>
            <a:gdLst>
              <a:gd name="T0" fmla="*/ 42 w 43"/>
              <a:gd name="T1" fmla="*/ 42 h 43"/>
              <a:gd name="T2" fmla="*/ 14 w 43"/>
              <a:gd name="T3" fmla="*/ 42 h 43"/>
              <a:gd name="T4" fmla="*/ 14 w 43"/>
              <a:gd name="T5" fmla="*/ 28 h 43"/>
              <a:gd name="T6" fmla="*/ 0 w 43"/>
              <a:gd name="T7" fmla="*/ 28 h 43"/>
              <a:gd name="T8" fmla="*/ 0 w 43"/>
              <a:gd name="T9" fmla="*/ 0 h 43"/>
              <a:gd name="T10" fmla="*/ 42 w 43"/>
              <a:gd name="T11" fmla="*/ 0 h 43"/>
              <a:gd name="T12" fmla="*/ 42 w 43"/>
              <a:gd name="T13" fmla="*/ 42 h 43"/>
            </a:gdLst>
            <a:ahLst/>
            <a:cxnLst>
              <a:cxn ang="0">
                <a:pos x="T0" y="T1"/>
              </a:cxn>
              <a:cxn ang="0">
                <a:pos x="T2" y="T3"/>
              </a:cxn>
              <a:cxn ang="0">
                <a:pos x="T4" y="T5"/>
              </a:cxn>
              <a:cxn ang="0">
                <a:pos x="T6" y="T7"/>
              </a:cxn>
              <a:cxn ang="0">
                <a:pos x="T8" y="T9"/>
              </a:cxn>
              <a:cxn ang="0">
                <a:pos x="T10" y="T11"/>
              </a:cxn>
              <a:cxn ang="0">
                <a:pos x="T12" y="T13"/>
              </a:cxn>
            </a:cxnLst>
            <a:rect l="0" t="0" r="r" b="b"/>
            <a:pathLst>
              <a:path w="43" h="43">
                <a:moveTo>
                  <a:pt x="42" y="42"/>
                </a:moveTo>
                <a:lnTo>
                  <a:pt x="14" y="42"/>
                </a:lnTo>
                <a:lnTo>
                  <a:pt x="14" y="28"/>
                </a:lnTo>
                <a:lnTo>
                  <a:pt x="0" y="28"/>
                </a:lnTo>
                <a:lnTo>
                  <a:pt x="0" y="0"/>
                </a:lnTo>
                <a:lnTo>
                  <a:pt x="42" y="0"/>
                </a:lnTo>
                <a:lnTo>
                  <a:pt x="42" y="42"/>
                </a:lnTo>
              </a:path>
            </a:pathLst>
          </a:custGeom>
          <a:solidFill>
            <a:schemeClr val="tx1">
              <a:lumMod val="90000"/>
              <a:lumOff val="10000"/>
            </a:schemeClr>
          </a:solidFill>
          <a:ln>
            <a:noFill/>
          </a:ln>
          <a:effectLst/>
          <a:extLst/>
        </p:spPr>
        <p:txBody>
          <a:bodyPr wrap="none" anchor="ctr"/>
          <a:lstStyle/>
          <a:p>
            <a:endParaRPr lang="en-US"/>
          </a:p>
        </p:txBody>
      </p:sp>
      <p:sp>
        <p:nvSpPr>
          <p:cNvPr id="362" name="Freeform 354"/>
          <p:cNvSpPr>
            <a:spLocks noChangeArrowheads="1"/>
          </p:cNvSpPr>
          <p:nvPr/>
        </p:nvSpPr>
        <p:spPr bwMode="auto">
          <a:xfrm>
            <a:off x="3233410" y="4367841"/>
            <a:ext cx="11113" cy="61912"/>
          </a:xfrm>
          <a:custGeom>
            <a:avLst/>
            <a:gdLst>
              <a:gd name="T0" fmla="*/ 28 w 29"/>
              <a:gd name="T1" fmla="*/ 169 h 170"/>
              <a:gd name="T2" fmla="*/ 0 w 29"/>
              <a:gd name="T3" fmla="*/ 169 h 170"/>
              <a:gd name="T4" fmla="*/ 0 w 29"/>
              <a:gd name="T5" fmla="*/ 113 h 170"/>
              <a:gd name="T6" fmla="*/ 28 w 29"/>
              <a:gd name="T7" fmla="*/ 113 h 170"/>
              <a:gd name="T8" fmla="*/ 28 w 29"/>
              <a:gd name="T9" fmla="*/ 169 h 170"/>
              <a:gd name="T10" fmla="*/ 28 w 29"/>
              <a:gd name="T11" fmla="*/ 56 h 170"/>
              <a:gd name="T12" fmla="*/ 0 w 29"/>
              <a:gd name="T13" fmla="*/ 56 h 170"/>
              <a:gd name="T14" fmla="*/ 0 w 29"/>
              <a:gd name="T15" fmla="*/ 0 h 170"/>
              <a:gd name="T16" fmla="*/ 28 w 29"/>
              <a:gd name="T17" fmla="*/ 0 h 170"/>
              <a:gd name="T18" fmla="*/ 28 w 29"/>
              <a:gd name="T19" fmla="*/ 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70">
                <a:moveTo>
                  <a:pt x="28" y="169"/>
                </a:moveTo>
                <a:lnTo>
                  <a:pt x="0" y="169"/>
                </a:lnTo>
                <a:lnTo>
                  <a:pt x="0" y="113"/>
                </a:lnTo>
                <a:lnTo>
                  <a:pt x="28" y="113"/>
                </a:lnTo>
                <a:lnTo>
                  <a:pt x="28" y="169"/>
                </a:lnTo>
                <a:close/>
                <a:moveTo>
                  <a:pt x="28" y="56"/>
                </a:moveTo>
                <a:lnTo>
                  <a:pt x="0" y="56"/>
                </a:lnTo>
                <a:lnTo>
                  <a:pt x="0" y="0"/>
                </a:lnTo>
                <a:lnTo>
                  <a:pt x="28" y="0"/>
                </a:lnTo>
                <a:lnTo>
                  <a:pt x="28" y="56"/>
                </a:lnTo>
                <a:close/>
              </a:path>
            </a:pathLst>
          </a:custGeom>
          <a:solidFill>
            <a:schemeClr val="tx1">
              <a:lumMod val="90000"/>
              <a:lumOff val="10000"/>
            </a:schemeClr>
          </a:solidFill>
          <a:ln>
            <a:noFill/>
          </a:ln>
          <a:effectLst/>
          <a:extLst/>
        </p:spPr>
        <p:txBody>
          <a:bodyPr wrap="none" anchor="ctr"/>
          <a:lstStyle/>
          <a:p>
            <a:endParaRPr lang="en-US"/>
          </a:p>
        </p:txBody>
      </p:sp>
      <p:sp>
        <p:nvSpPr>
          <p:cNvPr id="363" name="Freeform 355"/>
          <p:cNvSpPr>
            <a:spLocks noChangeArrowheads="1"/>
          </p:cNvSpPr>
          <p:nvPr/>
        </p:nvSpPr>
        <p:spPr bwMode="auto">
          <a:xfrm>
            <a:off x="3428673" y="4313866"/>
            <a:ext cx="160337" cy="128587"/>
          </a:xfrm>
          <a:custGeom>
            <a:avLst/>
            <a:gdLst>
              <a:gd name="T0" fmla="*/ 401 w 447"/>
              <a:gd name="T1" fmla="*/ 0 h 357"/>
              <a:gd name="T2" fmla="*/ 446 w 447"/>
              <a:gd name="T3" fmla="*/ 49 h 357"/>
              <a:gd name="T4" fmla="*/ 187 w 447"/>
              <a:gd name="T5" fmla="*/ 329 h 357"/>
              <a:gd name="T6" fmla="*/ 162 w 447"/>
              <a:gd name="T7" fmla="*/ 356 h 357"/>
              <a:gd name="T8" fmla="*/ 138 w 447"/>
              <a:gd name="T9" fmla="*/ 328 h 357"/>
              <a:gd name="T10" fmla="*/ 0 w 447"/>
              <a:gd name="T11" fmla="*/ 167 h 357"/>
              <a:gd name="T12" fmla="*/ 45 w 447"/>
              <a:gd name="T13" fmla="*/ 119 h 357"/>
              <a:gd name="T14" fmla="*/ 156 w 447"/>
              <a:gd name="T15" fmla="*/ 201 h 357"/>
              <a:gd name="T16" fmla="*/ 401 w 447"/>
              <a:gd name="T1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357">
                <a:moveTo>
                  <a:pt x="401" y="0"/>
                </a:moveTo>
                <a:lnTo>
                  <a:pt x="446" y="49"/>
                </a:lnTo>
                <a:lnTo>
                  <a:pt x="187" y="329"/>
                </a:lnTo>
                <a:lnTo>
                  <a:pt x="162" y="356"/>
                </a:lnTo>
                <a:lnTo>
                  <a:pt x="138" y="328"/>
                </a:lnTo>
                <a:lnTo>
                  <a:pt x="0" y="167"/>
                </a:lnTo>
                <a:lnTo>
                  <a:pt x="45" y="119"/>
                </a:lnTo>
                <a:lnTo>
                  <a:pt x="156" y="201"/>
                </a:lnTo>
                <a:lnTo>
                  <a:pt x="401" y="0"/>
                </a:lnTo>
              </a:path>
            </a:pathLst>
          </a:custGeom>
          <a:solidFill>
            <a:schemeClr val="tx1">
              <a:lumMod val="90000"/>
              <a:lumOff val="10000"/>
            </a:schemeClr>
          </a:solidFill>
          <a:ln>
            <a:noFill/>
          </a:ln>
          <a:effectLst/>
          <a:extLst/>
        </p:spPr>
        <p:txBody>
          <a:bodyPr wrap="none" anchor="ctr"/>
          <a:lstStyle/>
          <a:p>
            <a:endParaRPr lang="en-US"/>
          </a:p>
        </p:txBody>
      </p:sp>
      <p:sp>
        <p:nvSpPr>
          <p:cNvPr id="364" name="Freeform 356"/>
          <p:cNvSpPr>
            <a:spLocks noChangeArrowheads="1"/>
          </p:cNvSpPr>
          <p:nvPr/>
        </p:nvSpPr>
        <p:spPr bwMode="auto">
          <a:xfrm>
            <a:off x="3762048" y="4321803"/>
            <a:ext cx="142875" cy="142875"/>
          </a:xfrm>
          <a:custGeom>
            <a:avLst/>
            <a:gdLst>
              <a:gd name="T0" fmla="*/ 196 w 395"/>
              <a:gd name="T1" fmla="*/ 395 h 396"/>
              <a:gd name="T2" fmla="*/ 0 w 395"/>
              <a:gd name="T3" fmla="*/ 197 h 396"/>
              <a:gd name="T4" fmla="*/ 196 w 395"/>
              <a:gd name="T5" fmla="*/ 0 h 396"/>
              <a:gd name="T6" fmla="*/ 394 w 395"/>
              <a:gd name="T7" fmla="*/ 197 h 396"/>
              <a:gd name="T8" fmla="*/ 196 w 395"/>
              <a:gd name="T9" fmla="*/ 395 h 396"/>
              <a:gd name="T10" fmla="*/ 196 w 395"/>
              <a:gd name="T11" fmla="*/ 28 h 396"/>
              <a:gd name="T12" fmla="*/ 28 w 395"/>
              <a:gd name="T13" fmla="*/ 197 h 396"/>
              <a:gd name="T14" fmla="*/ 196 w 395"/>
              <a:gd name="T15" fmla="*/ 367 h 396"/>
              <a:gd name="T16" fmla="*/ 366 w 395"/>
              <a:gd name="T17" fmla="*/ 197 h 396"/>
              <a:gd name="T18" fmla="*/ 196 w 395"/>
              <a:gd name="T19" fmla="*/ 2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5" h="396">
                <a:moveTo>
                  <a:pt x="196" y="395"/>
                </a:moveTo>
                <a:cubicBezTo>
                  <a:pt x="88" y="395"/>
                  <a:pt x="0" y="306"/>
                  <a:pt x="0" y="197"/>
                </a:cubicBezTo>
                <a:cubicBezTo>
                  <a:pt x="0" y="88"/>
                  <a:pt x="88" y="0"/>
                  <a:pt x="196" y="0"/>
                </a:cubicBezTo>
                <a:cubicBezTo>
                  <a:pt x="305" y="0"/>
                  <a:pt x="394" y="88"/>
                  <a:pt x="394" y="197"/>
                </a:cubicBezTo>
                <a:cubicBezTo>
                  <a:pt x="394" y="306"/>
                  <a:pt x="305" y="395"/>
                  <a:pt x="196" y="395"/>
                </a:cubicBezTo>
                <a:close/>
                <a:moveTo>
                  <a:pt x="196" y="28"/>
                </a:moveTo>
                <a:cubicBezTo>
                  <a:pt x="104" y="28"/>
                  <a:pt x="28" y="104"/>
                  <a:pt x="28" y="197"/>
                </a:cubicBezTo>
                <a:cubicBezTo>
                  <a:pt x="28" y="291"/>
                  <a:pt x="103" y="367"/>
                  <a:pt x="196" y="367"/>
                </a:cubicBezTo>
                <a:cubicBezTo>
                  <a:pt x="290" y="367"/>
                  <a:pt x="366" y="291"/>
                  <a:pt x="366" y="197"/>
                </a:cubicBezTo>
                <a:cubicBezTo>
                  <a:pt x="366" y="104"/>
                  <a:pt x="290" y="28"/>
                  <a:pt x="196" y="28"/>
                </a:cubicBezTo>
                <a:close/>
              </a:path>
            </a:pathLst>
          </a:custGeom>
          <a:solidFill>
            <a:schemeClr val="tx1">
              <a:lumMod val="90000"/>
              <a:lumOff val="10000"/>
            </a:schemeClr>
          </a:solidFill>
          <a:ln>
            <a:noFill/>
          </a:ln>
          <a:effectLst/>
          <a:extLst/>
        </p:spPr>
        <p:txBody>
          <a:bodyPr wrap="none" anchor="ctr"/>
          <a:lstStyle/>
          <a:p>
            <a:endParaRPr lang="en-US"/>
          </a:p>
        </p:txBody>
      </p:sp>
      <p:sp>
        <p:nvSpPr>
          <p:cNvPr id="365" name="Freeform 357"/>
          <p:cNvSpPr>
            <a:spLocks noChangeArrowheads="1"/>
          </p:cNvSpPr>
          <p:nvPr/>
        </p:nvSpPr>
        <p:spPr bwMode="auto">
          <a:xfrm>
            <a:off x="3787448" y="4312278"/>
            <a:ext cx="130175" cy="123825"/>
          </a:xfrm>
          <a:custGeom>
            <a:avLst/>
            <a:gdLst>
              <a:gd name="T0" fmla="*/ 330 w 363"/>
              <a:gd name="T1" fmla="*/ 0 h 346"/>
              <a:gd name="T2" fmla="*/ 362 w 363"/>
              <a:gd name="T3" fmla="*/ 30 h 346"/>
              <a:gd name="T4" fmla="*/ 138 w 363"/>
              <a:gd name="T5" fmla="*/ 318 h 346"/>
              <a:gd name="T6" fmla="*/ 115 w 363"/>
              <a:gd name="T7" fmla="*/ 345 h 346"/>
              <a:gd name="T8" fmla="*/ 93 w 363"/>
              <a:gd name="T9" fmla="*/ 317 h 346"/>
              <a:gd name="T10" fmla="*/ 0 w 363"/>
              <a:gd name="T11" fmla="*/ 212 h 346"/>
              <a:gd name="T12" fmla="*/ 30 w 363"/>
              <a:gd name="T13" fmla="*/ 151 h 346"/>
              <a:gd name="T14" fmla="*/ 120 w 363"/>
              <a:gd name="T15" fmla="*/ 242 h 346"/>
              <a:gd name="T16" fmla="*/ 330 w 363"/>
              <a:gd name="T17"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3" h="346">
                <a:moveTo>
                  <a:pt x="330" y="0"/>
                </a:moveTo>
                <a:lnTo>
                  <a:pt x="362" y="30"/>
                </a:lnTo>
                <a:lnTo>
                  <a:pt x="138" y="318"/>
                </a:lnTo>
                <a:lnTo>
                  <a:pt x="115" y="345"/>
                </a:lnTo>
                <a:lnTo>
                  <a:pt x="93" y="317"/>
                </a:lnTo>
                <a:lnTo>
                  <a:pt x="0" y="212"/>
                </a:lnTo>
                <a:lnTo>
                  <a:pt x="30" y="151"/>
                </a:lnTo>
                <a:lnTo>
                  <a:pt x="120" y="242"/>
                </a:lnTo>
                <a:lnTo>
                  <a:pt x="330" y="0"/>
                </a:lnTo>
              </a:path>
            </a:pathLst>
          </a:custGeom>
          <a:solidFill>
            <a:schemeClr val="tx1">
              <a:lumMod val="90000"/>
              <a:lumOff val="10000"/>
            </a:schemeClr>
          </a:solidFill>
          <a:ln>
            <a:noFill/>
          </a:ln>
          <a:effectLst/>
          <a:extLst/>
        </p:spPr>
        <p:txBody>
          <a:bodyPr wrap="none" anchor="ctr"/>
          <a:lstStyle/>
          <a:p>
            <a:endParaRPr lang="en-US"/>
          </a:p>
        </p:txBody>
      </p:sp>
      <p:sp>
        <p:nvSpPr>
          <p:cNvPr id="366" name="Freeform 358"/>
          <p:cNvSpPr>
            <a:spLocks noChangeArrowheads="1"/>
          </p:cNvSpPr>
          <p:nvPr/>
        </p:nvSpPr>
        <p:spPr bwMode="auto">
          <a:xfrm>
            <a:off x="4081135" y="4321803"/>
            <a:ext cx="142875" cy="142875"/>
          </a:xfrm>
          <a:custGeom>
            <a:avLst/>
            <a:gdLst>
              <a:gd name="T0" fmla="*/ 190 w 398"/>
              <a:gd name="T1" fmla="*/ 396 h 397"/>
              <a:gd name="T2" fmla="*/ 190 w 398"/>
              <a:gd name="T3" fmla="*/ 368 h 397"/>
              <a:gd name="T4" fmla="*/ 243 w 398"/>
              <a:gd name="T5" fmla="*/ 360 h 397"/>
              <a:gd name="T6" fmla="*/ 251 w 398"/>
              <a:gd name="T7" fmla="*/ 386 h 397"/>
              <a:gd name="T8" fmla="*/ 190 w 398"/>
              <a:gd name="T9" fmla="*/ 396 h 397"/>
              <a:gd name="T10" fmla="*/ 129 w 398"/>
              <a:gd name="T11" fmla="*/ 387 h 397"/>
              <a:gd name="T12" fmla="*/ 74 w 398"/>
              <a:gd name="T13" fmla="*/ 359 h 397"/>
              <a:gd name="T14" fmla="*/ 91 w 398"/>
              <a:gd name="T15" fmla="*/ 336 h 397"/>
              <a:gd name="T16" fmla="*/ 138 w 398"/>
              <a:gd name="T17" fmla="*/ 360 h 397"/>
              <a:gd name="T18" fmla="*/ 129 w 398"/>
              <a:gd name="T19" fmla="*/ 387 h 397"/>
              <a:gd name="T20" fmla="*/ 306 w 398"/>
              <a:gd name="T21" fmla="*/ 358 h 397"/>
              <a:gd name="T22" fmla="*/ 290 w 398"/>
              <a:gd name="T23" fmla="*/ 335 h 397"/>
              <a:gd name="T24" fmla="*/ 327 w 398"/>
              <a:gd name="T25" fmla="*/ 298 h 397"/>
              <a:gd name="T26" fmla="*/ 350 w 398"/>
              <a:gd name="T27" fmla="*/ 314 h 397"/>
              <a:gd name="T28" fmla="*/ 306 w 398"/>
              <a:gd name="T29" fmla="*/ 358 h 397"/>
              <a:gd name="T30" fmla="*/ 30 w 398"/>
              <a:gd name="T31" fmla="*/ 315 h 397"/>
              <a:gd name="T32" fmla="*/ 2 w 398"/>
              <a:gd name="T33" fmla="*/ 260 h 397"/>
              <a:gd name="T34" fmla="*/ 29 w 398"/>
              <a:gd name="T35" fmla="*/ 251 h 397"/>
              <a:gd name="T36" fmla="*/ 53 w 398"/>
              <a:gd name="T37" fmla="*/ 299 h 397"/>
              <a:gd name="T38" fmla="*/ 30 w 398"/>
              <a:gd name="T39" fmla="*/ 315 h 397"/>
              <a:gd name="T40" fmla="*/ 383 w 398"/>
              <a:gd name="T41" fmla="*/ 259 h 397"/>
              <a:gd name="T42" fmla="*/ 354 w 398"/>
              <a:gd name="T43" fmla="*/ 251 h 397"/>
              <a:gd name="T44" fmla="*/ 365 w 398"/>
              <a:gd name="T45" fmla="*/ 198 h 397"/>
              <a:gd name="T46" fmla="*/ 397 w 398"/>
              <a:gd name="T47" fmla="*/ 196 h 397"/>
              <a:gd name="T48" fmla="*/ 397 w 398"/>
              <a:gd name="T49" fmla="*/ 198 h 397"/>
              <a:gd name="T50" fmla="*/ 383 w 398"/>
              <a:gd name="T51" fmla="*/ 259 h 397"/>
              <a:gd name="T52" fmla="*/ 2 w 398"/>
              <a:gd name="T53" fmla="*/ 199 h 397"/>
              <a:gd name="T54" fmla="*/ 2 w 398"/>
              <a:gd name="T55" fmla="*/ 198 h 397"/>
              <a:gd name="T56" fmla="*/ 6 w 398"/>
              <a:gd name="T57" fmla="*/ 138 h 397"/>
              <a:gd name="T58" fmla="*/ 31 w 398"/>
              <a:gd name="T59" fmla="*/ 147 h 397"/>
              <a:gd name="T60" fmla="*/ 26 w 398"/>
              <a:gd name="T61" fmla="*/ 198 h 397"/>
              <a:gd name="T62" fmla="*/ 2 w 398"/>
              <a:gd name="T63" fmla="*/ 199 h 397"/>
              <a:gd name="T64" fmla="*/ 351 w 398"/>
              <a:gd name="T65" fmla="*/ 144 h 397"/>
              <a:gd name="T66" fmla="*/ 326 w 398"/>
              <a:gd name="T67" fmla="*/ 97 h 397"/>
              <a:gd name="T68" fmla="*/ 349 w 398"/>
              <a:gd name="T69" fmla="*/ 80 h 397"/>
              <a:gd name="T70" fmla="*/ 377 w 398"/>
              <a:gd name="T71" fmla="*/ 135 h 397"/>
              <a:gd name="T72" fmla="*/ 351 w 398"/>
              <a:gd name="T73" fmla="*/ 144 h 397"/>
              <a:gd name="T74" fmla="*/ 52 w 398"/>
              <a:gd name="T75" fmla="*/ 99 h 397"/>
              <a:gd name="T76" fmla="*/ 29 w 398"/>
              <a:gd name="T77" fmla="*/ 83 h 397"/>
              <a:gd name="T78" fmla="*/ 72 w 398"/>
              <a:gd name="T79" fmla="*/ 39 h 397"/>
              <a:gd name="T80" fmla="*/ 89 w 398"/>
              <a:gd name="T81" fmla="*/ 62 h 397"/>
              <a:gd name="T82" fmla="*/ 52 w 398"/>
              <a:gd name="T83" fmla="*/ 99 h 397"/>
              <a:gd name="T84" fmla="*/ 288 w 398"/>
              <a:gd name="T85" fmla="*/ 60 h 397"/>
              <a:gd name="T86" fmla="*/ 241 w 398"/>
              <a:gd name="T87" fmla="*/ 36 h 397"/>
              <a:gd name="T88" fmla="*/ 249 w 398"/>
              <a:gd name="T89" fmla="*/ 9 h 397"/>
              <a:gd name="T90" fmla="*/ 305 w 398"/>
              <a:gd name="T91" fmla="*/ 37 h 397"/>
              <a:gd name="T92" fmla="*/ 288 w 398"/>
              <a:gd name="T93" fmla="*/ 60 h 397"/>
              <a:gd name="T94" fmla="*/ 136 w 398"/>
              <a:gd name="T95" fmla="*/ 37 h 397"/>
              <a:gd name="T96" fmla="*/ 127 w 398"/>
              <a:gd name="T97" fmla="*/ 10 h 397"/>
              <a:gd name="T98" fmla="*/ 188 w 398"/>
              <a:gd name="T99" fmla="*/ 0 h 397"/>
              <a:gd name="T100" fmla="*/ 188 w 398"/>
              <a:gd name="T101" fmla="*/ 28 h 397"/>
              <a:gd name="T102" fmla="*/ 136 w 398"/>
              <a:gd name="T103" fmla="*/ 3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8" h="397">
                <a:moveTo>
                  <a:pt x="190" y="396"/>
                </a:moveTo>
                <a:lnTo>
                  <a:pt x="190" y="368"/>
                </a:lnTo>
                <a:cubicBezTo>
                  <a:pt x="208" y="368"/>
                  <a:pt x="226" y="365"/>
                  <a:pt x="243" y="360"/>
                </a:cubicBezTo>
                <a:lnTo>
                  <a:pt x="251" y="386"/>
                </a:lnTo>
                <a:cubicBezTo>
                  <a:pt x="232" y="393"/>
                  <a:pt x="211" y="396"/>
                  <a:pt x="190" y="396"/>
                </a:cubicBezTo>
                <a:close/>
                <a:moveTo>
                  <a:pt x="129" y="387"/>
                </a:moveTo>
                <a:cubicBezTo>
                  <a:pt x="110" y="380"/>
                  <a:pt x="91" y="371"/>
                  <a:pt x="74" y="359"/>
                </a:cubicBezTo>
                <a:lnTo>
                  <a:pt x="91" y="336"/>
                </a:lnTo>
                <a:cubicBezTo>
                  <a:pt x="105" y="346"/>
                  <a:pt x="121" y="354"/>
                  <a:pt x="138" y="360"/>
                </a:cubicBezTo>
                <a:lnTo>
                  <a:pt x="129" y="387"/>
                </a:lnTo>
                <a:close/>
                <a:moveTo>
                  <a:pt x="306" y="358"/>
                </a:moveTo>
                <a:lnTo>
                  <a:pt x="290" y="335"/>
                </a:lnTo>
                <a:cubicBezTo>
                  <a:pt x="304" y="325"/>
                  <a:pt x="317" y="312"/>
                  <a:pt x="327" y="298"/>
                </a:cubicBezTo>
                <a:lnTo>
                  <a:pt x="350" y="314"/>
                </a:lnTo>
                <a:cubicBezTo>
                  <a:pt x="338" y="331"/>
                  <a:pt x="323" y="346"/>
                  <a:pt x="306" y="358"/>
                </a:cubicBezTo>
                <a:close/>
                <a:moveTo>
                  <a:pt x="30" y="315"/>
                </a:moveTo>
                <a:cubicBezTo>
                  <a:pt x="18" y="298"/>
                  <a:pt x="8" y="280"/>
                  <a:pt x="2" y="260"/>
                </a:cubicBezTo>
                <a:lnTo>
                  <a:pt x="29" y="251"/>
                </a:lnTo>
                <a:cubicBezTo>
                  <a:pt x="34" y="268"/>
                  <a:pt x="42" y="284"/>
                  <a:pt x="53" y="299"/>
                </a:cubicBezTo>
                <a:lnTo>
                  <a:pt x="30" y="315"/>
                </a:lnTo>
                <a:close/>
                <a:moveTo>
                  <a:pt x="383" y="259"/>
                </a:moveTo>
                <a:lnTo>
                  <a:pt x="354" y="251"/>
                </a:lnTo>
                <a:cubicBezTo>
                  <a:pt x="359" y="234"/>
                  <a:pt x="365" y="216"/>
                  <a:pt x="365" y="198"/>
                </a:cubicBezTo>
                <a:lnTo>
                  <a:pt x="397" y="196"/>
                </a:lnTo>
                <a:lnTo>
                  <a:pt x="397" y="198"/>
                </a:lnTo>
                <a:cubicBezTo>
                  <a:pt x="397" y="219"/>
                  <a:pt x="389" y="240"/>
                  <a:pt x="383" y="259"/>
                </a:cubicBezTo>
                <a:close/>
                <a:moveTo>
                  <a:pt x="2" y="199"/>
                </a:moveTo>
                <a:lnTo>
                  <a:pt x="2" y="198"/>
                </a:lnTo>
                <a:cubicBezTo>
                  <a:pt x="2" y="178"/>
                  <a:pt x="0" y="158"/>
                  <a:pt x="6" y="138"/>
                </a:cubicBezTo>
                <a:lnTo>
                  <a:pt x="31" y="147"/>
                </a:lnTo>
                <a:cubicBezTo>
                  <a:pt x="25" y="163"/>
                  <a:pt x="26" y="181"/>
                  <a:pt x="26" y="198"/>
                </a:cubicBezTo>
                <a:lnTo>
                  <a:pt x="2" y="199"/>
                </a:lnTo>
                <a:close/>
                <a:moveTo>
                  <a:pt x="351" y="144"/>
                </a:moveTo>
                <a:cubicBezTo>
                  <a:pt x="345" y="127"/>
                  <a:pt x="337" y="111"/>
                  <a:pt x="326" y="97"/>
                </a:cubicBezTo>
                <a:lnTo>
                  <a:pt x="349" y="80"/>
                </a:lnTo>
                <a:cubicBezTo>
                  <a:pt x="361" y="97"/>
                  <a:pt x="371" y="115"/>
                  <a:pt x="377" y="135"/>
                </a:cubicBezTo>
                <a:lnTo>
                  <a:pt x="351" y="144"/>
                </a:lnTo>
                <a:close/>
                <a:moveTo>
                  <a:pt x="52" y="99"/>
                </a:moveTo>
                <a:lnTo>
                  <a:pt x="29" y="83"/>
                </a:lnTo>
                <a:cubicBezTo>
                  <a:pt x="41" y="66"/>
                  <a:pt x="56" y="51"/>
                  <a:pt x="72" y="39"/>
                </a:cubicBezTo>
                <a:lnTo>
                  <a:pt x="89" y="62"/>
                </a:lnTo>
                <a:cubicBezTo>
                  <a:pt x="75" y="72"/>
                  <a:pt x="62" y="85"/>
                  <a:pt x="52" y="99"/>
                </a:cubicBezTo>
                <a:close/>
                <a:moveTo>
                  <a:pt x="288" y="60"/>
                </a:moveTo>
                <a:cubicBezTo>
                  <a:pt x="274" y="49"/>
                  <a:pt x="258" y="42"/>
                  <a:pt x="241" y="36"/>
                </a:cubicBezTo>
                <a:lnTo>
                  <a:pt x="249" y="9"/>
                </a:lnTo>
                <a:cubicBezTo>
                  <a:pt x="269" y="16"/>
                  <a:pt x="288" y="25"/>
                  <a:pt x="305" y="37"/>
                </a:cubicBezTo>
                <a:lnTo>
                  <a:pt x="288" y="60"/>
                </a:lnTo>
                <a:close/>
                <a:moveTo>
                  <a:pt x="136" y="37"/>
                </a:moveTo>
                <a:lnTo>
                  <a:pt x="127" y="10"/>
                </a:lnTo>
                <a:cubicBezTo>
                  <a:pt x="147" y="4"/>
                  <a:pt x="167" y="0"/>
                  <a:pt x="188" y="0"/>
                </a:cubicBezTo>
                <a:lnTo>
                  <a:pt x="188" y="28"/>
                </a:lnTo>
                <a:cubicBezTo>
                  <a:pt x="170" y="29"/>
                  <a:pt x="153" y="32"/>
                  <a:pt x="136" y="37"/>
                </a:cubicBezTo>
                <a:close/>
              </a:path>
            </a:pathLst>
          </a:custGeom>
          <a:solidFill>
            <a:schemeClr val="tx1">
              <a:lumMod val="90000"/>
              <a:lumOff val="10000"/>
            </a:schemeClr>
          </a:solidFill>
          <a:ln>
            <a:noFill/>
          </a:ln>
          <a:effectLst/>
          <a:extLst/>
        </p:spPr>
        <p:txBody>
          <a:bodyPr wrap="none" anchor="ctr"/>
          <a:lstStyle/>
          <a:p>
            <a:endParaRPr lang="en-US"/>
          </a:p>
        </p:txBody>
      </p:sp>
      <p:sp>
        <p:nvSpPr>
          <p:cNvPr id="367" name="Freeform 359"/>
          <p:cNvSpPr>
            <a:spLocks noChangeArrowheads="1"/>
          </p:cNvSpPr>
          <p:nvPr/>
        </p:nvSpPr>
        <p:spPr bwMode="auto">
          <a:xfrm>
            <a:off x="4103360" y="4312278"/>
            <a:ext cx="131763" cy="123825"/>
          </a:xfrm>
          <a:custGeom>
            <a:avLst/>
            <a:gdLst>
              <a:gd name="T0" fmla="*/ 332 w 365"/>
              <a:gd name="T1" fmla="*/ 0 h 346"/>
              <a:gd name="T2" fmla="*/ 364 w 365"/>
              <a:gd name="T3" fmla="*/ 30 h 346"/>
              <a:gd name="T4" fmla="*/ 139 w 365"/>
              <a:gd name="T5" fmla="*/ 318 h 346"/>
              <a:gd name="T6" fmla="*/ 116 w 365"/>
              <a:gd name="T7" fmla="*/ 345 h 346"/>
              <a:gd name="T8" fmla="*/ 94 w 365"/>
              <a:gd name="T9" fmla="*/ 317 h 346"/>
              <a:gd name="T10" fmla="*/ 0 w 365"/>
              <a:gd name="T11" fmla="*/ 212 h 346"/>
              <a:gd name="T12" fmla="*/ 30 w 365"/>
              <a:gd name="T13" fmla="*/ 151 h 346"/>
              <a:gd name="T14" fmla="*/ 121 w 365"/>
              <a:gd name="T15" fmla="*/ 242 h 346"/>
              <a:gd name="T16" fmla="*/ 332 w 365"/>
              <a:gd name="T17"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346">
                <a:moveTo>
                  <a:pt x="332" y="0"/>
                </a:moveTo>
                <a:lnTo>
                  <a:pt x="364" y="30"/>
                </a:lnTo>
                <a:lnTo>
                  <a:pt x="139" y="318"/>
                </a:lnTo>
                <a:lnTo>
                  <a:pt x="116" y="345"/>
                </a:lnTo>
                <a:lnTo>
                  <a:pt x="94" y="317"/>
                </a:lnTo>
                <a:lnTo>
                  <a:pt x="0" y="212"/>
                </a:lnTo>
                <a:lnTo>
                  <a:pt x="30" y="151"/>
                </a:lnTo>
                <a:lnTo>
                  <a:pt x="121" y="242"/>
                </a:lnTo>
                <a:lnTo>
                  <a:pt x="332" y="0"/>
                </a:lnTo>
              </a:path>
            </a:pathLst>
          </a:custGeom>
          <a:solidFill>
            <a:schemeClr val="tx1">
              <a:lumMod val="90000"/>
              <a:lumOff val="10000"/>
            </a:schemeClr>
          </a:solidFill>
          <a:ln>
            <a:noFill/>
          </a:ln>
          <a:effectLst/>
          <a:extLst/>
        </p:spPr>
        <p:txBody>
          <a:bodyPr wrap="none" anchor="ctr"/>
          <a:lstStyle/>
          <a:p>
            <a:endParaRPr lang="en-US"/>
          </a:p>
        </p:txBody>
      </p:sp>
      <p:sp>
        <p:nvSpPr>
          <p:cNvPr id="368" name="Freeform 360"/>
          <p:cNvSpPr>
            <a:spLocks noChangeArrowheads="1"/>
          </p:cNvSpPr>
          <p:nvPr/>
        </p:nvSpPr>
        <p:spPr bwMode="auto">
          <a:xfrm>
            <a:off x="4408160" y="4305928"/>
            <a:ext cx="153988" cy="153988"/>
          </a:xfrm>
          <a:custGeom>
            <a:avLst/>
            <a:gdLst>
              <a:gd name="T0" fmla="*/ 213 w 428"/>
              <a:gd name="T1" fmla="*/ 0 h 428"/>
              <a:gd name="T2" fmla="*/ 427 w 428"/>
              <a:gd name="T3" fmla="*/ 213 h 428"/>
              <a:gd name="T4" fmla="*/ 213 w 428"/>
              <a:gd name="T5" fmla="*/ 427 h 428"/>
              <a:gd name="T6" fmla="*/ 0 w 428"/>
              <a:gd name="T7" fmla="*/ 213 h 428"/>
              <a:gd name="T8" fmla="*/ 213 w 428"/>
              <a:gd name="T9" fmla="*/ 0 h 428"/>
              <a:gd name="T10" fmla="*/ 203 w 428"/>
              <a:gd name="T11" fmla="*/ 306 h 428"/>
              <a:gd name="T12" fmla="*/ 358 w 428"/>
              <a:gd name="T13" fmla="*/ 138 h 428"/>
              <a:gd name="T14" fmla="*/ 331 w 428"/>
              <a:gd name="T15" fmla="*/ 110 h 428"/>
              <a:gd name="T16" fmla="*/ 185 w 428"/>
              <a:gd name="T17" fmla="*/ 229 h 428"/>
              <a:gd name="T18" fmla="*/ 118 w 428"/>
              <a:gd name="T19" fmla="*/ 180 h 428"/>
              <a:gd name="T20" fmla="*/ 91 w 428"/>
              <a:gd name="T21" fmla="*/ 209 h 428"/>
              <a:gd name="T22" fmla="*/ 173 w 428"/>
              <a:gd name="T23" fmla="*/ 305 h 428"/>
              <a:gd name="T24" fmla="*/ 188 w 428"/>
              <a:gd name="T25" fmla="*/ 322 h 428"/>
              <a:gd name="T26" fmla="*/ 203 w 428"/>
              <a:gd name="T27" fmla="*/ 30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213" y="0"/>
                </a:moveTo>
                <a:cubicBezTo>
                  <a:pt x="331" y="0"/>
                  <a:pt x="427" y="95"/>
                  <a:pt x="427" y="213"/>
                </a:cubicBezTo>
                <a:cubicBezTo>
                  <a:pt x="427" y="331"/>
                  <a:pt x="331" y="427"/>
                  <a:pt x="213" y="427"/>
                </a:cubicBezTo>
                <a:cubicBezTo>
                  <a:pt x="95" y="427"/>
                  <a:pt x="0" y="331"/>
                  <a:pt x="0" y="213"/>
                </a:cubicBezTo>
                <a:cubicBezTo>
                  <a:pt x="0" y="95"/>
                  <a:pt x="95" y="0"/>
                  <a:pt x="213" y="0"/>
                </a:cubicBezTo>
                <a:close/>
                <a:moveTo>
                  <a:pt x="203" y="306"/>
                </a:moveTo>
                <a:lnTo>
                  <a:pt x="358" y="138"/>
                </a:lnTo>
                <a:lnTo>
                  <a:pt x="331" y="110"/>
                </a:lnTo>
                <a:lnTo>
                  <a:pt x="185" y="229"/>
                </a:lnTo>
                <a:lnTo>
                  <a:pt x="118" y="180"/>
                </a:lnTo>
                <a:lnTo>
                  <a:pt x="91" y="209"/>
                </a:lnTo>
                <a:lnTo>
                  <a:pt x="173" y="305"/>
                </a:lnTo>
                <a:lnTo>
                  <a:pt x="188" y="322"/>
                </a:lnTo>
                <a:lnTo>
                  <a:pt x="203" y="306"/>
                </a:lnTo>
                <a:close/>
              </a:path>
            </a:pathLst>
          </a:custGeom>
          <a:solidFill>
            <a:schemeClr val="tx1">
              <a:lumMod val="90000"/>
              <a:lumOff val="10000"/>
            </a:schemeClr>
          </a:solidFill>
          <a:ln>
            <a:noFill/>
          </a:ln>
          <a:effectLst/>
          <a:extLst/>
        </p:spPr>
        <p:txBody>
          <a:bodyPr wrap="none" anchor="ctr"/>
          <a:lstStyle/>
          <a:p>
            <a:endParaRPr lang="en-US"/>
          </a:p>
        </p:txBody>
      </p:sp>
      <p:sp>
        <p:nvSpPr>
          <p:cNvPr id="369" name="Freeform 361"/>
          <p:cNvSpPr>
            <a:spLocks noChangeArrowheads="1"/>
          </p:cNvSpPr>
          <p:nvPr/>
        </p:nvSpPr>
        <p:spPr bwMode="auto">
          <a:xfrm>
            <a:off x="5100310" y="2048504"/>
            <a:ext cx="133350" cy="133350"/>
          </a:xfrm>
          <a:custGeom>
            <a:avLst/>
            <a:gdLst>
              <a:gd name="T0" fmla="*/ 342 w 371"/>
              <a:gd name="T1" fmla="*/ 185 h 371"/>
              <a:gd name="T2" fmla="*/ 185 w 371"/>
              <a:gd name="T3" fmla="*/ 28 h 371"/>
              <a:gd name="T4" fmla="*/ 28 w 371"/>
              <a:gd name="T5" fmla="*/ 185 h 371"/>
              <a:gd name="T6" fmla="*/ 185 w 371"/>
              <a:gd name="T7" fmla="*/ 342 h 371"/>
              <a:gd name="T8" fmla="*/ 342 w 371"/>
              <a:gd name="T9" fmla="*/ 185 h 371"/>
              <a:gd name="T10" fmla="*/ 185 w 371"/>
              <a:gd name="T11" fmla="*/ 0 h 371"/>
              <a:gd name="T12" fmla="*/ 370 w 371"/>
              <a:gd name="T13" fmla="*/ 185 h 371"/>
              <a:gd name="T14" fmla="*/ 185 w 371"/>
              <a:gd name="T15" fmla="*/ 370 h 371"/>
              <a:gd name="T16" fmla="*/ 0 w 371"/>
              <a:gd name="T17" fmla="*/ 185 h 371"/>
              <a:gd name="T18" fmla="*/ 185 w 371"/>
              <a:gd name="T1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342" y="185"/>
                </a:moveTo>
                <a:cubicBezTo>
                  <a:pt x="342" y="99"/>
                  <a:pt x="271" y="28"/>
                  <a:pt x="185" y="28"/>
                </a:cubicBezTo>
                <a:cubicBezTo>
                  <a:pt x="98" y="28"/>
                  <a:pt x="28" y="99"/>
                  <a:pt x="28" y="185"/>
                </a:cubicBezTo>
                <a:cubicBezTo>
                  <a:pt x="28" y="272"/>
                  <a:pt x="99" y="342"/>
                  <a:pt x="185" y="342"/>
                </a:cubicBezTo>
                <a:cubicBezTo>
                  <a:pt x="272" y="342"/>
                  <a:pt x="342" y="272"/>
                  <a:pt x="342" y="185"/>
                </a:cubicBezTo>
                <a:close/>
                <a:moveTo>
                  <a:pt x="185" y="0"/>
                </a:moveTo>
                <a:cubicBezTo>
                  <a:pt x="287" y="0"/>
                  <a:pt x="370" y="83"/>
                  <a:pt x="370" y="185"/>
                </a:cubicBezTo>
                <a:cubicBezTo>
                  <a:pt x="370" y="287"/>
                  <a:pt x="287" y="370"/>
                  <a:pt x="185" y="370"/>
                </a:cubicBezTo>
                <a:cubicBezTo>
                  <a:pt x="83" y="370"/>
                  <a:pt x="0" y="287"/>
                  <a:pt x="0" y="185"/>
                </a:cubicBezTo>
                <a:cubicBezTo>
                  <a:pt x="0" y="83"/>
                  <a:pt x="83" y="0"/>
                  <a:pt x="185"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70" name="Freeform 362"/>
          <p:cNvSpPr>
            <a:spLocks noChangeArrowheads="1"/>
          </p:cNvSpPr>
          <p:nvPr/>
        </p:nvSpPr>
        <p:spPr bwMode="auto">
          <a:xfrm>
            <a:off x="5135235" y="2083429"/>
            <a:ext cx="61913" cy="61912"/>
          </a:xfrm>
          <a:custGeom>
            <a:avLst/>
            <a:gdLst>
              <a:gd name="T0" fmla="*/ 170 w 171"/>
              <a:gd name="T1" fmla="*/ 56 h 170"/>
              <a:gd name="T2" fmla="*/ 170 w 171"/>
              <a:gd name="T3" fmla="*/ 113 h 170"/>
              <a:gd name="T4" fmla="*/ 113 w 171"/>
              <a:gd name="T5" fmla="*/ 113 h 170"/>
              <a:gd name="T6" fmla="*/ 113 w 171"/>
              <a:gd name="T7" fmla="*/ 169 h 170"/>
              <a:gd name="T8" fmla="*/ 57 w 171"/>
              <a:gd name="T9" fmla="*/ 169 h 170"/>
              <a:gd name="T10" fmla="*/ 57 w 171"/>
              <a:gd name="T11" fmla="*/ 113 h 170"/>
              <a:gd name="T12" fmla="*/ 0 w 171"/>
              <a:gd name="T13" fmla="*/ 113 h 170"/>
              <a:gd name="T14" fmla="*/ 0 w 171"/>
              <a:gd name="T15" fmla="*/ 56 h 170"/>
              <a:gd name="T16" fmla="*/ 57 w 171"/>
              <a:gd name="T17" fmla="*/ 56 h 170"/>
              <a:gd name="T18" fmla="*/ 57 w 171"/>
              <a:gd name="T19" fmla="*/ 0 h 170"/>
              <a:gd name="T20" fmla="*/ 113 w 171"/>
              <a:gd name="T21" fmla="*/ 0 h 170"/>
              <a:gd name="T22" fmla="*/ 113 w 171"/>
              <a:gd name="T23" fmla="*/ 56 h 170"/>
              <a:gd name="T24" fmla="*/ 170 w 171"/>
              <a:gd name="T25" fmla="*/ 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170">
                <a:moveTo>
                  <a:pt x="170" y="56"/>
                </a:moveTo>
                <a:lnTo>
                  <a:pt x="170" y="113"/>
                </a:lnTo>
                <a:lnTo>
                  <a:pt x="113" y="113"/>
                </a:lnTo>
                <a:lnTo>
                  <a:pt x="113" y="169"/>
                </a:lnTo>
                <a:lnTo>
                  <a:pt x="57" y="169"/>
                </a:lnTo>
                <a:lnTo>
                  <a:pt x="57" y="113"/>
                </a:lnTo>
                <a:lnTo>
                  <a:pt x="0" y="113"/>
                </a:lnTo>
                <a:lnTo>
                  <a:pt x="0" y="56"/>
                </a:lnTo>
                <a:lnTo>
                  <a:pt x="57" y="56"/>
                </a:lnTo>
                <a:lnTo>
                  <a:pt x="57" y="0"/>
                </a:lnTo>
                <a:lnTo>
                  <a:pt x="113" y="0"/>
                </a:lnTo>
                <a:lnTo>
                  <a:pt x="113" y="56"/>
                </a:lnTo>
                <a:lnTo>
                  <a:pt x="170" y="56"/>
                </a:lnTo>
              </a:path>
            </a:pathLst>
          </a:custGeom>
          <a:solidFill>
            <a:schemeClr val="tx1">
              <a:lumMod val="90000"/>
              <a:lumOff val="10000"/>
            </a:schemeClr>
          </a:solidFill>
          <a:ln>
            <a:noFill/>
          </a:ln>
          <a:effectLst/>
          <a:extLst/>
        </p:spPr>
        <p:txBody>
          <a:bodyPr wrap="none" anchor="ctr"/>
          <a:lstStyle/>
          <a:p>
            <a:endParaRPr lang="en-US"/>
          </a:p>
        </p:txBody>
      </p:sp>
      <p:sp>
        <p:nvSpPr>
          <p:cNvPr id="371" name="Freeform 363"/>
          <p:cNvSpPr>
            <a:spLocks noChangeArrowheads="1"/>
          </p:cNvSpPr>
          <p:nvPr/>
        </p:nvSpPr>
        <p:spPr bwMode="auto">
          <a:xfrm>
            <a:off x="4785985" y="2046916"/>
            <a:ext cx="133350" cy="133350"/>
          </a:xfrm>
          <a:custGeom>
            <a:avLst/>
            <a:gdLst>
              <a:gd name="T0" fmla="*/ 342 w 372"/>
              <a:gd name="T1" fmla="*/ 186 h 372"/>
              <a:gd name="T2" fmla="*/ 185 w 372"/>
              <a:gd name="T3" fmla="*/ 29 h 372"/>
              <a:gd name="T4" fmla="*/ 28 w 372"/>
              <a:gd name="T5" fmla="*/ 186 h 372"/>
              <a:gd name="T6" fmla="*/ 185 w 372"/>
              <a:gd name="T7" fmla="*/ 343 h 372"/>
              <a:gd name="T8" fmla="*/ 342 w 372"/>
              <a:gd name="T9" fmla="*/ 186 h 372"/>
              <a:gd name="T10" fmla="*/ 185 w 372"/>
              <a:gd name="T11" fmla="*/ 0 h 372"/>
              <a:gd name="T12" fmla="*/ 371 w 372"/>
              <a:gd name="T13" fmla="*/ 186 h 372"/>
              <a:gd name="T14" fmla="*/ 185 w 372"/>
              <a:gd name="T15" fmla="*/ 371 h 372"/>
              <a:gd name="T16" fmla="*/ 0 w 372"/>
              <a:gd name="T17" fmla="*/ 186 h 372"/>
              <a:gd name="T18" fmla="*/ 185 w 372"/>
              <a:gd name="T1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72">
                <a:moveTo>
                  <a:pt x="342" y="186"/>
                </a:moveTo>
                <a:cubicBezTo>
                  <a:pt x="342" y="99"/>
                  <a:pt x="271" y="29"/>
                  <a:pt x="185" y="29"/>
                </a:cubicBezTo>
                <a:cubicBezTo>
                  <a:pt x="98" y="29"/>
                  <a:pt x="28" y="99"/>
                  <a:pt x="28" y="186"/>
                </a:cubicBezTo>
                <a:cubicBezTo>
                  <a:pt x="28" y="272"/>
                  <a:pt x="99" y="343"/>
                  <a:pt x="185" y="343"/>
                </a:cubicBezTo>
                <a:cubicBezTo>
                  <a:pt x="272" y="343"/>
                  <a:pt x="342" y="272"/>
                  <a:pt x="342" y="186"/>
                </a:cubicBezTo>
                <a:close/>
                <a:moveTo>
                  <a:pt x="185" y="0"/>
                </a:moveTo>
                <a:cubicBezTo>
                  <a:pt x="288" y="0"/>
                  <a:pt x="371" y="83"/>
                  <a:pt x="371" y="186"/>
                </a:cubicBezTo>
                <a:cubicBezTo>
                  <a:pt x="371" y="288"/>
                  <a:pt x="288" y="371"/>
                  <a:pt x="185" y="371"/>
                </a:cubicBezTo>
                <a:cubicBezTo>
                  <a:pt x="83" y="371"/>
                  <a:pt x="0" y="288"/>
                  <a:pt x="0" y="186"/>
                </a:cubicBezTo>
                <a:cubicBezTo>
                  <a:pt x="0" y="83"/>
                  <a:pt x="83" y="0"/>
                  <a:pt x="185"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72" name="Freeform 364"/>
          <p:cNvSpPr>
            <a:spLocks noChangeArrowheads="1"/>
          </p:cNvSpPr>
          <p:nvPr/>
        </p:nvSpPr>
        <p:spPr bwMode="auto">
          <a:xfrm>
            <a:off x="4820910" y="2104066"/>
            <a:ext cx="61913" cy="20638"/>
          </a:xfrm>
          <a:custGeom>
            <a:avLst/>
            <a:gdLst>
              <a:gd name="T0" fmla="*/ 0 w 170"/>
              <a:gd name="T1" fmla="*/ 57 h 58"/>
              <a:gd name="T2" fmla="*/ 0 w 170"/>
              <a:gd name="T3" fmla="*/ 0 h 58"/>
              <a:gd name="T4" fmla="*/ 169 w 170"/>
              <a:gd name="T5" fmla="*/ 0 h 58"/>
              <a:gd name="T6" fmla="*/ 169 w 170"/>
              <a:gd name="T7" fmla="*/ 57 h 58"/>
              <a:gd name="T8" fmla="*/ 0 w 170"/>
              <a:gd name="T9" fmla="*/ 57 h 58"/>
            </a:gdLst>
            <a:ahLst/>
            <a:cxnLst>
              <a:cxn ang="0">
                <a:pos x="T0" y="T1"/>
              </a:cxn>
              <a:cxn ang="0">
                <a:pos x="T2" y="T3"/>
              </a:cxn>
              <a:cxn ang="0">
                <a:pos x="T4" y="T5"/>
              </a:cxn>
              <a:cxn ang="0">
                <a:pos x="T6" y="T7"/>
              </a:cxn>
              <a:cxn ang="0">
                <a:pos x="T8" y="T9"/>
              </a:cxn>
            </a:cxnLst>
            <a:rect l="0" t="0" r="r" b="b"/>
            <a:pathLst>
              <a:path w="170" h="58">
                <a:moveTo>
                  <a:pt x="0" y="57"/>
                </a:moveTo>
                <a:lnTo>
                  <a:pt x="0" y="0"/>
                </a:lnTo>
                <a:lnTo>
                  <a:pt x="169" y="0"/>
                </a:lnTo>
                <a:lnTo>
                  <a:pt x="169" y="57"/>
                </a:ln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373" name="Freeform 365"/>
          <p:cNvSpPr>
            <a:spLocks noChangeArrowheads="1"/>
          </p:cNvSpPr>
          <p:nvPr/>
        </p:nvSpPr>
        <p:spPr bwMode="auto">
          <a:xfrm>
            <a:off x="7345035" y="2046916"/>
            <a:ext cx="163513" cy="163513"/>
          </a:xfrm>
          <a:custGeom>
            <a:avLst/>
            <a:gdLst>
              <a:gd name="T0" fmla="*/ 452 w 453"/>
              <a:gd name="T1" fmla="*/ 170 h 453"/>
              <a:gd name="T2" fmla="*/ 452 w 453"/>
              <a:gd name="T3" fmla="*/ 283 h 453"/>
              <a:gd name="T4" fmla="*/ 282 w 453"/>
              <a:gd name="T5" fmla="*/ 283 h 453"/>
              <a:gd name="T6" fmla="*/ 282 w 453"/>
              <a:gd name="T7" fmla="*/ 452 h 453"/>
              <a:gd name="T8" fmla="*/ 169 w 453"/>
              <a:gd name="T9" fmla="*/ 452 h 453"/>
              <a:gd name="T10" fmla="*/ 169 w 453"/>
              <a:gd name="T11" fmla="*/ 283 h 453"/>
              <a:gd name="T12" fmla="*/ 0 w 453"/>
              <a:gd name="T13" fmla="*/ 283 h 453"/>
              <a:gd name="T14" fmla="*/ 0 w 453"/>
              <a:gd name="T15" fmla="*/ 170 h 453"/>
              <a:gd name="T16" fmla="*/ 169 w 453"/>
              <a:gd name="T17" fmla="*/ 170 h 453"/>
              <a:gd name="T18" fmla="*/ 169 w 453"/>
              <a:gd name="T19" fmla="*/ 0 h 453"/>
              <a:gd name="T20" fmla="*/ 282 w 453"/>
              <a:gd name="T21" fmla="*/ 0 h 453"/>
              <a:gd name="T22" fmla="*/ 282 w 453"/>
              <a:gd name="T23" fmla="*/ 170 h 453"/>
              <a:gd name="T24" fmla="*/ 452 w 453"/>
              <a:gd name="T25" fmla="*/ 17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453">
                <a:moveTo>
                  <a:pt x="452" y="170"/>
                </a:moveTo>
                <a:lnTo>
                  <a:pt x="452" y="283"/>
                </a:lnTo>
                <a:lnTo>
                  <a:pt x="282" y="283"/>
                </a:lnTo>
                <a:lnTo>
                  <a:pt x="282" y="452"/>
                </a:lnTo>
                <a:lnTo>
                  <a:pt x="169" y="452"/>
                </a:lnTo>
                <a:lnTo>
                  <a:pt x="169" y="283"/>
                </a:lnTo>
                <a:lnTo>
                  <a:pt x="0" y="283"/>
                </a:lnTo>
                <a:lnTo>
                  <a:pt x="0" y="170"/>
                </a:lnTo>
                <a:lnTo>
                  <a:pt x="169" y="170"/>
                </a:lnTo>
                <a:lnTo>
                  <a:pt x="169" y="0"/>
                </a:lnTo>
                <a:lnTo>
                  <a:pt x="282" y="0"/>
                </a:lnTo>
                <a:lnTo>
                  <a:pt x="282" y="170"/>
                </a:lnTo>
                <a:lnTo>
                  <a:pt x="452" y="170"/>
                </a:lnTo>
              </a:path>
            </a:pathLst>
          </a:custGeom>
          <a:solidFill>
            <a:schemeClr val="tx1">
              <a:lumMod val="90000"/>
              <a:lumOff val="10000"/>
            </a:schemeClr>
          </a:solidFill>
          <a:ln>
            <a:noFill/>
          </a:ln>
          <a:effectLst/>
          <a:extLst/>
        </p:spPr>
        <p:txBody>
          <a:bodyPr wrap="none" anchor="ctr"/>
          <a:lstStyle/>
          <a:p>
            <a:endParaRPr lang="en-US"/>
          </a:p>
        </p:txBody>
      </p:sp>
      <p:sp>
        <p:nvSpPr>
          <p:cNvPr id="374" name="Freeform 366"/>
          <p:cNvSpPr>
            <a:spLocks noChangeArrowheads="1"/>
          </p:cNvSpPr>
          <p:nvPr/>
        </p:nvSpPr>
        <p:spPr bwMode="auto">
          <a:xfrm>
            <a:off x="3124767" y="4004066"/>
            <a:ext cx="144462" cy="144463"/>
          </a:xfrm>
          <a:custGeom>
            <a:avLst/>
            <a:gdLst>
              <a:gd name="T0" fmla="*/ 399 w 400"/>
              <a:gd name="T1" fmla="*/ 320 h 401"/>
              <a:gd name="T2" fmla="*/ 319 w 400"/>
              <a:gd name="T3" fmla="*/ 400 h 401"/>
              <a:gd name="T4" fmla="*/ 199 w 400"/>
              <a:gd name="T5" fmla="*/ 280 h 401"/>
              <a:gd name="T6" fmla="*/ 79 w 400"/>
              <a:gd name="T7" fmla="*/ 400 h 401"/>
              <a:gd name="T8" fmla="*/ 0 w 400"/>
              <a:gd name="T9" fmla="*/ 320 h 401"/>
              <a:gd name="T10" fmla="*/ 119 w 400"/>
              <a:gd name="T11" fmla="*/ 200 h 401"/>
              <a:gd name="T12" fmla="*/ 0 w 400"/>
              <a:gd name="T13" fmla="*/ 80 h 401"/>
              <a:gd name="T14" fmla="*/ 79 w 400"/>
              <a:gd name="T15" fmla="*/ 0 h 401"/>
              <a:gd name="T16" fmla="*/ 199 w 400"/>
              <a:gd name="T17" fmla="*/ 120 h 401"/>
              <a:gd name="T18" fmla="*/ 319 w 400"/>
              <a:gd name="T19" fmla="*/ 0 h 401"/>
              <a:gd name="T20" fmla="*/ 399 w 400"/>
              <a:gd name="T21" fmla="*/ 80 h 401"/>
              <a:gd name="T22" fmla="*/ 279 w 400"/>
              <a:gd name="T23" fmla="*/ 200 h 401"/>
              <a:gd name="T24" fmla="*/ 399 w 400"/>
              <a:gd name="T25" fmla="*/ 32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401">
                <a:moveTo>
                  <a:pt x="399" y="320"/>
                </a:moveTo>
                <a:lnTo>
                  <a:pt x="319" y="400"/>
                </a:lnTo>
                <a:lnTo>
                  <a:pt x="199" y="280"/>
                </a:lnTo>
                <a:lnTo>
                  <a:pt x="79" y="400"/>
                </a:lnTo>
                <a:lnTo>
                  <a:pt x="0" y="320"/>
                </a:lnTo>
                <a:lnTo>
                  <a:pt x="119" y="200"/>
                </a:lnTo>
                <a:lnTo>
                  <a:pt x="0" y="80"/>
                </a:lnTo>
                <a:lnTo>
                  <a:pt x="79" y="0"/>
                </a:lnTo>
                <a:lnTo>
                  <a:pt x="199" y="120"/>
                </a:lnTo>
                <a:lnTo>
                  <a:pt x="319" y="0"/>
                </a:lnTo>
                <a:lnTo>
                  <a:pt x="399" y="80"/>
                </a:lnTo>
                <a:lnTo>
                  <a:pt x="279" y="200"/>
                </a:lnTo>
                <a:lnTo>
                  <a:pt x="399" y="320"/>
                </a:lnTo>
              </a:path>
            </a:pathLst>
          </a:custGeom>
          <a:solidFill>
            <a:schemeClr val="tx1">
              <a:lumMod val="90000"/>
              <a:lumOff val="10000"/>
            </a:schemeClr>
          </a:solidFill>
          <a:ln>
            <a:noFill/>
          </a:ln>
          <a:effectLst/>
          <a:extLst/>
        </p:spPr>
        <p:txBody>
          <a:bodyPr wrap="none" anchor="ctr"/>
          <a:lstStyle/>
          <a:p>
            <a:endParaRPr lang="en-US"/>
          </a:p>
        </p:txBody>
      </p:sp>
      <p:sp>
        <p:nvSpPr>
          <p:cNvPr id="375" name="Freeform 367"/>
          <p:cNvSpPr>
            <a:spLocks noChangeArrowheads="1"/>
          </p:cNvSpPr>
          <p:nvPr/>
        </p:nvSpPr>
        <p:spPr bwMode="auto">
          <a:xfrm>
            <a:off x="7670473" y="2046916"/>
            <a:ext cx="163512" cy="41275"/>
          </a:xfrm>
          <a:custGeom>
            <a:avLst/>
            <a:gdLst>
              <a:gd name="T0" fmla="*/ 0 w 452"/>
              <a:gd name="T1" fmla="*/ 113 h 114"/>
              <a:gd name="T2" fmla="*/ 0 w 452"/>
              <a:gd name="T3" fmla="*/ 0 h 114"/>
              <a:gd name="T4" fmla="*/ 451 w 452"/>
              <a:gd name="T5" fmla="*/ 0 h 114"/>
              <a:gd name="T6" fmla="*/ 451 w 452"/>
              <a:gd name="T7" fmla="*/ 113 h 114"/>
              <a:gd name="T8" fmla="*/ 0 w 452"/>
              <a:gd name="T9" fmla="*/ 113 h 114"/>
            </a:gdLst>
            <a:ahLst/>
            <a:cxnLst>
              <a:cxn ang="0">
                <a:pos x="T0" y="T1"/>
              </a:cxn>
              <a:cxn ang="0">
                <a:pos x="T2" y="T3"/>
              </a:cxn>
              <a:cxn ang="0">
                <a:pos x="T4" y="T5"/>
              </a:cxn>
              <a:cxn ang="0">
                <a:pos x="T6" y="T7"/>
              </a:cxn>
              <a:cxn ang="0">
                <a:pos x="T8" y="T9"/>
              </a:cxn>
            </a:cxnLst>
            <a:rect l="0" t="0" r="r" b="b"/>
            <a:pathLst>
              <a:path w="452" h="114">
                <a:moveTo>
                  <a:pt x="0" y="113"/>
                </a:moveTo>
                <a:lnTo>
                  <a:pt x="0" y="0"/>
                </a:lnTo>
                <a:lnTo>
                  <a:pt x="451" y="0"/>
                </a:lnTo>
                <a:lnTo>
                  <a:pt x="451" y="113"/>
                </a:lnTo>
                <a:lnTo>
                  <a:pt x="0" y="113"/>
                </a:lnTo>
              </a:path>
            </a:pathLst>
          </a:custGeom>
          <a:solidFill>
            <a:schemeClr val="tx1">
              <a:lumMod val="90000"/>
              <a:lumOff val="10000"/>
            </a:schemeClr>
          </a:solidFill>
          <a:ln>
            <a:noFill/>
          </a:ln>
          <a:effectLst/>
          <a:extLst/>
        </p:spPr>
        <p:txBody>
          <a:bodyPr wrap="none" anchor="ctr"/>
          <a:lstStyle/>
          <a:p>
            <a:endParaRPr lang="en-US"/>
          </a:p>
        </p:txBody>
      </p:sp>
      <p:sp>
        <p:nvSpPr>
          <p:cNvPr id="376" name="Freeform 368"/>
          <p:cNvSpPr>
            <a:spLocks noChangeArrowheads="1"/>
          </p:cNvSpPr>
          <p:nvPr/>
        </p:nvSpPr>
        <p:spPr bwMode="auto">
          <a:xfrm>
            <a:off x="4452610" y="2046916"/>
            <a:ext cx="133350" cy="133350"/>
          </a:xfrm>
          <a:custGeom>
            <a:avLst/>
            <a:gdLst>
              <a:gd name="T0" fmla="*/ 342 w 372"/>
              <a:gd name="T1" fmla="*/ 186 h 372"/>
              <a:gd name="T2" fmla="*/ 185 w 372"/>
              <a:gd name="T3" fmla="*/ 29 h 372"/>
              <a:gd name="T4" fmla="*/ 28 w 372"/>
              <a:gd name="T5" fmla="*/ 186 h 372"/>
              <a:gd name="T6" fmla="*/ 185 w 372"/>
              <a:gd name="T7" fmla="*/ 343 h 372"/>
              <a:gd name="T8" fmla="*/ 342 w 372"/>
              <a:gd name="T9" fmla="*/ 186 h 372"/>
              <a:gd name="T10" fmla="*/ 185 w 372"/>
              <a:gd name="T11" fmla="*/ 0 h 372"/>
              <a:gd name="T12" fmla="*/ 371 w 372"/>
              <a:gd name="T13" fmla="*/ 186 h 372"/>
              <a:gd name="T14" fmla="*/ 185 w 372"/>
              <a:gd name="T15" fmla="*/ 371 h 372"/>
              <a:gd name="T16" fmla="*/ 0 w 372"/>
              <a:gd name="T17" fmla="*/ 186 h 372"/>
              <a:gd name="T18" fmla="*/ 185 w 372"/>
              <a:gd name="T1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72">
                <a:moveTo>
                  <a:pt x="342" y="186"/>
                </a:moveTo>
                <a:cubicBezTo>
                  <a:pt x="342" y="99"/>
                  <a:pt x="271" y="29"/>
                  <a:pt x="185" y="29"/>
                </a:cubicBezTo>
                <a:cubicBezTo>
                  <a:pt x="98" y="29"/>
                  <a:pt x="28" y="99"/>
                  <a:pt x="28" y="186"/>
                </a:cubicBezTo>
                <a:cubicBezTo>
                  <a:pt x="28" y="272"/>
                  <a:pt x="98" y="343"/>
                  <a:pt x="185" y="343"/>
                </a:cubicBezTo>
                <a:cubicBezTo>
                  <a:pt x="271" y="343"/>
                  <a:pt x="342" y="272"/>
                  <a:pt x="342" y="186"/>
                </a:cubicBezTo>
                <a:close/>
                <a:moveTo>
                  <a:pt x="185" y="0"/>
                </a:moveTo>
                <a:cubicBezTo>
                  <a:pt x="287" y="0"/>
                  <a:pt x="371" y="83"/>
                  <a:pt x="371" y="186"/>
                </a:cubicBezTo>
                <a:cubicBezTo>
                  <a:pt x="371" y="288"/>
                  <a:pt x="287" y="371"/>
                  <a:pt x="185" y="371"/>
                </a:cubicBezTo>
                <a:cubicBezTo>
                  <a:pt x="82" y="371"/>
                  <a:pt x="0" y="288"/>
                  <a:pt x="0" y="186"/>
                </a:cubicBezTo>
                <a:cubicBezTo>
                  <a:pt x="0" y="83"/>
                  <a:pt x="82" y="0"/>
                  <a:pt x="185"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77" name="Freeform 369"/>
          <p:cNvSpPr>
            <a:spLocks noChangeArrowheads="1"/>
          </p:cNvSpPr>
          <p:nvPr/>
        </p:nvSpPr>
        <p:spPr bwMode="auto">
          <a:xfrm>
            <a:off x="4485948" y="2081841"/>
            <a:ext cx="65087" cy="65088"/>
          </a:xfrm>
          <a:custGeom>
            <a:avLst/>
            <a:gdLst>
              <a:gd name="T0" fmla="*/ 181 w 182"/>
              <a:gd name="T1" fmla="*/ 40 h 182"/>
              <a:gd name="T2" fmla="*/ 130 w 182"/>
              <a:gd name="T3" fmla="*/ 91 h 182"/>
              <a:gd name="T4" fmla="*/ 181 w 182"/>
              <a:gd name="T5" fmla="*/ 141 h 182"/>
              <a:gd name="T6" fmla="*/ 141 w 182"/>
              <a:gd name="T7" fmla="*/ 181 h 182"/>
              <a:gd name="T8" fmla="*/ 90 w 182"/>
              <a:gd name="T9" fmla="*/ 131 h 182"/>
              <a:gd name="T10" fmla="*/ 40 w 182"/>
              <a:gd name="T11" fmla="*/ 181 h 182"/>
              <a:gd name="T12" fmla="*/ 0 w 182"/>
              <a:gd name="T13" fmla="*/ 141 h 182"/>
              <a:gd name="T14" fmla="*/ 50 w 182"/>
              <a:gd name="T15" fmla="*/ 91 h 182"/>
              <a:gd name="T16" fmla="*/ 0 w 182"/>
              <a:gd name="T17" fmla="*/ 40 h 182"/>
              <a:gd name="T18" fmla="*/ 40 w 182"/>
              <a:gd name="T19" fmla="*/ 0 h 182"/>
              <a:gd name="T20" fmla="*/ 90 w 182"/>
              <a:gd name="T21" fmla="*/ 51 h 182"/>
              <a:gd name="T22" fmla="*/ 141 w 182"/>
              <a:gd name="T23" fmla="*/ 0 h 182"/>
              <a:gd name="T24" fmla="*/ 181 w 182"/>
              <a:gd name="T25" fmla="*/ 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182">
                <a:moveTo>
                  <a:pt x="181" y="40"/>
                </a:moveTo>
                <a:lnTo>
                  <a:pt x="130" y="91"/>
                </a:lnTo>
                <a:lnTo>
                  <a:pt x="181" y="141"/>
                </a:lnTo>
                <a:lnTo>
                  <a:pt x="141" y="181"/>
                </a:lnTo>
                <a:lnTo>
                  <a:pt x="90" y="131"/>
                </a:lnTo>
                <a:lnTo>
                  <a:pt x="40" y="181"/>
                </a:lnTo>
                <a:lnTo>
                  <a:pt x="0" y="141"/>
                </a:lnTo>
                <a:lnTo>
                  <a:pt x="50" y="91"/>
                </a:lnTo>
                <a:lnTo>
                  <a:pt x="0" y="40"/>
                </a:lnTo>
                <a:lnTo>
                  <a:pt x="40" y="0"/>
                </a:lnTo>
                <a:lnTo>
                  <a:pt x="90" y="51"/>
                </a:lnTo>
                <a:lnTo>
                  <a:pt x="141" y="0"/>
                </a:lnTo>
                <a:lnTo>
                  <a:pt x="181" y="40"/>
                </a:lnTo>
              </a:path>
            </a:pathLst>
          </a:custGeom>
          <a:solidFill>
            <a:schemeClr val="tx1">
              <a:lumMod val="90000"/>
              <a:lumOff val="10000"/>
            </a:schemeClr>
          </a:solidFill>
          <a:ln>
            <a:noFill/>
          </a:ln>
          <a:effectLst/>
          <a:extLst/>
        </p:spPr>
        <p:txBody>
          <a:bodyPr wrap="none" anchor="ctr"/>
          <a:lstStyle/>
          <a:p>
            <a:endParaRPr lang="en-US"/>
          </a:p>
        </p:txBody>
      </p:sp>
      <p:sp>
        <p:nvSpPr>
          <p:cNvPr id="378" name="Freeform 370"/>
          <p:cNvSpPr>
            <a:spLocks noChangeArrowheads="1"/>
          </p:cNvSpPr>
          <p:nvPr/>
        </p:nvSpPr>
        <p:spPr bwMode="auto">
          <a:xfrm>
            <a:off x="2788910" y="1707191"/>
            <a:ext cx="115888" cy="161925"/>
          </a:xfrm>
          <a:custGeom>
            <a:avLst/>
            <a:gdLst>
              <a:gd name="T0" fmla="*/ 176 w 322"/>
              <a:gd name="T1" fmla="*/ 401 h 451"/>
              <a:gd name="T2" fmla="*/ 224 w 322"/>
              <a:gd name="T3" fmla="*/ 450 h 451"/>
              <a:gd name="T4" fmla="*/ 223 w 322"/>
              <a:gd name="T5" fmla="*/ 450 h 451"/>
              <a:gd name="T6" fmla="*/ 3 w 322"/>
              <a:gd name="T7" fmla="*/ 450 h 451"/>
              <a:gd name="T8" fmla="*/ 12 w 322"/>
              <a:gd name="T9" fmla="*/ 343 h 451"/>
              <a:gd name="T10" fmla="*/ 113 w 322"/>
              <a:gd name="T11" fmla="*/ 292 h 451"/>
              <a:gd name="T12" fmla="*/ 167 w 322"/>
              <a:gd name="T13" fmla="*/ 267 h 451"/>
              <a:gd name="T14" fmla="*/ 168 w 322"/>
              <a:gd name="T15" fmla="*/ 225 h 451"/>
              <a:gd name="T16" fmla="*/ 146 w 322"/>
              <a:gd name="T17" fmla="*/ 173 h 451"/>
              <a:gd name="T18" fmla="*/ 124 w 322"/>
              <a:gd name="T19" fmla="*/ 148 h 451"/>
              <a:gd name="T20" fmla="*/ 138 w 322"/>
              <a:gd name="T21" fmla="*/ 115 h 451"/>
              <a:gd name="T22" fmla="*/ 135 w 322"/>
              <a:gd name="T23" fmla="*/ 69 h 451"/>
              <a:gd name="T24" fmla="*/ 223 w 322"/>
              <a:gd name="T25" fmla="*/ 0 h 451"/>
              <a:gd name="T26" fmla="*/ 310 w 322"/>
              <a:gd name="T27" fmla="*/ 69 h 451"/>
              <a:gd name="T28" fmla="*/ 307 w 322"/>
              <a:gd name="T29" fmla="*/ 115 h 451"/>
              <a:gd name="T30" fmla="*/ 321 w 322"/>
              <a:gd name="T31" fmla="*/ 148 h 451"/>
              <a:gd name="T32" fmla="*/ 299 w 322"/>
              <a:gd name="T33" fmla="*/ 173 h 451"/>
              <a:gd name="T34" fmla="*/ 278 w 322"/>
              <a:gd name="T35" fmla="*/ 224 h 451"/>
              <a:gd name="T36" fmla="*/ 265 w 322"/>
              <a:gd name="T37" fmla="*/ 212 h 451"/>
              <a:gd name="T38" fmla="*/ 176 w 322"/>
              <a:gd name="T39" fmla="*/ 301 h 451"/>
              <a:gd name="T40" fmla="*/ 225 w 322"/>
              <a:gd name="T41" fmla="*/ 351 h 451"/>
              <a:gd name="T42" fmla="*/ 176 w 322"/>
              <a:gd name="T43" fmla="*/ 40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451">
                <a:moveTo>
                  <a:pt x="176" y="401"/>
                </a:moveTo>
                <a:lnTo>
                  <a:pt x="224" y="450"/>
                </a:lnTo>
                <a:lnTo>
                  <a:pt x="223" y="450"/>
                </a:lnTo>
                <a:lnTo>
                  <a:pt x="3" y="450"/>
                </a:lnTo>
                <a:cubicBezTo>
                  <a:pt x="3" y="450"/>
                  <a:pt x="0" y="362"/>
                  <a:pt x="12" y="343"/>
                </a:cubicBezTo>
                <a:cubicBezTo>
                  <a:pt x="25" y="323"/>
                  <a:pt x="69" y="310"/>
                  <a:pt x="113" y="292"/>
                </a:cubicBezTo>
                <a:cubicBezTo>
                  <a:pt x="157" y="273"/>
                  <a:pt x="167" y="267"/>
                  <a:pt x="167" y="267"/>
                </a:cubicBezTo>
                <a:lnTo>
                  <a:pt x="168" y="225"/>
                </a:lnTo>
                <a:cubicBezTo>
                  <a:pt x="168" y="225"/>
                  <a:pt x="151" y="212"/>
                  <a:pt x="146" y="173"/>
                </a:cubicBezTo>
                <a:cubicBezTo>
                  <a:pt x="136" y="176"/>
                  <a:pt x="125" y="157"/>
                  <a:pt x="124" y="148"/>
                </a:cubicBezTo>
                <a:cubicBezTo>
                  <a:pt x="124" y="138"/>
                  <a:pt x="126" y="113"/>
                  <a:pt x="138" y="115"/>
                </a:cubicBezTo>
                <a:cubicBezTo>
                  <a:pt x="136" y="96"/>
                  <a:pt x="134" y="78"/>
                  <a:pt x="135" y="69"/>
                </a:cubicBezTo>
                <a:cubicBezTo>
                  <a:pt x="138" y="35"/>
                  <a:pt x="171" y="0"/>
                  <a:pt x="223" y="0"/>
                </a:cubicBezTo>
                <a:cubicBezTo>
                  <a:pt x="274" y="0"/>
                  <a:pt x="307" y="35"/>
                  <a:pt x="310" y="69"/>
                </a:cubicBezTo>
                <a:cubicBezTo>
                  <a:pt x="311" y="78"/>
                  <a:pt x="309" y="96"/>
                  <a:pt x="307" y="115"/>
                </a:cubicBezTo>
                <a:cubicBezTo>
                  <a:pt x="319" y="113"/>
                  <a:pt x="321" y="138"/>
                  <a:pt x="321" y="148"/>
                </a:cubicBezTo>
                <a:cubicBezTo>
                  <a:pt x="320" y="157"/>
                  <a:pt x="309" y="176"/>
                  <a:pt x="299" y="173"/>
                </a:cubicBezTo>
                <a:cubicBezTo>
                  <a:pt x="294" y="208"/>
                  <a:pt x="281" y="222"/>
                  <a:pt x="278" y="224"/>
                </a:cubicBezTo>
                <a:lnTo>
                  <a:pt x="265" y="212"/>
                </a:lnTo>
                <a:lnTo>
                  <a:pt x="176" y="301"/>
                </a:lnTo>
                <a:lnTo>
                  <a:pt x="225" y="351"/>
                </a:lnTo>
                <a:lnTo>
                  <a:pt x="176" y="401"/>
                </a:lnTo>
              </a:path>
            </a:pathLst>
          </a:custGeom>
          <a:solidFill>
            <a:schemeClr val="tx1">
              <a:lumMod val="90000"/>
              <a:lumOff val="10000"/>
            </a:schemeClr>
          </a:solidFill>
          <a:ln>
            <a:noFill/>
          </a:ln>
          <a:effectLst/>
          <a:extLst/>
        </p:spPr>
        <p:txBody>
          <a:bodyPr wrap="none" anchor="ctr"/>
          <a:lstStyle/>
          <a:p>
            <a:endParaRPr lang="en-US"/>
          </a:p>
        </p:txBody>
      </p:sp>
      <p:sp>
        <p:nvSpPr>
          <p:cNvPr id="379" name="Freeform 371"/>
          <p:cNvSpPr>
            <a:spLocks noChangeArrowheads="1"/>
          </p:cNvSpPr>
          <p:nvPr/>
        </p:nvSpPr>
        <p:spPr bwMode="auto">
          <a:xfrm>
            <a:off x="2869873" y="1800853"/>
            <a:ext cx="65087" cy="65088"/>
          </a:xfrm>
          <a:custGeom>
            <a:avLst/>
            <a:gdLst>
              <a:gd name="T0" fmla="*/ 180 w 181"/>
              <a:gd name="T1" fmla="*/ 39 h 180"/>
              <a:gd name="T2" fmla="*/ 130 w 181"/>
              <a:gd name="T3" fmla="*/ 89 h 180"/>
              <a:gd name="T4" fmla="*/ 180 w 181"/>
              <a:gd name="T5" fmla="*/ 139 h 180"/>
              <a:gd name="T6" fmla="*/ 140 w 181"/>
              <a:gd name="T7" fmla="*/ 179 h 180"/>
              <a:gd name="T8" fmla="*/ 90 w 181"/>
              <a:gd name="T9" fmla="*/ 129 h 180"/>
              <a:gd name="T10" fmla="*/ 40 w 181"/>
              <a:gd name="T11" fmla="*/ 179 h 180"/>
              <a:gd name="T12" fmla="*/ 0 w 181"/>
              <a:gd name="T13" fmla="*/ 139 h 180"/>
              <a:gd name="T14" fmla="*/ 50 w 181"/>
              <a:gd name="T15" fmla="*/ 89 h 180"/>
              <a:gd name="T16" fmla="*/ 0 w 181"/>
              <a:gd name="T17" fmla="*/ 39 h 180"/>
              <a:gd name="T18" fmla="*/ 40 w 181"/>
              <a:gd name="T19" fmla="*/ 0 h 180"/>
              <a:gd name="T20" fmla="*/ 90 w 181"/>
              <a:gd name="T21" fmla="*/ 49 h 180"/>
              <a:gd name="T22" fmla="*/ 140 w 181"/>
              <a:gd name="T23" fmla="*/ 0 h 180"/>
              <a:gd name="T24" fmla="*/ 180 w 181"/>
              <a:gd name="T25" fmla="*/ 3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 h="180">
                <a:moveTo>
                  <a:pt x="180" y="39"/>
                </a:moveTo>
                <a:lnTo>
                  <a:pt x="130" y="89"/>
                </a:lnTo>
                <a:lnTo>
                  <a:pt x="180" y="139"/>
                </a:lnTo>
                <a:lnTo>
                  <a:pt x="140" y="179"/>
                </a:lnTo>
                <a:lnTo>
                  <a:pt x="90" y="129"/>
                </a:lnTo>
                <a:lnTo>
                  <a:pt x="40" y="179"/>
                </a:lnTo>
                <a:lnTo>
                  <a:pt x="0" y="139"/>
                </a:lnTo>
                <a:lnTo>
                  <a:pt x="50" y="89"/>
                </a:lnTo>
                <a:lnTo>
                  <a:pt x="0" y="39"/>
                </a:lnTo>
                <a:lnTo>
                  <a:pt x="40" y="0"/>
                </a:lnTo>
                <a:lnTo>
                  <a:pt x="90" y="49"/>
                </a:lnTo>
                <a:lnTo>
                  <a:pt x="140" y="0"/>
                </a:lnTo>
                <a:lnTo>
                  <a:pt x="180" y="39"/>
                </a:lnTo>
              </a:path>
            </a:pathLst>
          </a:custGeom>
          <a:solidFill>
            <a:schemeClr val="tx1">
              <a:lumMod val="90000"/>
              <a:lumOff val="10000"/>
            </a:schemeClr>
          </a:solidFill>
          <a:ln>
            <a:noFill/>
          </a:ln>
          <a:effectLst/>
          <a:extLst/>
        </p:spPr>
        <p:txBody>
          <a:bodyPr wrap="none" anchor="ctr"/>
          <a:lstStyle/>
          <a:p>
            <a:endParaRPr lang="en-US"/>
          </a:p>
        </p:txBody>
      </p:sp>
      <p:sp>
        <p:nvSpPr>
          <p:cNvPr id="380" name="Freeform 372"/>
          <p:cNvSpPr>
            <a:spLocks noChangeArrowheads="1"/>
          </p:cNvSpPr>
          <p:nvPr/>
        </p:nvSpPr>
        <p:spPr bwMode="auto">
          <a:xfrm>
            <a:off x="3863648" y="2165978"/>
            <a:ext cx="20637" cy="28575"/>
          </a:xfrm>
          <a:custGeom>
            <a:avLst/>
            <a:gdLst>
              <a:gd name="T0" fmla="*/ 0 w 57"/>
              <a:gd name="T1" fmla="*/ 56 h 79"/>
              <a:gd name="T2" fmla="*/ 56 w 57"/>
              <a:gd name="T3" fmla="*/ 0 h 79"/>
              <a:gd name="T4" fmla="*/ 56 w 57"/>
              <a:gd name="T5" fmla="*/ 78 h 79"/>
              <a:gd name="T6" fmla="*/ 0 w 57"/>
              <a:gd name="T7" fmla="*/ 78 h 79"/>
              <a:gd name="T8" fmla="*/ 0 w 57"/>
              <a:gd name="T9" fmla="*/ 56 h 79"/>
              <a:gd name="T10" fmla="*/ 0 w 57"/>
              <a:gd name="T11" fmla="*/ 56 h 79"/>
            </a:gdLst>
            <a:ahLst/>
            <a:cxnLst>
              <a:cxn ang="0">
                <a:pos x="T0" y="T1"/>
              </a:cxn>
              <a:cxn ang="0">
                <a:pos x="T2" y="T3"/>
              </a:cxn>
              <a:cxn ang="0">
                <a:pos x="T4" y="T5"/>
              </a:cxn>
              <a:cxn ang="0">
                <a:pos x="T6" y="T7"/>
              </a:cxn>
              <a:cxn ang="0">
                <a:pos x="T8" y="T9"/>
              </a:cxn>
              <a:cxn ang="0">
                <a:pos x="T10" y="T11"/>
              </a:cxn>
            </a:cxnLst>
            <a:rect l="0" t="0" r="r" b="b"/>
            <a:pathLst>
              <a:path w="57" h="79">
                <a:moveTo>
                  <a:pt x="0" y="56"/>
                </a:moveTo>
                <a:lnTo>
                  <a:pt x="56" y="0"/>
                </a:lnTo>
                <a:lnTo>
                  <a:pt x="56" y="78"/>
                </a:lnTo>
                <a:lnTo>
                  <a:pt x="0" y="78"/>
                </a:lnTo>
                <a:lnTo>
                  <a:pt x="0" y="56"/>
                </a:lnTo>
                <a:lnTo>
                  <a:pt x="0" y="56"/>
                </a:lnTo>
              </a:path>
            </a:pathLst>
          </a:custGeom>
          <a:solidFill>
            <a:schemeClr val="tx1">
              <a:lumMod val="90000"/>
              <a:lumOff val="10000"/>
            </a:schemeClr>
          </a:solidFill>
          <a:ln>
            <a:noFill/>
          </a:ln>
          <a:effectLst/>
          <a:extLst/>
        </p:spPr>
        <p:txBody>
          <a:bodyPr wrap="none" anchor="ctr"/>
          <a:lstStyle/>
          <a:p>
            <a:endParaRPr lang="en-US"/>
          </a:p>
        </p:txBody>
      </p:sp>
      <p:sp>
        <p:nvSpPr>
          <p:cNvPr id="381" name="Freeform 373"/>
          <p:cNvSpPr>
            <a:spLocks noChangeArrowheads="1"/>
          </p:cNvSpPr>
          <p:nvPr/>
        </p:nvSpPr>
        <p:spPr bwMode="auto">
          <a:xfrm>
            <a:off x="3752523" y="2031041"/>
            <a:ext cx="120650" cy="163512"/>
          </a:xfrm>
          <a:custGeom>
            <a:avLst/>
            <a:gdLst>
              <a:gd name="T0" fmla="*/ 141 w 335"/>
              <a:gd name="T1" fmla="*/ 395 h 453"/>
              <a:gd name="T2" fmla="*/ 141 w 335"/>
              <a:gd name="T3" fmla="*/ 452 h 453"/>
              <a:gd name="T4" fmla="*/ 0 w 335"/>
              <a:gd name="T5" fmla="*/ 452 h 453"/>
              <a:gd name="T6" fmla="*/ 0 w 335"/>
              <a:gd name="T7" fmla="*/ 0 h 453"/>
              <a:gd name="T8" fmla="*/ 237 w 335"/>
              <a:gd name="T9" fmla="*/ 0 h 453"/>
              <a:gd name="T10" fmla="*/ 334 w 335"/>
              <a:gd name="T11" fmla="*/ 97 h 453"/>
              <a:gd name="T12" fmla="*/ 294 w 335"/>
              <a:gd name="T13" fmla="*/ 137 h 453"/>
              <a:gd name="T14" fmla="*/ 213 w 335"/>
              <a:gd name="T15" fmla="*/ 57 h 453"/>
              <a:gd name="T16" fmla="*/ 57 w 335"/>
              <a:gd name="T17" fmla="*/ 57 h 453"/>
              <a:gd name="T18" fmla="*/ 57 w 335"/>
              <a:gd name="T19" fmla="*/ 395 h 453"/>
              <a:gd name="T20" fmla="*/ 141 w 335"/>
              <a:gd name="T21"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 h="453">
                <a:moveTo>
                  <a:pt x="141" y="395"/>
                </a:moveTo>
                <a:lnTo>
                  <a:pt x="141" y="452"/>
                </a:lnTo>
                <a:lnTo>
                  <a:pt x="0" y="452"/>
                </a:lnTo>
                <a:lnTo>
                  <a:pt x="0" y="0"/>
                </a:lnTo>
                <a:lnTo>
                  <a:pt x="237" y="0"/>
                </a:lnTo>
                <a:lnTo>
                  <a:pt x="334" y="97"/>
                </a:lnTo>
                <a:lnTo>
                  <a:pt x="294" y="137"/>
                </a:lnTo>
                <a:lnTo>
                  <a:pt x="213" y="57"/>
                </a:lnTo>
                <a:lnTo>
                  <a:pt x="57" y="57"/>
                </a:lnTo>
                <a:lnTo>
                  <a:pt x="57" y="395"/>
                </a:lnTo>
                <a:lnTo>
                  <a:pt x="141" y="395"/>
                </a:lnTo>
              </a:path>
            </a:pathLst>
          </a:custGeom>
          <a:solidFill>
            <a:schemeClr val="tx1">
              <a:lumMod val="90000"/>
              <a:lumOff val="10000"/>
            </a:schemeClr>
          </a:solidFill>
          <a:ln>
            <a:noFill/>
          </a:ln>
          <a:effectLst/>
          <a:extLst/>
        </p:spPr>
        <p:txBody>
          <a:bodyPr wrap="none" anchor="ctr"/>
          <a:lstStyle/>
          <a:p>
            <a:endParaRPr lang="en-US"/>
          </a:p>
        </p:txBody>
      </p:sp>
      <p:sp>
        <p:nvSpPr>
          <p:cNvPr id="382" name="Freeform 374"/>
          <p:cNvSpPr>
            <a:spLocks noChangeArrowheads="1"/>
          </p:cNvSpPr>
          <p:nvPr/>
        </p:nvSpPr>
        <p:spPr bwMode="auto">
          <a:xfrm>
            <a:off x="3825548" y="2081841"/>
            <a:ext cx="88900" cy="88900"/>
          </a:xfrm>
          <a:custGeom>
            <a:avLst/>
            <a:gdLst>
              <a:gd name="T0" fmla="*/ 90 w 247"/>
              <a:gd name="T1" fmla="*/ 245 h 246"/>
              <a:gd name="T2" fmla="*/ 0 w 247"/>
              <a:gd name="T3" fmla="*/ 156 h 246"/>
              <a:gd name="T4" fmla="*/ 157 w 247"/>
              <a:gd name="T5" fmla="*/ 0 h 246"/>
              <a:gd name="T6" fmla="*/ 246 w 247"/>
              <a:gd name="T7" fmla="*/ 89 h 246"/>
              <a:gd name="T8" fmla="*/ 90 w 247"/>
              <a:gd name="T9" fmla="*/ 245 h 246"/>
            </a:gdLst>
            <a:ahLst/>
            <a:cxnLst>
              <a:cxn ang="0">
                <a:pos x="T0" y="T1"/>
              </a:cxn>
              <a:cxn ang="0">
                <a:pos x="T2" y="T3"/>
              </a:cxn>
              <a:cxn ang="0">
                <a:pos x="T4" y="T5"/>
              </a:cxn>
              <a:cxn ang="0">
                <a:pos x="T6" y="T7"/>
              </a:cxn>
              <a:cxn ang="0">
                <a:pos x="T8" y="T9"/>
              </a:cxn>
            </a:cxnLst>
            <a:rect l="0" t="0" r="r" b="b"/>
            <a:pathLst>
              <a:path w="247" h="246">
                <a:moveTo>
                  <a:pt x="90" y="245"/>
                </a:moveTo>
                <a:lnTo>
                  <a:pt x="0" y="156"/>
                </a:lnTo>
                <a:lnTo>
                  <a:pt x="157" y="0"/>
                </a:lnTo>
                <a:lnTo>
                  <a:pt x="246" y="89"/>
                </a:lnTo>
                <a:lnTo>
                  <a:pt x="90" y="245"/>
                </a:lnTo>
              </a:path>
            </a:pathLst>
          </a:custGeom>
          <a:solidFill>
            <a:schemeClr val="tx1">
              <a:lumMod val="90000"/>
              <a:lumOff val="10000"/>
            </a:schemeClr>
          </a:solidFill>
          <a:ln>
            <a:noFill/>
          </a:ln>
          <a:effectLst/>
          <a:extLst/>
        </p:spPr>
        <p:txBody>
          <a:bodyPr wrap="none" anchor="ctr"/>
          <a:lstStyle/>
          <a:p>
            <a:endParaRPr lang="en-US"/>
          </a:p>
        </p:txBody>
      </p:sp>
      <p:sp>
        <p:nvSpPr>
          <p:cNvPr id="383" name="Freeform 375"/>
          <p:cNvSpPr>
            <a:spLocks noChangeArrowheads="1"/>
          </p:cNvSpPr>
          <p:nvPr/>
        </p:nvSpPr>
        <p:spPr bwMode="auto">
          <a:xfrm>
            <a:off x="3814435" y="2151691"/>
            <a:ext cx="31750" cy="31750"/>
          </a:xfrm>
          <a:custGeom>
            <a:avLst/>
            <a:gdLst>
              <a:gd name="T0" fmla="*/ 0 w 89"/>
              <a:gd name="T1" fmla="*/ 88 h 89"/>
              <a:gd name="T2" fmla="*/ 1 w 89"/>
              <a:gd name="T3" fmla="*/ 44 h 89"/>
              <a:gd name="T4" fmla="*/ 1 w 89"/>
              <a:gd name="T5" fmla="*/ 0 h 89"/>
              <a:gd name="T6" fmla="*/ 45 w 89"/>
              <a:gd name="T7" fmla="*/ 43 h 89"/>
              <a:gd name="T8" fmla="*/ 88 w 89"/>
              <a:gd name="T9" fmla="*/ 86 h 89"/>
              <a:gd name="T10" fmla="*/ 44 w 89"/>
              <a:gd name="T11" fmla="*/ 87 h 89"/>
              <a:gd name="T12" fmla="*/ 0 w 89"/>
              <a:gd name="T13" fmla="*/ 88 h 89"/>
            </a:gdLst>
            <a:ahLst/>
            <a:cxnLst>
              <a:cxn ang="0">
                <a:pos x="T0" y="T1"/>
              </a:cxn>
              <a:cxn ang="0">
                <a:pos x="T2" y="T3"/>
              </a:cxn>
              <a:cxn ang="0">
                <a:pos x="T4" y="T5"/>
              </a:cxn>
              <a:cxn ang="0">
                <a:pos x="T6" y="T7"/>
              </a:cxn>
              <a:cxn ang="0">
                <a:pos x="T8" y="T9"/>
              </a:cxn>
              <a:cxn ang="0">
                <a:pos x="T10" y="T11"/>
              </a:cxn>
              <a:cxn ang="0">
                <a:pos x="T12" y="T13"/>
              </a:cxn>
            </a:cxnLst>
            <a:rect l="0" t="0" r="r" b="b"/>
            <a:pathLst>
              <a:path w="89" h="89">
                <a:moveTo>
                  <a:pt x="0" y="88"/>
                </a:moveTo>
                <a:lnTo>
                  <a:pt x="1" y="44"/>
                </a:lnTo>
                <a:lnTo>
                  <a:pt x="1" y="0"/>
                </a:lnTo>
                <a:lnTo>
                  <a:pt x="45" y="43"/>
                </a:lnTo>
                <a:lnTo>
                  <a:pt x="88" y="86"/>
                </a:lnTo>
                <a:lnTo>
                  <a:pt x="44" y="87"/>
                </a:lnTo>
                <a:lnTo>
                  <a:pt x="0" y="88"/>
                </a:lnTo>
              </a:path>
            </a:pathLst>
          </a:custGeom>
          <a:solidFill>
            <a:schemeClr val="tx1">
              <a:lumMod val="90000"/>
              <a:lumOff val="10000"/>
            </a:schemeClr>
          </a:solidFill>
          <a:ln>
            <a:noFill/>
          </a:ln>
          <a:effectLst/>
          <a:extLst/>
        </p:spPr>
        <p:txBody>
          <a:bodyPr wrap="none" anchor="ctr"/>
          <a:lstStyle/>
          <a:p>
            <a:endParaRPr lang="en-US"/>
          </a:p>
        </p:txBody>
      </p:sp>
      <p:sp>
        <p:nvSpPr>
          <p:cNvPr id="384" name="Freeform 376"/>
          <p:cNvSpPr>
            <a:spLocks noChangeArrowheads="1"/>
          </p:cNvSpPr>
          <p:nvPr/>
        </p:nvSpPr>
        <p:spPr bwMode="auto">
          <a:xfrm>
            <a:off x="6392799" y="3012116"/>
            <a:ext cx="112713" cy="150812"/>
          </a:xfrm>
          <a:custGeom>
            <a:avLst/>
            <a:gdLst>
              <a:gd name="T0" fmla="*/ 282 w 311"/>
              <a:gd name="T1" fmla="*/ 126 h 420"/>
              <a:gd name="T2" fmla="*/ 282 w 311"/>
              <a:gd name="T3" fmla="*/ 165 h 420"/>
              <a:gd name="T4" fmla="*/ 310 w 311"/>
              <a:gd name="T5" fmla="*/ 165 h 420"/>
              <a:gd name="T6" fmla="*/ 310 w 311"/>
              <a:gd name="T7" fmla="*/ 419 h 420"/>
              <a:gd name="T8" fmla="*/ 0 w 311"/>
              <a:gd name="T9" fmla="*/ 419 h 420"/>
              <a:gd name="T10" fmla="*/ 0 w 311"/>
              <a:gd name="T11" fmla="*/ 165 h 420"/>
              <a:gd name="T12" fmla="*/ 28 w 311"/>
              <a:gd name="T13" fmla="*/ 165 h 420"/>
              <a:gd name="T14" fmla="*/ 28 w 311"/>
              <a:gd name="T15" fmla="*/ 126 h 420"/>
              <a:gd name="T16" fmla="*/ 155 w 311"/>
              <a:gd name="T17" fmla="*/ 0 h 420"/>
              <a:gd name="T18" fmla="*/ 282 w 311"/>
              <a:gd name="T19" fmla="*/ 126 h 420"/>
              <a:gd name="T20" fmla="*/ 175 w 311"/>
              <a:gd name="T21" fmla="*/ 363 h 420"/>
              <a:gd name="T22" fmla="*/ 163 w 311"/>
              <a:gd name="T23" fmla="*/ 298 h 420"/>
              <a:gd name="T24" fmla="*/ 175 w 311"/>
              <a:gd name="T25" fmla="*/ 278 h 420"/>
              <a:gd name="T26" fmla="*/ 151 w 311"/>
              <a:gd name="T27" fmla="*/ 255 h 420"/>
              <a:gd name="T28" fmla="*/ 128 w 311"/>
              <a:gd name="T29" fmla="*/ 278 h 420"/>
              <a:gd name="T30" fmla="*/ 140 w 311"/>
              <a:gd name="T31" fmla="*/ 298 h 420"/>
              <a:gd name="T32" fmla="*/ 128 w 311"/>
              <a:gd name="T33" fmla="*/ 363 h 420"/>
              <a:gd name="T34" fmla="*/ 175 w 311"/>
              <a:gd name="T35" fmla="*/ 363 h 420"/>
              <a:gd name="T36" fmla="*/ 226 w 311"/>
              <a:gd name="T37" fmla="*/ 165 h 420"/>
              <a:gd name="T38" fmla="*/ 226 w 311"/>
              <a:gd name="T39" fmla="*/ 126 h 420"/>
              <a:gd name="T40" fmla="*/ 155 w 311"/>
              <a:gd name="T41" fmla="*/ 57 h 420"/>
              <a:gd name="T42" fmla="*/ 85 w 311"/>
              <a:gd name="T43" fmla="*/ 126 h 420"/>
              <a:gd name="T44" fmla="*/ 85 w 311"/>
              <a:gd name="T45" fmla="*/ 165 h 420"/>
              <a:gd name="T46" fmla="*/ 226 w 311"/>
              <a:gd name="T47" fmla="*/ 16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1" h="420">
                <a:moveTo>
                  <a:pt x="282" y="126"/>
                </a:moveTo>
                <a:lnTo>
                  <a:pt x="282" y="165"/>
                </a:lnTo>
                <a:lnTo>
                  <a:pt x="310" y="165"/>
                </a:lnTo>
                <a:lnTo>
                  <a:pt x="310" y="419"/>
                </a:lnTo>
                <a:lnTo>
                  <a:pt x="0" y="419"/>
                </a:lnTo>
                <a:lnTo>
                  <a:pt x="0" y="165"/>
                </a:lnTo>
                <a:lnTo>
                  <a:pt x="28" y="165"/>
                </a:lnTo>
                <a:lnTo>
                  <a:pt x="28" y="126"/>
                </a:lnTo>
                <a:cubicBezTo>
                  <a:pt x="28" y="57"/>
                  <a:pt x="85" y="0"/>
                  <a:pt x="155" y="0"/>
                </a:cubicBezTo>
                <a:cubicBezTo>
                  <a:pt x="225" y="0"/>
                  <a:pt x="282" y="57"/>
                  <a:pt x="282" y="126"/>
                </a:cubicBezTo>
                <a:close/>
                <a:moveTo>
                  <a:pt x="175" y="363"/>
                </a:moveTo>
                <a:lnTo>
                  <a:pt x="163" y="298"/>
                </a:lnTo>
                <a:cubicBezTo>
                  <a:pt x="170" y="294"/>
                  <a:pt x="175" y="287"/>
                  <a:pt x="175" y="278"/>
                </a:cubicBezTo>
                <a:cubicBezTo>
                  <a:pt x="175" y="265"/>
                  <a:pt x="164" y="255"/>
                  <a:pt x="151" y="255"/>
                </a:cubicBezTo>
                <a:cubicBezTo>
                  <a:pt x="138" y="255"/>
                  <a:pt x="128" y="265"/>
                  <a:pt x="128" y="278"/>
                </a:cubicBezTo>
                <a:cubicBezTo>
                  <a:pt x="128" y="287"/>
                  <a:pt x="133" y="294"/>
                  <a:pt x="140" y="298"/>
                </a:cubicBezTo>
                <a:lnTo>
                  <a:pt x="128" y="363"/>
                </a:lnTo>
                <a:lnTo>
                  <a:pt x="175" y="363"/>
                </a:lnTo>
                <a:close/>
                <a:moveTo>
                  <a:pt x="226" y="165"/>
                </a:moveTo>
                <a:lnTo>
                  <a:pt x="226" y="126"/>
                </a:lnTo>
                <a:cubicBezTo>
                  <a:pt x="226" y="88"/>
                  <a:pt x="193" y="57"/>
                  <a:pt x="155" y="57"/>
                </a:cubicBezTo>
                <a:cubicBezTo>
                  <a:pt x="117" y="57"/>
                  <a:pt x="85" y="88"/>
                  <a:pt x="85" y="126"/>
                </a:cubicBezTo>
                <a:lnTo>
                  <a:pt x="85" y="165"/>
                </a:lnTo>
                <a:lnTo>
                  <a:pt x="226" y="165"/>
                </a:lnTo>
                <a:close/>
              </a:path>
            </a:pathLst>
          </a:custGeom>
          <a:solidFill>
            <a:schemeClr val="tx1">
              <a:lumMod val="90000"/>
              <a:lumOff val="10000"/>
            </a:schemeClr>
          </a:solidFill>
          <a:ln>
            <a:noFill/>
          </a:ln>
          <a:effectLst/>
          <a:extLst/>
        </p:spPr>
        <p:txBody>
          <a:bodyPr wrap="none" anchor="ctr"/>
          <a:lstStyle/>
          <a:p>
            <a:endParaRPr lang="en-US"/>
          </a:p>
        </p:txBody>
      </p:sp>
      <p:sp>
        <p:nvSpPr>
          <p:cNvPr id="385" name="Freeform 377"/>
          <p:cNvSpPr>
            <a:spLocks noChangeArrowheads="1"/>
          </p:cNvSpPr>
          <p:nvPr/>
        </p:nvSpPr>
        <p:spPr bwMode="auto">
          <a:xfrm>
            <a:off x="6672199" y="3010528"/>
            <a:ext cx="163513" cy="152400"/>
          </a:xfrm>
          <a:custGeom>
            <a:avLst/>
            <a:gdLst>
              <a:gd name="T0" fmla="*/ 324 w 452"/>
              <a:gd name="T1" fmla="*/ 0 h 425"/>
              <a:gd name="T2" fmla="*/ 451 w 452"/>
              <a:gd name="T3" fmla="*/ 126 h 425"/>
              <a:gd name="T4" fmla="*/ 451 w 452"/>
              <a:gd name="T5" fmla="*/ 170 h 425"/>
              <a:gd name="T6" fmla="*/ 395 w 452"/>
              <a:gd name="T7" fmla="*/ 170 h 425"/>
              <a:gd name="T8" fmla="*/ 395 w 452"/>
              <a:gd name="T9" fmla="*/ 126 h 425"/>
              <a:gd name="T10" fmla="*/ 324 w 452"/>
              <a:gd name="T11" fmla="*/ 56 h 425"/>
              <a:gd name="T12" fmla="*/ 254 w 452"/>
              <a:gd name="T13" fmla="*/ 126 h 425"/>
              <a:gd name="T14" fmla="*/ 254 w 452"/>
              <a:gd name="T15" fmla="*/ 170 h 425"/>
              <a:gd name="T16" fmla="*/ 310 w 452"/>
              <a:gd name="T17" fmla="*/ 170 h 425"/>
              <a:gd name="T18" fmla="*/ 310 w 452"/>
              <a:gd name="T19" fmla="*/ 424 h 425"/>
              <a:gd name="T20" fmla="*/ 0 w 452"/>
              <a:gd name="T21" fmla="*/ 424 h 425"/>
              <a:gd name="T22" fmla="*/ 0 w 452"/>
              <a:gd name="T23" fmla="*/ 170 h 425"/>
              <a:gd name="T24" fmla="*/ 198 w 452"/>
              <a:gd name="T25" fmla="*/ 170 h 425"/>
              <a:gd name="T26" fmla="*/ 198 w 452"/>
              <a:gd name="T27" fmla="*/ 126 h 425"/>
              <a:gd name="T28" fmla="*/ 324 w 452"/>
              <a:gd name="T29" fmla="*/ 0 h 425"/>
              <a:gd name="T30" fmla="*/ 177 w 452"/>
              <a:gd name="T31" fmla="*/ 367 h 425"/>
              <a:gd name="T32" fmla="*/ 165 w 452"/>
              <a:gd name="T33" fmla="*/ 301 h 425"/>
              <a:gd name="T34" fmla="*/ 177 w 452"/>
              <a:gd name="T35" fmla="*/ 281 h 425"/>
              <a:gd name="T36" fmla="*/ 154 w 452"/>
              <a:gd name="T37" fmla="*/ 257 h 425"/>
              <a:gd name="T38" fmla="*/ 130 w 452"/>
              <a:gd name="T39" fmla="*/ 281 h 425"/>
              <a:gd name="T40" fmla="*/ 142 w 452"/>
              <a:gd name="T41" fmla="*/ 301 h 425"/>
              <a:gd name="T42" fmla="*/ 130 w 452"/>
              <a:gd name="T43" fmla="*/ 367 h 425"/>
              <a:gd name="T44" fmla="*/ 177 w 452"/>
              <a:gd name="T45" fmla="*/ 367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425">
                <a:moveTo>
                  <a:pt x="324" y="0"/>
                </a:moveTo>
                <a:cubicBezTo>
                  <a:pt x="395" y="0"/>
                  <a:pt x="451" y="56"/>
                  <a:pt x="451" y="126"/>
                </a:cubicBezTo>
                <a:lnTo>
                  <a:pt x="451" y="170"/>
                </a:lnTo>
                <a:lnTo>
                  <a:pt x="395" y="170"/>
                </a:lnTo>
                <a:lnTo>
                  <a:pt x="395" y="126"/>
                </a:lnTo>
                <a:cubicBezTo>
                  <a:pt x="395" y="88"/>
                  <a:pt x="362" y="56"/>
                  <a:pt x="324" y="56"/>
                </a:cubicBezTo>
                <a:cubicBezTo>
                  <a:pt x="285" y="56"/>
                  <a:pt x="254" y="88"/>
                  <a:pt x="254" y="126"/>
                </a:cubicBezTo>
                <a:lnTo>
                  <a:pt x="254" y="170"/>
                </a:lnTo>
                <a:lnTo>
                  <a:pt x="310" y="170"/>
                </a:lnTo>
                <a:lnTo>
                  <a:pt x="310" y="424"/>
                </a:lnTo>
                <a:lnTo>
                  <a:pt x="0" y="424"/>
                </a:lnTo>
                <a:lnTo>
                  <a:pt x="0" y="170"/>
                </a:lnTo>
                <a:lnTo>
                  <a:pt x="198" y="170"/>
                </a:lnTo>
                <a:lnTo>
                  <a:pt x="198" y="126"/>
                </a:lnTo>
                <a:cubicBezTo>
                  <a:pt x="198" y="56"/>
                  <a:pt x="254" y="0"/>
                  <a:pt x="324" y="0"/>
                </a:cubicBezTo>
                <a:close/>
                <a:moveTo>
                  <a:pt x="177" y="367"/>
                </a:moveTo>
                <a:lnTo>
                  <a:pt x="165" y="301"/>
                </a:lnTo>
                <a:cubicBezTo>
                  <a:pt x="172" y="297"/>
                  <a:pt x="177" y="290"/>
                  <a:pt x="177" y="281"/>
                </a:cubicBezTo>
                <a:cubicBezTo>
                  <a:pt x="177" y="268"/>
                  <a:pt x="167" y="257"/>
                  <a:pt x="154" y="257"/>
                </a:cubicBezTo>
                <a:cubicBezTo>
                  <a:pt x="141" y="257"/>
                  <a:pt x="130" y="268"/>
                  <a:pt x="130" y="281"/>
                </a:cubicBezTo>
                <a:cubicBezTo>
                  <a:pt x="130" y="290"/>
                  <a:pt x="135" y="297"/>
                  <a:pt x="142" y="301"/>
                </a:cubicBezTo>
                <a:lnTo>
                  <a:pt x="130" y="367"/>
                </a:lnTo>
                <a:lnTo>
                  <a:pt x="177" y="367"/>
                </a:lnTo>
                <a:close/>
              </a:path>
            </a:pathLst>
          </a:custGeom>
          <a:solidFill>
            <a:schemeClr val="tx1">
              <a:lumMod val="90000"/>
              <a:lumOff val="10000"/>
            </a:schemeClr>
          </a:solidFill>
          <a:ln>
            <a:noFill/>
          </a:ln>
          <a:effectLst/>
          <a:extLst/>
        </p:spPr>
        <p:txBody>
          <a:bodyPr wrap="none" anchor="ctr"/>
          <a:lstStyle/>
          <a:p>
            <a:endParaRPr lang="en-US"/>
          </a:p>
        </p:txBody>
      </p:sp>
      <p:sp>
        <p:nvSpPr>
          <p:cNvPr id="386" name="Freeform 378"/>
          <p:cNvSpPr>
            <a:spLocks noChangeArrowheads="1"/>
          </p:cNvSpPr>
          <p:nvPr/>
        </p:nvSpPr>
        <p:spPr bwMode="auto">
          <a:xfrm>
            <a:off x="2238048" y="2138991"/>
            <a:ext cx="50800" cy="41275"/>
          </a:xfrm>
          <a:custGeom>
            <a:avLst/>
            <a:gdLst>
              <a:gd name="T0" fmla="*/ 141 w 142"/>
              <a:gd name="T1" fmla="*/ 112 h 113"/>
              <a:gd name="T2" fmla="*/ 0 w 142"/>
              <a:gd name="T3" fmla="*/ 112 h 113"/>
              <a:gd name="T4" fmla="*/ 0 w 142"/>
              <a:gd name="T5" fmla="*/ 0 h 113"/>
              <a:gd name="T6" fmla="*/ 141 w 142"/>
              <a:gd name="T7" fmla="*/ 0 h 113"/>
              <a:gd name="T8" fmla="*/ 141 w 142"/>
              <a:gd name="T9" fmla="*/ 112 h 113"/>
            </a:gdLst>
            <a:ahLst/>
            <a:cxnLst>
              <a:cxn ang="0">
                <a:pos x="T0" y="T1"/>
              </a:cxn>
              <a:cxn ang="0">
                <a:pos x="T2" y="T3"/>
              </a:cxn>
              <a:cxn ang="0">
                <a:pos x="T4" y="T5"/>
              </a:cxn>
              <a:cxn ang="0">
                <a:pos x="T6" y="T7"/>
              </a:cxn>
              <a:cxn ang="0">
                <a:pos x="T8" y="T9"/>
              </a:cxn>
            </a:cxnLst>
            <a:rect l="0" t="0" r="r" b="b"/>
            <a:pathLst>
              <a:path w="142" h="113">
                <a:moveTo>
                  <a:pt x="141" y="112"/>
                </a:moveTo>
                <a:lnTo>
                  <a:pt x="0" y="112"/>
                </a:lnTo>
                <a:lnTo>
                  <a:pt x="0" y="0"/>
                </a:lnTo>
                <a:lnTo>
                  <a:pt x="141" y="0"/>
                </a:lnTo>
                <a:lnTo>
                  <a:pt x="141" y="112"/>
                </a:lnTo>
              </a:path>
            </a:pathLst>
          </a:custGeom>
          <a:solidFill>
            <a:schemeClr val="tx1">
              <a:lumMod val="90000"/>
              <a:lumOff val="10000"/>
            </a:schemeClr>
          </a:solidFill>
          <a:ln>
            <a:noFill/>
          </a:ln>
          <a:effectLst/>
          <a:extLst/>
        </p:spPr>
        <p:txBody>
          <a:bodyPr wrap="none" anchor="ctr"/>
          <a:lstStyle/>
          <a:p>
            <a:endParaRPr lang="en-US"/>
          </a:p>
        </p:txBody>
      </p:sp>
      <p:sp>
        <p:nvSpPr>
          <p:cNvPr id="387" name="Freeform 379"/>
          <p:cNvSpPr>
            <a:spLocks noChangeArrowheads="1"/>
          </p:cNvSpPr>
          <p:nvPr/>
        </p:nvSpPr>
        <p:spPr bwMode="auto">
          <a:xfrm>
            <a:off x="2249160" y="2118353"/>
            <a:ext cx="30163" cy="20638"/>
          </a:xfrm>
          <a:custGeom>
            <a:avLst/>
            <a:gdLst>
              <a:gd name="T0" fmla="*/ 84 w 85"/>
              <a:gd name="T1" fmla="*/ 57 h 58"/>
              <a:gd name="T2" fmla="*/ 56 w 85"/>
              <a:gd name="T3" fmla="*/ 57 h 58"/>
              <a:gd name="T4" fmla="*/ 56 w 85"/>
              <a:gd name="T5" fmla="*/ 28 h 58"/>
              <a:gd name="T6" fmla="*/ 28 w 85"/>
              <a:gd name="T7" fmla="*/ 28 h 58"/>
              <a:gd name="T8" fmla="*/ 28 w 85"/>
              <a:gd name="T9" fmla="*/ 57 h 58"/>
              <a:gd name="T10" fmla="*/ 0 w 85"/>
              <a:gd name="T11" fmla="*/ 57 h 58"/>
              <a:gd name="T12" fmla="*/ 0 w 85"/>
              <a:gd name="T13" fmla="*/ 0 h 58"/>
              <a:gd name="T14" fmla="*/ 84 w 85"/>
              <a:gd name="T15" fmla="*/ 0 h 58"/>
              <a:gd name="T16" fmla="*/ 84 w 85"/>
              <a:gd name="T17"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8">
                <a:moveTo>
                  <a:pt x="84" y="57"/>
                </a:moveTo>
                <a:lnTo>
                  <a:pt x="56" y="57"/>
                </a:lnTo>
                <a:lnTo>
                  <a:pt x="56" y="28"/>
                </a:lnTo>
                <a:lnTo>
                  <a:pt x="28" y="28"/>
                </a:lnTo>
                <a:lnTo>
                  <a:pt x="28" y="57"/>
                </a:lnTo>
                <a:lnTo>
                  <a:pt x="0" y="57"/>
                </a:lnTo>
                <a:lnTo>
                  <a:pt x="0" y="0"/>
                </a:lnTo>
                <a:lnTo>
                  <a:pt x="84" y="0"/>
                </a:lnTo>
                <a:lnTo>
                  <a:pt x="84" y="57"/>
                </a:lnTo>
              </a:path>
            </a:pathLst>
          </a:custGeom>
          <a:solidFill>
            <a:schemeClr val="tx1">
              <a:lumMod val="90000"/>
              <a:lumOff val="10000"/>
            </a:schemeClr>
          </a:solidFill>
          <a:ln>
            <a:noFill/>
          </a:ln>
          <a:effectLst/>
          <a:extLst/>
        </p:spPr>
        <p:txBody>
          <a:bodyPr wrap="none" anchor="ctr"/>
          <a:lstStyle/>
          <a:p>
            <a:endParaRPr lang="en-US"/>
          </a:p>
        </p:txBody>
      </p:sp>
      <p:sp>
        <p:nvSpPr>
          <p:cNvPr id="388" name="Freeform 380"/>
          <p:cNvSpPr>
            <a:spLocks noChangeArrowheads="1"/>
          </p:cNvSpPr>
          <p:nvPr/>
        </p:nvSpPr>
        <p:spPr bwMode="auto">
          <a:xfrm>
            <a:off x="2126923" y="2046916"/>
            <a:ext cx="152400" cy="122237"/>
          </a:xfrm>
          <a:custGeom>
            <a:avLst/>
            <a:gdLst>
              <a:gd name="T0" fmla="*/ 282 w 424"/>
              <a:gd name="T1" fmla="*/ 225 h 339"/>
              <a:gd name="T2" fmla="*/ 282 w 424"/>
              <a:gd name="T3" fmla="*/ 254 h 339"/>
              <a:gd name="T4" fmla="*/ 282 w 424"/>
              <a:gd name="T5" fmla="*/ 338 h 339"/>
              <a:gd name="T6" fmla="*/ 28 w 424"/>
              <a:gd name="T7" fmla="*/ 338 h 339"/>
              <a:gd name="T8" fmla="*/ 0 w 424"/>
              <a:gd name="T9" fmla="*/ 310 h 339"/>
              <a:gd name="T10" fmla="*/ 0 w 424"/>
              <a:gd name="T11" fmla="*/ 28 h 339"/>
              <a:gd name="T12" fmla="*/ 28 w 424"/>
              <a:gd name="T13" fmla="*/ 0 h 339"/>
              <a:gd name="T14" fmla="*/ 120 w 424"/>
              <a:gd name="T15" fmla="*/ 0 h 339"/>
              <a:gd name="T16" fmla="*/ 167 w 424"/>
              <a:gd name="T17" fmla="*/ 21 h 339"/>
              <a:gd name="T18" fmla="*/ 179 w 424"/>
              <a:gd name="T19" fmla="*/ 35 h 339"/>
              <a:gd name="T20" fmla="*/ 226 w 424"/>
              <a:gd name="T21" fmla="*/ 56 h 339"/>
              <a:gd name="T22" fmla="*/ 395 w 424"/>
              <a:gd name="T23" fmla="*/ 56 h 339"/>
              <a:gd name="T24" fmla="*/ 423 w 424"/>
              <a:gd name="T25" fmla="*/ 84 h 339"/>
              <a:gd name="T26" fmla="*/ 423 w 424"/>
              <a:gd name="T27" fmla="*/ 169 h 339"/>
              <a:gd name="T28" fmla="*/ 310 w 424"/>
              <a:gd name="T29" fmla="*/ 169 h 339"/>
              <a:gd name="T30" fmla="*/ 310 w 424"/>
              <a:gd name="T31" fmla="*/ 197 h 339"/>
              <a:gd name="T32" fmla="*/ 310 w 424"/>
              <a:gd name="T33" fmla="*/ 225 h 339"/>
              <a:gd name="T34" fmla="*/ 282 w 424"/>
              <a:gd name="T35" fmla="*/ 2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4" h="339">
                <a:moveTo>
                  <a:pt x="282" y="225"/>
                </a:moveTo>
                <a:lnTo>
                  <a:pt x="282" y="254"/>
                </a:lnTo>
                <a:lnTo>
                  <a:pt x="282" y="338"/>
                </a:lnTo>
                <a:lnTo>
                  <a:pt x="28" y="338"/>
                </a:lnTo>
                <a:cubicBezTo>
                  <a:pt x="13" y="338"/>
                  <a:pt x="0" y="325"/>
                  <a:pt x="0" y="310"/>
                </a:cubicBezTo>
                <a:lnTo>
                  <a:pt x="0" y="28"/>
                </a:lnTo>
                <a:cubicBezTo>
                  <a:pt x="0" y="12"/>
                  <a:pt x="13" y="0"/>
                  <a:pt x="28" y="0"/>
                </a:cubicBezTo>
                <a:lnTo>
                  <a:pt x="120" y="0"/>
                </a:lnTo>
                <a:cubicBezTo>
                  <a:pt x="135" y="0"/>
                  <a:pt x="156" y="9"/>
                  <a:pt x="167" y="21"/>
                </a:cubicBezTo>
                <a:lnTo>
                  <a:pt x="179" y="35"/>
                </a:lnTo>
                <a:cubicBezTo>
                  <a:pt x="189" y="46"/>
                  <a:pt x="210" y="56"/>
                  <a:pt x="226" y="56"/>
                </a:cubicBezTo>
                <a:lnTo>
                  <a:pt x="395" y="56"/>
                </a:lnTo>
                <a:cubicBezTo>
                  <a:pt x="411" y="56"/>
                  <a:pt x="423" y="69"/>
                  <a:pt x="423" y="84"/>
                </a:cubicBezTo>
                <a:lnTo>
                  <a:pt x="423" y="169"/>
                </a:lnTo>
                <a:lnTo>
                  <a:pt x="310" y="169"/>
                </a:lnTo>
                <a:lnTo>
                  <a:pt x="310" y="197"/>
                </a:lnTo>
                <a:lnTo>
                  <a:pt x="310" y="225"/>
                </a:lnTo>
                <a:lnTo>
                  <a:pt x="282" y="225"/>
                </a:lnTo>
              </a:path>
            </a:pathLst>
          </a:custGeom>
          <a:solidFill>
            <a:schemeClr val="tx1">
              <a:lumMod val="90000"/>
              <a:lumOff val="10000"/>
            </a:schemeClr>
          </a:solidFill>
          <a:ln>
            <a:noFill/>
          </a:ln>
          <a:effectLst/>
          <a:extLst/>
        </p:spPr>
        <p:txBody>
          <a:bodyPr wrap="none" anchor="ctr"/>
          <a:lstStyle/>
          <a:p>
            <a:endParaRPr lang="en-US"/>
          </a:p>
        </p:txBody>
      </p:sp>
      <p:sp>
        <p:nvSpPr>
          <p:cNvPr id="389" name="Freeform 381"/>
          <p:cNvSpPr>
            <a:spLocks noChangeArrowheads="1"/>
          </p:cNvSpPr>
          <p:nvPr/>
        </p:nvSpPr>
        <p:spPr bwMode="auto">
          <a:xfrm>
            <a:off x="4774873" y="2723985"/>
            <a:ext cx="30162" cy="30162"/>
          </a:xfrm>
          <a:custGeom>
            <a:avLst/>
            <a:gdLst>
              <a:gd name="T0" fmla="*/ 84 w 85"/>
              <a:gd name="T1" fmla="*/ 42 h 85"/>
              <a:gd name="T2" fmla="*/ 42 w 85"/>
              <a:gd name="T3" fmla="*/ 84 h 85"/>
              <a:gd name="T4" fmla="*/ 0 w 85"/>
              <a:gd name="T5" fmla="*/ 42 h 85"/>
              <a:gd name="T6" fmla="*/ 42 w 85"/>
              <a:gd name="T7" fmla="*/ 0 h 85"/>
              <a:gd name="T8" fmla="*/ 84 w 85"/>
              <a:gd name="T9" fmla="*/ 42 h 85"/>
            </a:gdLst>
            <a:ahLst/>
            <a:cxnLst>
              <a:cxn ang="0">
                <a:pos x="T0" y="T1"/>
              </a:cxn>
              <a:cxn ang="0">
                <a:pos x="T2" y="T3"/>
              </a:cxn>
              <a:cxn ang="0">
                <a:pos x="T4" y="T5"/>
              </a:cxn>
              <a:cxn ang="0">
                <a:pos x="T6" y="T7"/>
              </a:cxn>
              <a:cxn ang="0">
                <a:pos x="T8" y="T9"/>
              </a:cxn>
            </a:cxnLst>
            <a:rect l="0" t="0" r="r" b="b"/>
            <a:pathLst>
              <a:path w="85" h="85">
                <a:moveTo>
                  <a:pt x="84" y="42"/>
                </a:moveTo>
                <a:cubicBezTo>
                  <a:pt x="84" y="65"/>
                  <a:pt x="65" y="84"/>
                  <a:pt x="42" y="84"/>
                </a:cubicBezTo>
                <a:cubicBezTo>
                  <a:pt x="18" y="84"/>
                  <a:pt x="0" y="65"/>
                  <a:pt x="0" y="42"/>
                </a:cubicBezTo>
                <a:cubicBezTo>
                  <a:pt x="0" y="19"/>
                  <a:pt x="18" y="0"/>
                  <a:pt x="42" y="0"/>
                </a:cubicBezTo>
                <a:cubicBezTo>
                  <a:pt x="65" y="0"/>
                  <a:pt x="84" y="19"/>
                  <a:pt x="84" y="42"/>
                </a:cubicBezTo>
              </a:path>
            </a:pathLst>
          </a:custGeom>
          <a:solidFill>
            <a:schemeClr val="tx1">
              <a:lumMod val="90000"/>
              <a:lumOff val="10000"/>
            </a:schemeClr>
          </a:solidFill>
          <a:ln>
            <a:noFill/>
          </a:ln>
          <a:effectLst/>
          <a:extLst/>
        </p:spPr>
        <p:txBody>
          <a:bodyPr wrap="none" anchor="ctr"/>
          <a:lstStyle/>
          <a:p>
            <a:endParaRPr lang="en-US"/>
          </a:p>
        </p:txBody>
      </p:sp>
      <p:sp>
        <p:nvSpPr>
          <p:cNvPr id="390" name="Freeform 382"/>
          <p:cNvSpPr>
            <a:spLocks noChangeArrowheads="1"/>
          </p:cNvSpPr>
          <p:nvPr/>
        </p:nvSpPr>
        <p:spPr bwMode="auto">
          <a:xfrm>
            <a:off x="4744710" y="2693822"/>
            <a:ext cx="92075" cy="92075"/>
          </a:xfrm>
          <a:custGeom>
            <a:avLst/>
            <a:gdLst>
              <a:gd name="T0" fmla="*/ 225 w 255"/>
              <a:gd name="T1" fmla="*/ 127 h 255"/>
              <a:gd name="T2" fmla="*/ 127 w 255"/>
              <a:gd name="T3" fmla="*/ 28 h 255"/>
              <a:gd name="T4" fmla="*/ 28 w 255"/>
              <a:gd name="T5" fmla="*/ 127 h 255"/>
              <a:gd name="T6" fmla="*/ 127 w 255"/>
              <a:gd name="T7" fmla="*/ 226 h 255"/>
              <a:gd name="T8" fmla="*/ 225 w 255"/>
              <a:gd name="T9" fmla="*/ 127 h 255"/>
              <a:gd name="T10" fmla="*/ 127 w 255"/>
              <a:gd name="T11" fmla="*/ 0 h 255"/>
              <a:gd name="T12" fmla="*/ 254 w 255"/>
              <a:gd name="T13" fmla="*/ 127 h 255"/>
              <a:gd name="T14" fmla="*/ 127 w 255"/>
              <a:gd name="T15" fmla="*/ 254 h 255"/>
              <a:gd name="T16" fmla="*/ 0 w 255"/>
              <a:gd name="T17" fmla="*/ 127 h 255"/>
              <a:gd name="T18" fmla="*/ 127 w 255"/>
              <a:gd name="T1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225" y="127"/>
                </a:moveTo>
                <a:cubicBezTo>
                  <a:pt x="225" y="73"/>
                  <a:pt x="182" y="28"/>
                  <a:pt x="127" y="28"/>
                </a:cubicBezTo>
                <a:cubicBezTo>
                  <a:pt x="73" y="28"/>
                  <a:pt x="28" y="73"/>
                  <a:pt x="28" y="127"/>
                </a:cubicBezTo>
                <a:cubicBezTo>
                  <a:pt x="28" y="181"/>
                  <a:pt x="73" y="226"/>
                  <a:pt x="127" y="226"/>
                </a:cubicBezTo>
                <a:cubicBezTo>
                  <a:pt x="182" y="226"/>
                  <a:pt x="225" y="181"/>
                  <a:pt x="225" y="127"/>
                </a:cubicBezTo>
                <a:close/>
                <a:moveTo>
                  <a:pt x="127" y="0"/>
                </a:moveTo>
                <a:cubicBezTo>
                  <a:pt x="197" y="0"/>
                  <a:pt x="254" y="57"/>
                  <a:pt x="254" y="127"/>
                </a:cubicBezTo>
                <a:cubicBezTo>
                  <a:pt x="254" y="197"/>
                  <a:pt x="197" y="254"/>
                  <a:pt x="127" y="254"/>
                </a:cubicBezTo>
                <a:cubicBezTo>
                  <a:pt x="57" y="254"/>
                  <a:pt x="0" y="197"/>
                  <a:pt x="0" y="127"/>
                </a:cubicBezTo>
                <a:cubicBezTo>
                  <a:pt x="0" y="57"/>
                  <a:pt x="57" y="0"/>
                  <a:pt x="127"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91" name="Freeform 383"/>
          <p:cNvSpPr>
            <a:spLocks noChangeArrowheads="1"/>
          </p:cNvSpPr>
          <p:nvPr/>
        </p:nvSpPr>
        <p:spPr bwMode="auto">
          <a:xfrm>
            <a:off x="4714548" y="2663660"/>
            <a:ext cx="150812" cy="150812"/>
          </a:xfrm>
          <a:custGeom>
            <a:avLst/>
            <a:gdLst>
              <a:gd name="T0" fmla="*/ 391 w 420"/>
              <a:gd name="T1" fmla="*/ 209 h 420"/>
              <a:gd name="T2" fmla="*/ 210 w 420"/>
              <a:gd name="T3" fmla="*/ 28 h 420"/>
              <a:gd name="T4" fmla="*/ 29 w 420"/>
              <a:gd name="T5" fmla="*/ 209 h 420"/>
              <a:gd name="T6" fmla="*/ 210 w 420"/>
              <a:gd name="T7" fmla="*/ 390 h 420"/>
              <a:gd name="T8" fmla="*/ 391 w 420"/>
              <a:gd name="T9" fmla="*/ 209 h 420"/>
              <a:gd name="T10" fmla="*/ 210 w 420"/>
              <a:gd name="T11" fmla="*/ 0 h 420"/>
              <a:gd name="T12" fmla="*/ 419 w 420"/>
              <a:gd name="T13" fmla="*/ 209 h 420"/>
              <a:gd name="T14" fmla="*/ 210 w 420"/>
              <a:gd name="T15" fmla="*/ 419 h 420"/>
              <a:gd name="T16" fmla="*/ 0 w 420"/>
              <a:gd name="T17" fmla="*/ 209 h 420"/>
              <a:gd name="T18" fmla="*/ 210 w 420"/>
              <a:gd name="T19"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420">
                <a:moveTo>
                  <a:pt x="391" y="209"/>
                </a:moveTo>
                <a:cubicBezTo>
                  <a:pt x="391" y="109"/>
                  <a:pt x="310" y="28"/>
                  <a:pt x="210" y="28"/>
                </a:cubicBezTo>
                <a:cubicBezTo>
                  <a:pt x="110" y="28"/>
                  <a:pt x="29" y="109"/>
                  <a:pt x="29" y="209"/>
                </a:cubicBezTo>
                <a:cubicBezTo>
                  <a:pt x="29" y="309"/>
                  <a:pt x="110" y="390"/>
                  <a:pt x="210" y="390"/>
                </a:cubicBezTo>
                <a:cubicBezTo>
                  <a:pt x="310" y="390"/>
                  <a:pt x="391" y="309"/>
                  <a:pt x="391" y="209"/>
                </a:cubicBezTo>
                <a:close/>
                <a:moveTo>
                  <a:pt x="210" y="0"/>
                </a:moveTo>
                <a:cubicBezTo>
                  <a:pt x="326" y="0"/>
                  <a:pt x="419" y="93"/>
                  <a:pt x="419" y="209"/>
                </a:cubicBezTo>
                <a:cubicBezTo>
                  <a:pt x="419" y="325"/>
                  <a:pt x="326" y="419"/>
                  <a:pt x="210" y="419"/>
                </a:cubicBezTo>
                <a:cubicBezTo>
                  <a:pt x="94" y="419"/>
                  <a:pt x="0" y="325"/>
                  <a:pt x="0" y="209"/>
                </a:cubicBezTo>
                <a:cubicBezTo>
                  <a:pt x="0" y="93"/>
                  <a:pt x="94" y="0"/>
                  <a:pt x="210" y="0"/>
                </a:cubicBezTo>
                <a:close/>
              </a:path>
            </a:pathLst>
          </a:custGeom>
          <a:solidFill>
            <a:schemeClr val="tx1">
              <a:lumMod val="90000"/>
              <a:lumOff val="10000"/>
            </a:schemeClr>
          </a:solidFill>
          <a:ln>
            <a:noFill/>
          </a:ln>
          <a:effectLst/>
          <a:extLst/>
        </p:spPr>
        <p:txBody>
          <a:bodyPr wrap="none" anchor="ctr"/>
          <a:lstStyle/>
          <a:p>
            <a:endParaRPr lang="en-US"/>
          </a:p>
        </p:txBody>
      </p:sp>
      <p:sp>
        <p:nvSpPr>
          <p:cNvPr id="392" name="Freeform 384"/>
          <p:cNvSpPr>
            <a:spLocks noChangeArrowheads="1"/>
          </p:cNvSpPr>
          <p:nvPr/>
        </p:nvSpPr>
        <p:spPr bwMode="auto">
          <a:xfrm>
            <a:off x="1185535" y="4302753"/>
            <a:ext cx="127000" cy="157163"/>
          </a:xfrm>
          <a:custGeom>
            <a:avLst/>
            <a:gdLst>
              <a:gd name="T0" fmla="*/ 349 w 351"/>
              <a:gd name="T1" fmla="*/ 264 h 435"/>
              <a:gd name="T2" fmla="*/ 322 w 351"/>
              <a:gd name="T3" fmla="*/ 297 h 435"/>
              <a:gd name="T4" fmla="*/ 318 w 351"/>
              <a:gd name="T5" fmla="*/ 298 h 435"/>
              <a:gd name="T6" fmla="*/ 342 w 351"/>
              <a:gd name="T7" fmla="*/ 324 h 435"/>
              <a:gd name="T8" fmla="*/ 318 w 351"/>
              <a:gd name="T9" fmla="*/ 357 h 435"/>
              <a:gd name="T10" fmla="*/ 309 w 351"/>
              <a:gd name="T11" fmla="*/ 358 h 435"/>
              <a:gd name="T12" fmla="*/ 327 w 351"/>
              <a:gd name="T13" fmla="*/ 385 h 435"/>
              <a:gd name="T14" fmla="*/ 306 w 351"/>
              <a:gd name="T15" fmla="*/ 417 h 435"/>
              <a:gd name="T16" fmla="*/ 232 w 351"/>
              <a:gd name="T17" fmla="*/ 425 h 435"/>
              <a:gd name="T18" fmla="*/ 142 w 351"/>
              <a:gd name="T19" fmla="*/ 434 h 435"/>
              <a:gd name="T20" fmla="*/ 0 w 351"/>
              <a:gd name="T21" fmla="*/ 414 h 435"/>
              <a:gd name="T22" fmla="*/ 0 w 351"/>
              <a:gd name="T23" fmla="*/ 263 h 435"/>
              <a:gd name="T24" fmla="*/ 36 w 351"/>
              <a:gd name="T25" fmla="*/ 244 h 435"/>
              <a:gd name="T26" fmla="*/ 97 w 351"/>
              <a:gd name="T27" fmla="*/ 120 h 435"/>
              <a:gd name="T28" fmla="*/ 100 w 351"/>
              <a:gd name="T29" fmla="*/ 33 h 435"/>
              <a:gd name="T30" fmla="*/ 169 w 351"/>
              <a:gd name="T31" fmla="*/ 89 h 435"/>
              <a:gd name="T32" fmla="*/ 163 w 351"/>
              <a:gd name="T33" fmla="*/ 189 h 435"/>
              <a:gd name="T34" fmla="*/ 180 w 351"/>
              <a:gd name="T35" fmla="*/ 189 h 435"/>
              <a:gd name="T36" fmla="*/ 300 w 351"/>
              <a:gd name="T37" fmla="*/ 176 h 435"/>
              <a:gd name="T38" fmla="*/ 329 w 351"/>
              <a:gd name="T39" fmla="*/ 204 h 435"/>
              <a:gd name="T40" fmla="*/ 306 w 351"/>
              <a:gd name="T41" fmla="*/ 237 h 435"/>
              <a:gd name="T42" fmla="*/ 270 w 351"/>
              <a:gd name="T43" fmla="*/ 240 h 435"/>
              <a:gd name="T44" fmla="*/ 270 w 351"/>
              <a:gd name="T45" fmla="*/ 242 h 435"/>
              <a:gd name="T46" fmla="*/ 316 w 351"/>
              <a:gd name="T47" fmla="*/ 237 h 435"/>
              <a:gd name="T48" fmla="*/ 349 w 351"/>
              <a:gd name="T49" fmla="*/ 26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1" h="435">
                <a:moveTo>
                  <a:pt x="349" y="264"/>
                </a:moveTo>
                <a:cubicBezTo>
                  <a:pt x="350" y="281"/>
                  <a:pt x="338" y="296"/>
                  <a:pt x="322" y="297"/>
                </a:cubicBezTo>
                <a:lnTo>
                  <a:pt x="318" y="298"/>
                </a:lnTo>
                <a:cubicBezTo>
                  <a:pt x="330" y="300"/>
                  <a:pt x="340" y="310"/>
                  <a:pt x="342" y="324"/>
                </a:cubicBezTo>
                <a:cubicBezTo>
                  <a:pt x="343" y="341"/>
                  <a:pt x="333" y="356"/>
                  <a:pt x="318" y="357"/>
                </a:cubicBezTo>
                <a:lnTo>
                  <a:pt x="309" y="358"/>
                </a:lnTo>
                <a:cubicBezTo>
                  <a:pt x="318" y="362"/>
                  <a:pt x="325" y="372"/>
                  <a:pt x="327" y="385"/>
                </a:cubicBezTo>
                <a:cubicBezTo>
                  <a:pt x="328" y="401"/>
                  <a:pt x="319" y="416"/>
                  <a:pt x="306" y="417"/>
                </a:cubicBezTo>
                <a:lnTo>
                  <a:pt x="232" y="425"/>
                </a:lnTo>
                <a:cubicBezTo>
                  <a:pt x="203" y="430"/>
                  <a:pt x="169" y="434"/>
                  <a:pt x="142" y="434"/>
                </a:cubicBezTo>
                <a:cubicBezTo>
                  <a:pt x="59" y="434"/>
                  <a:pt x="39" y="403"/>
                  <a:pt x="0" y="414"/>
                </a:cubicBezTo>
                <a:cubicBezTo>
                  <a:pt x="0" y="360"/>
                  <a:pt x="0" y="315"/>
                  <a:pt x="0" y="263"/>
                </a:cubicBezTo>
                <a:cubicBezTo>
                  <a:pt x="0" y="256"/>
                  <a:pt x="36" y="250"/>
                  <a:pt x="36" y="244"/>
                </a:cubicBezTo>
                <a:cubicBezTo>
                  <a:pt x="36" y="244"/>
                  <a:pt x="94" y="131"/>
                  <a:pt x="97" y="120"/>
                </a:cubicBezTo>
                <a:cubicBezTo>
                  <a:pt x="100" y="109"/>
                  <a:pt x="100" y="33"/>
                  <a:pt x="100" y="33"/>
                </a:cubicBezTo>
                <a:cubicBezTo>
                  <a:pt x="100" y="33"/>
                  <a:pt x="150" y="0"/>
                  <a:pt x="169" y="89"/>
                </a:cubicBezTo>
                <a:cubicBezTo>
                  <a:pt x="188" y="178"/>
                  <a:pt x="163" y="189"/>
                  <a:pt x="163" y="189"/>
                </a:cubicBezTo>
                <a:lnTo>
                  <a:pt x="180" y="189"/>
                </a:lnTo>
                <a:lnTo>
                  <a:pt x="300" y="176"/>
                </a:lnTo>
                <a:cubicBezTo>
                  <a:pt x="315" y="175"/>
                  <a:pt x="328" y="187"/>
                  <a:pt x="329" y="204"/>
                </a:cubicBezTo>
                <a:cubicBezTo>
                  <a:pt x="331" y="221"/>
                  <a:pt x="321" y="235"/>
                  <a:pt x="306" y="237"/>
                </a:cubicBezTo>
                <a:lnTo>
                  <a:pt x="270" y="240"/>
                </a:lnTo>
                <a:lnTo>
                  <a:pt x="270" y="242"/>
                </a:lnTo>
                <a:lnTo>
                  <a:pt x="316" y="237"/>
                </a:lnTo>
                <a:cubicBezTo>
                  <a:pt x="332" y="235"/>
                  <a:pt x="347" y="248"/>
                  <a:pt x="349" y="264"/>
                </a:cubicBezTo>
              </a:path>
            </a:pathLst>
          </a:custGeom>
          <a:solidFill>
            <a:schemeClr val="tx1">
              <a:lumMod val="90000"/>
              <a:lumOff val="10000"/>
            </a:schemeClr>
          </a:solidFill>
          <a:ln>
            <a:noFill/>
          </a:ln>
          <a:effectLst/>
          <a:extLst/>
        </p:spPr>
        <p:txBody>
          <a:bodyPr wrap="none" anchor="ctr"/>
          <a:lstStyle/>
          <a:p>
            <a:endParaRPr lang="en-US"/>
          </a:p>
        </p:txBody>
      </p:sp>
      <p:sp>
        <p:nvSpPr>
          <p:cNvPr id="393" name="Freeform 385"/>
          <p:cNvSpPr>
            <a:spLocks noChangeArrowheads="1"/>
          </p:cNvSpPr>
          <p:nvPr/>
        </p:nvSpPr>
        <p:spPr bwMode="auto">
          <a:xfrm>
            <a:off x="1498273" y="4302753"/>
            <a:ext cx="138112" cy="161925"/>
          </a:xfrm>
          <a:custGeom>
            <a:avLst/>
            <a:gdLst>
              <a:gd name="T0" fmla="*/ 380 w 385"/>
              <a:gd name="T1" fmla="*/ 197 h 449"/>
              <a:gd name="T2" fmla="*/ 361 w 385"/>
              <a:gd name="T3" fmla="*/ 233 h 449"/>
              <a:gd name="T4" fmla="*/ 244 w 385"/>
              <a:gd name="T5" fmla="*/ 260 h 449"/>
              <a:gd name="T6" fmla="*/ 228 w 385"/>
              <a:gd name="T7" fmla="*/ 265 h 449"/>
              <a:gd name="T8" fmla="*/ 266 w 385"/>
              <a:gd name="T9" fmla="*/ 358 h 449"/>
              <a:gd name="T10" fmla="*/ 219 w 385"/>
              <a:gd name="T11" fmla="*/ 433 h 449"/>
              <a:gd name="T12" fmla="*/ 188 w 385"/>
              <a:gd name="T13" fmla="*/ 352 h 449"/>
              <a:gd name="T14" fmla="*/ 89 w 385"/>
              <a:gd name="T15" fmla="*/ 254 h 449"/>
              <a:gd name="T16" fmla="*/ 4 w 385"/>
              <a:gd name="T17" fmla="*/ 249 h 449"/>
              <a:gd name="T18" fmla="*/ 0 w 385"/>
              <a:gd name="T19" fmla="*/ 106 h 449"/>
              <a:gd name="T20" fmla="*/ 129 w 385"/>
              <a:gd name="T21" fmla="*/ 40 h 449"/>
              <a:gd name="T22" fmla="*/ 216 w 385"/>
              <a:gd name="T23" fmla="*/ 20 h 449"/>
              <a:gd name="T24" fmla="*/ 289 w 385"/>
              <a:gd name="T25" fmla="*/ 3 h 449"/>
              <a:gd name="T26" fmla="*/ 319 w 385"/>
              <a:gd name="T27" fmla="*/ 27 h 449"/>
              <a:gd name="T28" fmla="*/ 311 w 385"/>
              <a:gd name="T29" fmla="*/ 58 h 449"/>
              <a:gd name="T30" fmla="*/ 320 w 385"/>
              <a:gd name="T31" fmla="*/ 56 h 449"/>
              <a:gd name="T32" fmla="*/ 353 w 385"/>
              <a:gd name="T33" fmla="*/ 79 h 449"/>
              <a:gd name="T34" fmla="*/ 339 w 385"/>
              <a:gd name="T35" fmla="*/ 112 h 449"/>
              <a:gd name="T36" fmla="*/ 343 w 385"/>
              <a:gd name="T37" fmla="*/ 111 h 449"/>
              <a:gd name="T38" fmla="*/ 379 w 385"/>
              <a:gd name="T39" fmla="*/ 134 h 449"/>
              <a:gd name="T40" fmla="*/ 356 w 385"/>
              <a:gd name="T41" fmla="*/ 170 h 449"/>
              <a:gd name="T42" fmla="*/ 312 w 385"/>
              <a:gd name="T43" fmla="*/ 181 h 449"/>
              <a:gd name="T44" fmla="*/ 313 w 385"/>
              <a:gd name="T45" fmla="*/ 182 h 449"/>
              <a:gd name="T46" fmla="*/ 348 w 385"/>
              <a:gd name="T47" fmla="*/ 174 h 449"/>
              <a:gd name="T48" fmla="*/ 380 w 385"/>
              <a:gd name="T49" fmla="*/ 19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5" h="449">
                <a:moveTo>
                  <a:pt x="380" y="197"/>
                </a:moveTo>
                <a:cubicBezTo>
                  <a:pt x="384" y="214"/>
                  <a:pt x="376" y="230"/>
                  <a:pt x="361" y="233"/>
                </a:cubicBezTo>
                <a:lnTo>
                  <a:pt x="244" y="260"/>
                </a:lnTo>
                <a:lnTo>
                  <a:pt x="228" y="265"/>
                </a:lnTo>
                <a:cubicBezTo>
                  <a:pt x="228" y="265"/>
                  <a:pt x="255" y="268"/>
                  <a:pt x="266" y="358"/>
                </a:cubicBezTo>
                <a:cubicBezTo>
                  <a:pt x="277" y="448"/>
                  <a:pt x="219" y="433"/>
                  <a:pt x="219" y="433"/>
                </a:cubicBezTo>
                <a:cubicBezTo>
                  <a:pt x="219" y="433"/>
                  <a:pt x="194" y="361"/>
                  <a:pt x="188" y="352"/>
                </a:cubicBezTo>
                <a:cubicBezTo>
                  <a:pt x="181" y="343"/>
                  <a:pt x="89" y="254"/>
                  <a:pt x="89" y="254"/>
                </a:cubicBezTo>
                <a:cubicBezTo>
                  <a:pt x="87" y="248"/>
                  <a:pt x="5" y="255"/>
                  <a:pt x="4" y="249"/>
                </a:cubicBezTo>
                <a:cubicBezTo>
                  <a:pt x="1" y="192"/>
                  <a:pt x="0" y="169"/>
                  <a:pt x="0" y="106"/>
                </a:cubicBezTo>
                <a:cubicBezTo>
                  <a:pt x="40" y="103"/>
                  <a:pt x="50" y="67"/>
                  <a:pt x="129" y="40"/>
                </a:cubicBezTo>
                <a:cubicBezTo>
                  <a:pt x="154" y="32"/>
                  <a:pt x="188" y="25"/>
                  <a:pt x="216" y="20"/>
                </a:cubicBezTo>
                <a:lnTo>
                  <a:pt x="289" y="3"/>
                </a:lnTo>
                <a:cubicBezTo>
                  <a:pt x="302" y="0"/>
                  <a:pt x="315" y="11"/>
                  <a:pt x="319" y="27"/>
                </a:cubicBezTo>
                <a:cubicBezTo>
                  <a:pt x="322" y="40"/>
                  <a:pt x="318" y="52"/>
                  <a:pt x="311" y="58"/>
                </a:cubicBezTo>
                <a:lnTo>
                  <a:pt x="320" y="56"/>
                </a:lnTo>
                <a:cubicBezTo>
                  <a:pt x="334" y="53"/>
                  <a:pt x="349" y="63"/>
                  <a:pt x="353" y="79"/>
                </a:cubicBezTo>
                <a:cubicBezTo>
                  <a:pt x="356" y="93"/>
                  <a:pt x="350" y="107"/>
                  <a:pt x="339" y="112"/>
                </a:cubicBezTo>
                <a:lnTo>
                  <a:pt x="343" y="111"/>
                </a:lnTo>
                <a:cubicBezTo>
                  <a:pt x="359" y="108"/>
                  <a:pt x="375" y="118"/>
                  <a:pt x="379" y="134"/>
                </a:cubicBezTo>
                <a:cubicBezTo>
                  <a:pt x="383" y="150"/>
                  <a:pt x="373" y="167"/>
                  <a:pt x="356" y="170"/>
                </a:cubicBezTo>
                <a:lnTo>
                  <a:pt x="312" y="181"/>
                </a:lnTo>
                <a:lnTo>
                  <a:pt x="313" y="182"/>
                </a:lnTo>
                <a:lnTo>
                  <a:pt x="348" y="174"/>
                </a:lnTo>
                <a:cubicBezTo>
                  <a:pt x="362" y="171"/>
                  <a:pt x="376" y="181"/>
                  <a:pt x="380" y="197"/>
                </a:cubicBezTo>
              </a:path>
            </a:pathLst>
          </a:custGeom>
          <a:solidFill>
            <a:schemeClr val="tx1">
              <a:lumMod val="90000"/>
              <a:lumOff val="10000"/>
            </a:schemeClr>
          </a:solidFill>
          <a:ln>
            <a:noFill/>
          </a:ln>
          <a:effectLst/>
          <a:extLst/>
        </p:spPr>
        <p:txBody>
          <a:bodyPr wrap="none" anchor="ctr"/>
          <a:lstStyle/>
          <a:p>
            <a:endParaRPr lang="en-US"/>
          </a:p>
        </p:txBody>
      </p:sp>
      <p:sp>
        <p:nvSpPr>
          <p:cNvPr id="394" name="Freeform 386"/>
          <p:cNvSpPr>
            <a:spLocks noChangeArrowheads="1"/>
          </p:cNvSpPr>
          <p:nvPr/>
        </p:nvSpPr>
        <p:spPr bwMode="auto">
          <a:xfrm>
            <a:off x="520373" y="4315453"/>
            <a:ext cx="144462" cy="136525"/>
          </a:xfrm>
          <a:custGeom>
            <a:avLst/>
            <a:gdLst>
              <a:gd name="T0" fmla="*/ 309 w 400"/>
              <a:gd name="T1" fmla="*/ 0 h 381"/>
              <a:gd name="T2" fmla="*/ 399 w 400"/>
              <a:gd name="T3" fmla="*/ 109 h 381"/>
              <a:gd name="T4" fmla="*/ 399 w 400"/>
              <a:gd name="T5" fmla="*/ 132 h 381"/>
              <a:gd name="T6" fmla="*/ 199 w 400"/>
              <a:gd name="T7" fmla="*/ 380 h 381"/>
              <a:gd name="T8" fmla="*/ 0 w 400"/>
              <a:gd name="T9" fmla="*/ 132 h 381"/>
              <a:gd name="T10" fmla="*/ 0 w 400"/>
              <a:gd name="T11" fmla="*/ 109 h 381"/>
              <a:gd name="T12" fmla="*/ 90 w 400"/>
              <a:gd name="T13" fmla="*/ 0 h 381"/>
              <a:gd name="T14" fmla="*/ 108 w 400"/>
              <a:gd name="T15" fmla="*/ 0 h 381"/>
              <a:gd name="T16" fmla="*/ 199 w 400"/>
              <a:gd name="T17" fmla="*/ 49 h 381"/>
              <a:gd name="T18" fmla="*/ 291 w 400"/>
              <a:gd name="T19" fmla="*/ 0 h 381"/>
              <a:gd name="T20" fmla="*/ 309 w 400"/>
              <a:gd name="T21" fmla="*/ 0 h 381"/>
              <a:gd name="T22" fmla="*/ 291 w 400"/>
              <a:gd name="T23" fmla="*/ 43 h 381"/>
              <a:gd name="T24" fmla="*/ 233 w 400"/>
              <a:gd name="T25" fmla="*/ 77 h 381"/>
              <a:gd name="T26" fmla="*/ 199 w 400"/>
              <a:gd name="T27" fmla="*/ 117 h 381"/>
              <a:gd name="T28" fmla="*/ 166 w 400"/>
              <a:gd name="T29" fmla="*/ 77 h 381"/>
              <a:gd name="T30" fmla="*/ 108 w 400"/>
              <a:gd name="T31" fmla="*/ 43 h 381"/>
              <a:gd name="T32" fmla="*/ 94 w 400"/>
              <a:gd name="T33" fmla="*/ 44 h 381"/>
              <a:gd name="T34" fmla="*/ 44 w 400"/>
              <a:gd name="T35" fmla="*/ 111 h 381"/>
              <a:gd name="T36" fmla="*/ 44 w 400"/>
              <a:gd name="T37" fmla="*/ 130 h 381"/>
              <a:gd name="T38" fmla="*/ 199 w 400"/>
              <a:gd name="T39" fmla="*/ 326 h 381"/>
              <a:gd name="T40" fmla="*/ 355 w 400"/>
              <a:gd name="T41" fmla="*/ 130 h 381"/>
              <a:gd name="T42" fmla="*/ 355 w 400"/>
              <a:gd name="T43" fmla="*/ 111 h 381"/>
              <a:gd name="T44" fmla="*/ 305 w 400"/>
              <a:gd name="T45" fmla="*/ 44 h 381"/>
              <a:gd name="T46" fmla="*/ 291 w 400"/>
              <a:gd name="T47" fmla="*/ 43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0" h="381">
                <a:moveTo>
                  <a:pt x="309" y="0"/>
                </a:moveTo>
                <a:cubicBezTo>
                  <a:pt x="348" y="4"/>
                  <a:pt x="393" y="40"/>
                  <a:pt x="399" y="109"/>
                </a:cubicBezTo>
                <a:lnTo>
                  <a:pt x="399" y="132"/>
                </a:lnTo>
                <a:cubicBezTo>
                  <a:pt x="394" y="197"/>
                  <a:pt x="344" y="278"/>
                  <a:pt x="199" y="380"/>
                </a:cubicBezTo>
                <a:cubicBezTo>
                  <a:pt x="55" y="278"/>
                  <a:pt x="5" y="197"/>
                  <a:pt x="0" y="132"/>
                </a:cubicBezTo>
                <a:lnTo>
                  <a:pt x="0" y="109"/>
                </a:lnTo>
                <a:cubicBezTo>
                  <a:pt x="5" y="40"/>
                  <a:pt x="51" y="4"/>
                  <a:pt x="90" y="0"/>
                </a:cubicBezTo>
                <a:cubicBezTo>
                  <a:pt x="96" y="0"/>
                  <a:pt x="102" y="0"/>
                  <a:pt x="108" y="0"/>
                </a:cubicBezTo>
                <a:cubicBezTo>
                  <a:pt x="153" y="0"/>
                  <a:pt x="175" y="19"/>
                  <a:pt x="199" y="49"/>
                </a:cubicBezTo>
                <a:cubicBezTo>
                  <a:pt x="224" y="19"/>
                  <a:pt x="246" y="0"/>
                  <a:pt x="291" y="0"/>
                </a:cubicBezTo>
                <a:cubicBezTo>
                  <a:pt x="297" y="0"/>
                  <a:pt x="303" y="0"/>
                  <a:pt x="309" y="0"/>
                </a:cubicBezTo>
                <a:close/>
                <a:moveTo>
                  <a:pt x="291" y="43"/>
                </a:moveTo>
                <a:cubicBezTo>
                  <a:pt x="265" y="43"/>
                  <a:pt x="254" y="51"/>
                  <a:pt x="233" y="77"/>
                </a:cubicBezTo>
                <a:lnTo>
                  <a:pt x="199" y="117"/>
                </a:lnTo>
                <a:lnTo>
                  <a:pt x="166" y="77"/>
                </a:lnTo>
                <a:cubicBezTo>
                  <a:pt x="145" y="51"/>
                  <a:pt x="134" y="43"/>
                  <a:pt x="108" y="43"/>
                </a:cubicBezTo>
                <a:cubicBezTo>
                  <a:pt x="104" y="43"/>
                  <a:pt x="99" y="43"/>
                  <a:pt x="94" y="44"/>
                </a:cubicBezTo>
                <a:cubicBezTo>
                  <a:pt x="76" y="46"/>
                  <a:pt x="48" y="65"/>
                  <a:pt x="44" y="111"/>
                </a:cubicBezTo>
                <a:lnTo>
                  <a:pt x="44" y="130"/>
                </a:lnTo>
                <a:cubicBezTo>
                  <a:pt x="49" y="187"/>
                  <a:pt x="101" y="253"/>
                  <a:pt x="199" y="326"/>
                </a:cubicBezTo>
                <a:cubicBezTo>
                  <a:pt x="298" y="253"/>
                  <a:pt x="350" y="187"/>
                  <a:pt x="355" y="130"/>
                </a:cubicBezTo>
                <a:lnTo>
                  <a:pt x="355" y="111"/>
                </a:lnTo>
                <a:cubicBezTo>
                  <a:pt x="351" y="65"/>
                  <a:pt x="323" y="46"/>
                  <a:pt x="305" y="44"/>
                </a:cubicBezTo>
                <a:cubicBezTo>
                  <a:pt x="300" y="43"/>
                  <a:pt x="295" y="43"/>
                  <a:pt x="291" y="43"/>
                </a:cubicBezTo>
                <a:close/>
              </a:path>
            </a:pathLst>
          </a:custGeom>
          <a:solidFill>
            <a:schemeClr val="tx1">
              <a:lumMod val="90000"/>
              <a:lumOff val="10000"/>
            </a:schemeClr>
          </a:solidFill>
          <a:ln>
            <a:noFill/>
          </a:ln>
          <a:effectLst/>
          <a:extLst/>
        </p:spPr>
        <p:txBody>
          <a:bodyPr wrap="none" anchor="ctr"/>
          <a:lstStyle/>
          <a:p>
            <a:endParaRPr lang="en-US"/>
          </a:p>
        </p:txBody>
      </p:sp>
      <p:sp>
        <p:nvSpPr>
          <p:cNvPr id="395" name="Freeform 387"/>
          <p:cNvSpPr>
            <a:spLocks noChangeArrowheads="1"/>
          </p:cNvSpPr>
          <p:nvPr/>
        </p:nvSpPr>
        <p:spPr bwMode="auto">
          <a:xfrm>
            <a:off x="844223" y="4320216"/>
            <a:ext cx="144462" cy="138112"/>
          </a:xfrm>
          <a:custGeom>
            <a:avLst/>
            <a:gdLst>
              <a:gd name="T0" fmla="*/ 309 w 400"/>
              <a:gd name="T1" fmla="*/ 1 h 382"/>
              <a:gd name="T2" fmla="*/ 399 w 400"/>
              <a:gd name="T3" fmla="*/ 110 h 382"/>
              <a:gd name="T4" fmla="*/ 399 w 400"/>
              <a:gd name="T5" fmla="*/ 132 h 382"/>
              <a:gd name="T6" fmla="*/ 200 w 400"/>
              <a:gd name="T7" fmla="*/ 381 h 382"/>
              <a:gd name="T8" fmla="*/ 0 w 400"/>
              <a:gd name="T9" fmla="*/ 132 h 382"/>
              <a:gd name="T10" fmla="*/ 0 w 400"/>
              <a:gd name="T11" fmla="*/ 109 h 382"/>
              <a:gd name="T12" fmla="*/ 90 w 400"/>
              <a:gd name="T13" fmla="*/ 1 h 382"/>
              <a:gd name="T14" fmla="*/ 108 w 400"/>
              <a:gd name="T15" fmla="*/ 0 h 382"/>
              <a:gd name="T16" fmla="*/ 200 w 400"/>
              <a:gd name="T17" fmla="*/ 49 h 382"/>
              <a:gd name="T18" fmla="*/ 291 w 400"/>
              <a:gd name="T19" fmla="*/ 0 h 382"/>
              <a:gd name="T20" fmla="*/ 309 w 400"/>
              <a:gd name="T21" fmla="*/ 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82">
                <a:moveTo>
                  <a:pt x="309" y="1"/>
                </a:moveTo>
                <a:cubicBezTo>
                  <a:pt x="349" y="5"/>
                  <a:pt x="394" y="41"/>
                  <a:pt x="399" y="110"/>
                </a:cubicBezTo>
                <a:lnTo>
                  <a:pt x="399" y="132"/>
                </a:lnTo>
                <a:cubicBezTo>
                  <a:pt x="394" y="198"/>
                  <a:pt x="345" y="279"/>
                  <a:pt x="200" y="381"/>
                </a:cubicBezTo>
                <a:cubicBezTo>
                  <a:pt x="55" y="279"/>
                  <a:pt x="5" y="198"/>
                  <a:pt x="0" y="132"/>
                </a:cubicBezTo>
                <a:lnTo>
                  <a:pt x="0" y="109"/>
                </a:lnTo>
                <a:cubicBezTo>
                  <a:pt x="6" y="41"/>
                  <a:pt x="51" y="5"/>
                  <a:pt x="90" y="1"/>
                </a:cubicBezTo>
                <a:cubicBezTo>
                  <a:pt x="96" y="1"/>
                  <a:pt x="102" y="0"/>
                  <a:pt x="108" y="0"/>
                </a:cubicBezTo>
                <a:cubicBezTo>
                  <a:pt x="153" y="0"/>
                  <a:pt x="175" y="20"/>
                  <a:pt x="200" y="49"/>
                </a:cubicBezTo>
                <a:cubicBezTo>
                  <a:pt x="225" y="20"/>
                  <a:pt x="246" y="0"/>
                  <a:pt x="291" y="0"/>
                </a:cubicBezTo>
                <a:cubicBezTo>
                  <a:pt x="297" y="0"/>
                  <a:pt x="303" y="1"/>
                  <a:pt x="309" y="1"/>
                </a:cubicBezTo>
              </a:path>
            </a:pathLst>
          </a:custGeom>
          <a:solidFill>
            <a:schemeClr val="tx1">
              <a:lumMod val="90000"/>
              <a:lumOff val="10000"/>
            </a:schemeClr>
          </a:solidFill>
          <a:ln>
            <a:noFill/>
          </a:ln>
          <a:effectLst/>
          <a:extLst/>
        </p:spPr>
        <p:txBody>
          <a:bodyPr wrap="none" anchor="ctr"/>
          <a:lstStyle/>
          <a:p>
            <a:endParaRPr lang="en-US"/>
          </a:p>
        </p:txBody>
      </p:sp>
      <p:sp>
        <p:nvSpPr>
          <p:cNvPr id="396" name="Freeform 388"/>
          <p:cNvSpPr>
            <a:spLocks noChangeArrowheads="1"/>
          </p:cNvSpPr>
          <p:nvPr/>
        </p:nvSpPr>
        <p:spPr bwMode="auto">
          <a:xfrm>
            <a:off x="6130598" y="3947577"/>
            <a:ext cx="71437" cy="41275"/>
          </a:xfrm>
          <a:custGeom>
            <a:avLst/>
            <a:gdLst>
              <a:gd name="T0" fmla="*/ 0 w 198"/>
              <a:gd name="T1" fmla="*/ 56 h 114"/>
              <a:gd name="T2" fmla="*/ 56 w 198"/>
              <a:gd name="T3" fmla="*/ 0 h 114"/>
              <a:gd name="T4" fmla="*/ 141 w 198"/>
              <a:gd name="T5" fmla="*/ 0 h 114"/>
              <a:gd name="T6" fmla="*/ 197 w 198"/>
              <a:gd name="T7" fmla="*/ 56 h 114"/>
              <a:gd name="T8" fmla="*/ 197 w 198"/>
              <a:gd name="T9" fmla="*/ 113 h 114"/>
              <a:gd name="T10" fmla="*/ 141 w 198"/>
              <a:gd name="T11" fmla="*/ 113 h 114"/>
              <a:gd name="T12" fmla="*/ 141 w 198"/>
              <a:gd name="T13" fmla="*/ 56 h 114"/>
              <a:gd name="T14" fmla="*/ 56 w 198"/>
              <a:gd name="T15" fmla="*/ 56 h 114"/>
              <a:gd name="T16" fmla="*/ 56 w 198"/>
              <a:gd name="T17" fmla="*/ 113 h 114"/>
              <a:gd name="T18" fmla="*/ 0 w 198"/>
              <a:gd name="T19" fmla="*/ 113 h 114"/>
              <a:gd name="T20" fmla="*/ 0 w 198"/>
              <a:gd name="T21" fmla="*/ 56 h 114"/>
              <a:gd name="T22" fmla="*/ 0 w 198"/>
              <a:gd name="T23"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14">
                <a:moveTo>
                  <a:pt x="0" y="56"/>
                </a:moveTo>
                <a:cubicBezTo>
                  <a:pt x="0" y="27"/>
                  <a:pt x="0" y="0"/>
                  <a:pt x="56" y="0"/>
                </a:cubicBezTo>
                <a:lnTo>
                  <a:pt x="141" y="0"/>
                </a:lnTo>
                <a:cubicBezTo>
                  <a:pt x="169" y="0"/>
                  <a:pt x="197" y="0"/>
                  <a:pt x="197" y="56"/>
                </a:cubicBezTo>
                <a:lnTo>
                  <a:pt x="197" y="113"/>
                </a:lnTo>
                <a:lnTo>
                  <a:pt x="141" y="113"/>
                </a:lnTo>
                <a:lnTo>
                  <a:pt x="141" y="56"/>
                </a:lnTo>
                <a:lnTo>
                  <a:pt x="56" y="56"/>
                </a:lnTo>
                <a:lnTo>
                  <a:pt x="56" y="113"/>
                </a:lnTo>
                <a:lnTo>
                  <a:pt x="0" y="113"/>
                </a:lnTo>
                <a:lnTo>
                  <a:pt x="0" y="56"/>
                </a:lnTo>
                <a:cubicBezTo>
                  <a:pt x="0" y="56"/>
                  <a:pt x="0" y="84"/>
                  <a:pt x="0" y="56"/>
                </a:cubicBezTo>
              </a:path>
            </a:pathLst>
          </a:custGeom>
          <a:solidFill>
            <a:schemeClr val="tx1">
              <a:lumMod val="90000"/>
              <a:lumOff val="10000"/>
            </a:schemeClr>
          </a:solidFill>
          <a:ln>
            <a:noFill/>
          </a:ln>
          <a:effectLst/>
          <a:extLst/>
        </p:spPr>
        <p:txBody>
          <a:bodyPr wrap="none" anchor="ctr"/>
          <a:lstStyle/>
          <a:p>
            <a:endParaRPr lang="en-US"/>
          </a:p>
        </p:txBody>
      </p:sp>
      <p:sp>
        <p:nvSpPr>
          <p:cNvPr id="397" name="Freeform 389"/>
          <p:cNvSpPr>
            <a:spLocks noChangeArrowheads="1"/>
          </p:cNvSpPr>
          <p:nvPr/>
        </p:nvSpPr>
        <p:spPr bwMode="auto">
          <a:xfrm>
            <a:off x="6100435" y="3977740"/>
            <a:ext cx="131763" cy="131762"/>
          </a:xfrm>
          <a:custGeom>
            <a:avLst/>
            <a:gdLst>
              <a:gd name="T0" fmla="*/ 367 w 368"/>
              <a:gd name="T1" fmla="*/ 14 h 367"/>
              <a:gd name="T2" fmla="*/ 367 w 368"/>
              <a:gd name="T3" fmla="*/ 42 h 367"/>
              <a:gd name="T4" fmla="*/ 353 w 368"/>
              <a:gd name="T5" fmla="*/ 56 h 367"/>
              <a:gd name="T6" fmla="*/ 353 w 368"/>
              <a:gd name="T7" fmla="*/ 56 h 367"/>
              <a:gd name="T8" fmla="*/ 338 w 368"/>
              <a:gd name="T9" fmla="*/ 70 h 367"/>
              <a:gd name="T10" fmla="*/ 338 w 368"/>
              <a:gd name="T11" fmla="*/ 352 h 367"/>
              <a:gd name="T12" fmla="*/ 324 w 368"/>
              <a:gd name="T13" fmla="*/ 366 h 367"/>
              <a:gd name="T14" fmla="*/ 42 w 368"/>
              <a:gd name="T15" fmla="*/ 366 h 367"/>
              <a:gd name="T16" fmla="*/ 28 w 368"/>
              <a:gd name="T17" fmla="*/ 352 h 367"/>
              <a:gd name="T18" fmla="*/ 28 w 368"/>
              <a:gd name="T19" fmla="*/ 70 h 367"/>
              <a:gd name="T20" fmla="*/ 14 w 368"/>
              <a:gd name="T21" fmla="*/ 56 h 367"/>
              <a:gd name="T22" fmla="*/ 14 w 368"/>
              <a:gd name="T23" fmla="*/ 56 h 367"/>
              <a:gd name="T24" fmla="*/ 0 w 368"/>
              <a:gd name="T25" fmla="*/ 42 h 367"/>
              <a:gd name="T26" fmla="*/ 0 w 368"/>
              <a:gd name="T27" fmla="*/ 14 h 367"/>
              <a:gd name="T28" fmla="*/ 14 w 368"/>
              <a:gd name="T29" fmla="*/ 0 h 367"/>
              <a:gd name="T30" fmla="*/ 353 w 368"/>
              <a:gd name="T31" fmla="*/ 0 h 367"/>
              <a:gd name="T32" fmla="*/ 367 w 368"/>
              <a:gd name="T33" fmla="*/ 14 h 367"/>
              <a:gd name="T34" fmla="*/ 113 w 368"/>
              <a:gd name="T35" fmla="*/ 296 h 367"/>
              <a:gd name="T36" fmla="*/ 113 w 368"/>
              <a:gd name="T37" fmla="*/ 87 h 367"/>
              <a:gd name="T38" fmla="*/ 99 w 368"/>
              <a:gd name="T39" fmla="*/ 73 h 367"/>
              <a:gd name="T40" fmla="*/ 99 w 368"/>
              <a:gd name="T41" fmla="*/ 73 h 367"/>
              <a:gd name="T42" fmla="*/ 85 w 368"/>
              <a:gd name="T43" fmla="*/ 87 h 367"/>
              <a:gd name="T44" fmla="*/ 85 w 368"/>
              <a:gd name="T45" fmla="*/ 296 h 367"/>
              <a:gd name="T46" fmla="*/ 99 w 368"/>
              <a:gd name="T47" fmla="*/ 310 h 367"/>
              <a:gd name="T48" fmla="*/ 99 w 368"/>
              <a:gd name="T49" fmla="*/ 310 h 367"/>
              <a:gd name="T50" fmla="*/ 113 w 368"/>
              <a:gd name="T51" fmla="*/ 296 h 367"/>
              <a:gd name="T52" fmla="*/ 197 w 368"/>
              <a:gd name="T53" fmla="*/ 296 h 367"/>
              <a:gd name="T54" fmla="*/ 197 w 368"/>
              <a:gd name="T55" fmla="*/ 87 h 367"/>
              <a:gd name="T56" fmla="*/ 183 w 368"/>
              <a:gd name="T57" fmla="*/ 73 h 367"/>
              <a:gd name="T58" fmla="*/ 183 w 368"/>
              <a:gd name="T59" fmla="*/ 73 h 367"/>
              <a:gd name="T60" fmla="*/ 169 w 368"/>
              <a:gd name="T61" fmla="*/ 87 h 367"/>
              <a:gd name="T62" fmla="*/ 169 w 368"/>
              <a:gd name="T63" fmla="*/ 296 h 367"/>
              <a:gd name="T64" fmla="*/ 183 w 368"/>
              <a:gd name="T65" fmla="*/ 310 h 367"/>
              <a:gd name="T66" fmla="*/ 183 w 368"/>
              <a:gd name="T67" fmla="*/ 310 h 367"/>
              <a:gd name="T68" fmla="*/ 197 w 368"/>
              <a:gd name="T69" fmla="*/ 296 h 367"/>
              <a:gd name="T70" fmla="*/ 282 w 368"/>
              <a:gd name="T71" fmla="*/ 296 h 367"/>
              <a:gd name="T72" fmla="*/ 282 w 368"/>
              <a:gd name="T73" fmla="*/ 87 h 367"/>
              <a:gd name="T74" fmla="*/ 268 w 368"/>
              <a:gd name="T75" fmla="*/ 73 h 367"/>
              <a:gd name="T76" fmla="*/ 268 w 368"/>
              <a:gd name="T77" fmla="*/ 73 h 367"/>
              <a:gd name="T78" fmla="*/ 254 w 368"/>
              <a:gd name="T79" fmla="*/ 87 h 367"/>
              <a:gd name="T80" fmla="*/ 254 w 368"/>
              <a:gd name="T81" fmla="*/ 296 h 367"/>
              <a:gd name="T82" fmla="*/ 268 w 368"/>
              <a:gd name="T83" fmla="*/ 310 h 367"/>
              <a:gd name="T84" fmla="*/ 268 w 368"/>
              <a:gd name="T85" fmla="*/ 310 h 367"/>
              <a:gd name="T86" fmla="*/ 282 w 368"/>
              <a:gd name="T87" fmla="*/ 29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367">
                <a:moveTo>
                  <a:pt x="367" y="14"/>
                </a:moveTo>
                <a:lnTo>
                  <a:pt x="367" y="42"/>
                </a:lnTo>
                <a:cubicBezTo>
                  <a:pt x="367" y="50"/>
                  <a:pt x="360" y="56"/>
                  <a:pt x="353" y="56"/>
                </a:cubicBezTo>
                <a:lnTo>
                  <a:pt x="353" y="56"/>
                </a:lnTo>
                <a:cubicBezTo>
                  <a:pt x="345" y="56"/>
                  <a:pt x="338" y="62"/>
                  <a:pt x="338" y="70"/>
                </a:cubicBezTo>
                <a:lnTo>
                  <a:pt x="338" y="352"/>
                </a:lnTo>
                <a:cubicBezTo>
                  <a:pt x="338" y="360"/>
                  <a:pt x="332" y="366"/>
                  <a:pt x="324" y="366"/>
                </a:cubicBezTo>
                <a:lnTo>
                  <a:pt x="42" y="366"/>
                </a:lnTo>
                <a:cubicBezTo>
                  <a:pt x="34" y="366"/>
                  <a:pt x="28" y="360"/>
                  <a:pt x="28" y="352"/>
                </a:cubicBezTo>
                <a:lnTo>
                  <a:pt x="28" y="70"/>
                </a:lnTo>
                <a:cubicBezTo>
                  <a:pt x="28" y="62"/>
                  <a:pt x="22" y="56"/>
                  <a:pt x="14" y="56"/>
                </a:cubicBezTo>
                <a:lnTo>
                  <a:pt x="14" y="56"/>
                </a:lnTo>
                <a:cubicBezTo>
                  <a:pt x="6" y="56"/>
                  <a:pt x="0" y="50"/>
                  <a:pt x="0" y="42"/>
                </a:cubicBezTo>
                <a:lnTo>
                  <a:pt x="0" y="14"/>
                </a:lnTo>
                <a:cubicBezTo>
                  <a:pt x="0" y="6"/>
                  <a:pt x="6" y="0"/>
                  <a:pt x="14" y="0"/>
                </a:cubicBezTo>
                <a:lnTo>
                  <a:pt x="353" y="0"/>
                </a:lnTo>
                <a:cubicBezTo>
                  <a:pt x="360" y="0"/>
                  <a:pt x="367" y="6"/>
                  <a:pt x="367" y="14"/>
                </a:cubicBezTo>
                <a:close/>
                <a:moveTo>
                  <a:pt x="113" y="296"/>
                </a:moveTo>
                <a:lnTo>
                  <a:pt x="113" y="87"/>
                </a:lnTo>
                <a:cubicBezTo>
                  <a:pt x="113" y="79"/>
                  <a:pt x="106" y="73"/>
                  <a:pt x="99" y="73"/>
                </a:cubicBezTo>
                <a:lnTo>
                  <a:pt x="99" y="73"/>
                </a:lnTo>
                <a:cubicBezTo>
                  <a:pt x="91" y="73"/>
                  <a:pt x="85" y="79"/>
                  <a:pt x="85" y="87"/>
                </a:cubicBezTo>
                <a:lnTo>
                  <a:pt x="85" y="296"/>
                </a:lnTo>
                <a:cubicBezTo>
                  <a:pt x="85" y="304"/>
                  <a:pt x="91" y="310"/>
                  <a:pt x="99" y="310"/>
                </a:cubicBezTo>
                <a:lnTo>
                  <a:pt x="99" y="310"/>
                </a:lnTo>
                <a:cubicBezTo>
                  <a:pt x="106" y="310"/>
                  <a:pt x="113" y="304"/>
                  <a:pt x="113" y="296"/>
                </a:cubicBezTo>
                <a:close/>
                <a:moveTo>
                  <a:pt x="197" y="296"/>
                </a:moveTo>
                <a:lnTo>
                  <a:pt x="197" y="87"/>
                </a:lnTo>
                <a:cubicBezTo>
                  <a:pt x="197" y="79"/>
                  <a:pt x="191" y="73"/>
                  <a:pt x="183" y="73"/>
                </a:cubicBezTo>
                <a:lnTo>
                  <a:pt x="183" y="73"/>
                </a:lnTo>
                <a:cubicBezTo>
                  <a:pt x="176" y="73"/>
                  <a:pt x="169" y="79"/>
                  <a:pt x="169" y="87"/>
                </a:cubicBezTo>
                <a:lnTo>
                  <a:pt x="169" y="296"/>
                </a:lnTo>
                <a:cubicBezTo>
                  <a:pt x="169" y="304"/>
                  <a:pt x="176" y="310"/>
                  <a:pt x="183" y="310"/>
                </a:cubicBezTo>
                <a:lnTo>
                  <a:pt x="183" y="310"/>
                </a:lnTo>
                <a:cubicBezTo>
                  <a:pt x="191" y="310"/>
                  <a:pt x="197" y="304"/>
                  <a:pt x="197" y="296"/>
                </a:cubicBezTo>
                <a:close/>
                <a:moveTo>
                  <a:pt x="282" y="296"/>
                </a:moveTo>
                <a:lnTo>
                  <a:pt x="282" y="87"/>
                </a:lnTo>
                <a:cubicBezTo>
                  <a:pt x="282" y="79"/>
                  <a:pt x="276" y="73"/>
                  <a:pt x="268" y="73"/>
                </a:cubicBezTo>
                <a:lnTo>
                  <a:pt x="268" y="73"/>
                </a:lnTo>
                <a:cubicBezTo>
                  <a:pt x="260" y="73"/>
                  <a:pt x="254" y="79"/>
                  <a:pt x="254" y="87"/>
                </a:cubicBezTo>
                <a:lnTo>
                  <a:pt x="254" y="296"/>
                </a:lnTo>
                <a:cubicBezTo>
                  <a:pt x="254" y="304"/>
                  <a:pt x="260" y="310"/>
                  <a:pt x="268" y="310"/>
                </a:cubicBezTo>
                <a:lnTo>
                  <a:pt x="268" y="310"/>
                </a:lnTo>
                <a:cubicBezTo>
                  <a:pt x="276" y="310"/>
                  <a:pt x="282" y="304"/>
                  <a:pt x="282" y="296"/>
                </a:cubicBezTo>
                <a:close/>
              </a:path>
            </a:pathLst>
          </a:custGeom>
          <a:solidFill>
            <a:schemeClr val="tx1">
              <a:lumMod val="90000"/>
              <a:lumOff val="10000"/>
            </a:schemeClr>
          </a:solidFill>
          <a:ln>
            <a:noFill/>
          </a:ln>
          <a:effectLst/>
          <a:extLst/>
        </p:spPr>
        <p:txBody>
          <a:bodyPr wrap="none" anchor="ctr"/>
          <a:lstStyle/>
          <a:p>
            <a:endParaRPr lang="en-US"/>
          </a:p>
        </p:txBody>
      </p:sp>
      <p:sp>
        <p:nvSpPr>
          <p:cNvPr id="398" name="Freeform 390"/>
          <p:cNvSpPr>
            <a:spLocks noChangeArrowheads="1"/>
          </p:cNvSpPr>
          <p:nvPr/>
        </p:nvSpPr>
        <p:spPr bwMode="auto">
          <a:xfrm>
            <a:off x="6092800" y="4923466"/>
            <a:ext cx="163512" cy="147637"/>
          </a:xfrm>
          <a:custGeom>
            <a:avLst/>
            <a:gdLst>
              <a:gd name="T0" fmla="*/ 395 w 452"/>
              <a:gd name="T1" fmla="*/ 206 h 409"/>
              <a:gd name="T2" fmla="*/ 451 w 452"/>
              <a:gd name="T3" fmla="*/ 169 h 409"/>
              <a:gd name="T4" fmla="*/ 451 w 452"/>
              <a:gd name="T5" fmla="*/ 408 h 409"/>
              <a:gd name="T6" fmla="*/ 340 w 452"/>
              <a:gd name="T7" fmla="*/ 310 h 409"/>
              <a:gd name="T8" fmla="*/ 307 w 452"/>
              <a:gd name="T9" fmla="*/ 282 h 409"/>
              <a:gd name="T10" fmla="*/ 296 w 452"/>
              <a:gd name="T11" fmla="*/ 272 h 409"/>
              <a:gd name="T12" fmla="*/ 366 w 452"/>
              <a:gd name="T13" fmla="*/ 225 h 409"/>
              <a:gd name="T14" fmla="*/ 366 w 452"/>
              <a:gd name="T15" fmla="*/ 118 h 409"/>
              <a:gd name="T16" fmla="*/ 361 w 452"/>
              <a:gd name="T17" fmla="*/ 112 h 409"/>
              <a:gd name="T18" fmla="*/ 282 w 452"/>
              <a:gd name="T19" fmla="*/ 112 h 409"/>
              <a:gd name="T20" fmla="*/ 282 w 452"/>
              <a:gd name="T21" fmla="*/ 34 h 409"/>
              <a:gd name="T22" fmla="*/ 276 w 452"/>
              <a:gd name="T23" fmla="*/ 28 h 409"/>
              <a:gd name="T24" fmla="*/ 84 w 452"/>
              <a:gd name="T25" fmla="*/ 28 h 409"/>
              <a:gd name="T26" fmla="*/ 84 w 452"/>
              <a:gd name="T27" fmla="*/ 225 h 409"/>
              <a:gd name="T28" fmla="*/ 154 w 452"/>
              <a:gd name="T29" fmla="*/ 272 h 409"/>
              <a:gd name="T30" fmla="*/ 143 w 452"/>
              <a:gd name="T31" fmla="*/ 282 h 409"/>
              <a:gd name="T32" fmla="*/ 111 w 452"/>
              <a:gd name="T33" fmla="*/ 310 h 409"/>
              <a:gd name="T34" fmla="*/ 0 w 452"/>
              <a:gd name="T35" fmla="*/ 408 h 409"/>
              <a:gd name="T36" fmla="*/ 0 w 452"/>
              <a:gd name="T37" fmla="*/ 169 h 409"/>
              <a:gd name="T38" fmla="*/ 56 w 452"/>
              <a:gd name="T39" fmla="*/ 206 h 409"/>
              <a:gd name="T40" fmla="*/ 56 w 452"/>
              <a:gd name="T41" fmla="*/ 0 h 409"/>
              <a:gd name="T42" fmla="*/ 288 w 452"/>
              <a:gd name="T43" fmla="*/ 0 h 409"/>
              <a:gd name="T44" fmla="*/ 395 w 452"/>
              <a:gd name="T45" fmla="*/ 107 h 409"/>
              <a:gd name="T46" fmla="*/ 395 w 452"/>
              <a:gd name="T47" fmla="*/ 20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2" h="409">
                <a:moveTo>
                  <a:pt x="395" y="206"/>
                </a:moveTo>
                <a:lnTo>
                  <a:pt x="451" y="169"/>
                </a:lnTo>
                <a:lnTo>
                  <a:pt x="451" y="408"/>
                </a:lnTo>
                <a:lnTo>
                  <a:pt x="340" y="310"/>
                </a:lnTo>
                <a:lnTo>
                  <a:pt x="307" y="282"/>
                </a:lnTo>
                <a:lnTo>
                  <a:pt x="296" y="272"/>
                </a:lnTo>
                <a:lnTo>
                  <a:pt x="366" y="225"/>
                </a:lnTo>
                <a:lnTo>
                  <a:pt x="366" y="118"/>
                </a:lnTo>
                <a:lnTo>
                  <a:pt x="361" y="112"/>
                </a:lnTo>
                <a:lnTo>
                  <a:pt x="282" y="112"/>
                </a:lnTo>
                <a:lnTo>
                  <a:pt x="282" y="34"/>
                </a:lnTo>
                <a:lnTo>
                  <a:pt x="276" y="28"/>
                </a:lnTo>
                <a:lnTo>
                  <a:pt x="84" y="28"/>
                </a:lnTo>
                <a:lnTo>
                  <a:pt x="84" y="225"/>
                </a:lnTo>
                <a:lnTo>
                  <a:pt x="154" y="272"/>
                </a:lnTo>
                <a:lnTo>
                  <a:pt x="143" y="282"/>
                </a:lnTo>
                <a:lnTo>
                  <a:pt x="111" y="310"/>
                </a:lnTo>
                <a:lnTo>
                  <a:pt x="0" y="408"/>
                </a:lnTo>
                <a:lnTo>
                  <a:pt x="0" y="169"/>
                </a:lnTo>
                <a:lnTo>
                  <a:pt x="56" y="206"/>
                </a:lnTo>
                <a:lnTo>
                  <a:pt x="56" y="0"/>
                </a:lnTo>
                <a:lnTo>
                  <a:pt x="288" y="0"/>
                </a:lnTo>
                <a:lnTo>
                  <a:pt x="395" y="107"/>
                </a:lnTo>
                <a:lnTo>
                  <a:pt x="395" y="206"/>
                </a:lnTo>
              </a:path>
            </a:pathLst>
          </a:custGeom>
          <a:solidFill>
            <a:schemeClr val="tx1">
              <a:lumMod val="90000"/>
              <a:lumOff val="10000"/>
            </a:schemeClr>
          </a:solidFill>
          <a:ln>
            <a:noFill/>
          </a:ln>
          <a:effectLst/>
          <a:extLst/>
        </p:spPr>
        <p:txBody>
          <a:bodyPr wrap="none" anchor="ctr"/>
          <a:lstStyle/>
          <a:p>
            <a:endParaRPr lang="en-US"/>
          </a:p>
        </p:txBody>
      </p:sp>
      <p:sp>
        <p:nvSpPr>
          <p:cNvPr id="399" name="Freeform 391"/>
          <p:cNvSpPr>
            <a:spLocks noChangeArrowheads="1"/>
          </p:cNvSpPr>
          <p:nvPr/>
        </p:nvSpPr>
        <p:spPr bwMode="auto">
          <a:xfrm>
            <a:off x="6102325" y="5025066"/>
            <a:ext cx="144462" cy="50800"/>
          </a:xfrm>
          <a:custGeom>
            <a:avLst/>
            <a:gdLst>
              <a:gd name="T0" fmla="*/ 239 w 402"/>
              <a:gd name="T1" fmla="*/ 0 h 142"/>
              <a:gd name="T2" fmla="*/ 272 w 402"/>
              <a:gd name="T3" fmla="*/ 28 h 142"/>
              <a:gd name="T4" fmla="*/ 401 w 402"/>
              <a:gd name="T5" fmla="*/ 141 h 142"/>
              <a:gd name="T6" fmla="*/ 0 w 402"/>
              <a:gd name="T7" fmla="*/ 141 h 142"/>
              <a:gd name="T8" fmla="*/ 129 w 402"/>
              <a:gd name="T9" fmla="*/ 28 h 142"/>
              <a:gd name="T10" fmla="*/ 161 w 402"/>
              <a:gd name="T11" fmla="*/ 0 h 142"/>
              <a:gd name="T12" fmla="*/ 239 w 402"/>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402" h="142">
                <a:moveTo>
                  <a:pt x="239" y="0"/>
                </a:moveTo>
                <a:lnTo>
                  <a:pt x="272" y="28"/>
                </a:lnTo>
                <a:lnTo>
                  <a:pt x="401" y="141"/>
                </a:lnTo>
                <a:lnTo>
                  <a:pt x="0" y="141"/>
                </a:lnTo>
                <a:lnTo>
                  <a:pt x="129" y="28"/>
                </a:lnTo>
                <a:lnTo>
                  <a:pt x="161" y="0"/>
                </a:lnTo>
                <a:lnTo>
                  <a:pt x="239" y="0"/>
                </a:lnTo>
              </a:path>
            </a:pathLst>
          </a:custGeom>
          <a:solidFill>
            <a:schemeClr val="tx1">
              <a:lumMod val="90000"/>
              <a:lumOff val="10000"/>
            </a:schemeClr>
          </a:solidFill>
          <a:ln>
            <a:noFill/>
          </a:ln>
          <a:effectLst/>
          <a:extLst/>
        </p:spPr>
        <p:txBody>
          <a:bodyPr wrap="none" anchor="ctr"/>
          <a:lstStyle/>
          <a:p>
            <a:endParaRPr lang="en-US"/>
          </a:p>
        </p:txBody>
      </p:sp>
      <p:sp>
        <p:nvSpPr>
          <p:cNvPr id="400" name="Freeform 392"/>
          <p:cNvSpPr>
            <a:spLocks noChangeArrowheads="1"/>
          </p:cNvSpPr>
          <p:nvPr/>
        </p:nvSpPr>
        <p:spPr bwMode="auto">
          <a:xfrm>
            <a:off x="2172960" y="2356478"/>
            <a:ext cx="112713" cy="163513"/>
          </a:xfrm>
          <a:custGeom>
            <a:avLst/>
            <a:gdLst>
              <a:gd name="T0" fmla="*/ 155 w 311"/>
              <a:gd name="T1" fmla="*/ 0 h 453"/>
              <a:gd name="T2" fmla="*/ 310 w 311"/>
              <a:gd name="T3" fmla="*/ 141 h 453"/>
              <a:gd name="T4" fmla="*/ 155 w 311"/>
              <a:gd name="T5" fmla="*/ 452 h 453"/>
              <a:gd name="T6" fmla="*/ 0 w 311"/>
              <a:gd name="T7" fmla="*/ 141 h 453"/>
              <a:gd name="T8" fmla="*/ 155 w 311"/>
              <a:gd name="T9" fmla="*/ 0 h 453"/>
              <a:gd name="T10" fmla="*/ 155 w 311"/>
              <a:gd name="T11" fmla="*/ 191 h 453"/>
              <a:gd name="T12" fmla="*/ 205 w 311"/>
              <a:gd name="T13" fmla="*/ 141 h 453"/>
              <a:gd name="T14" fmla="*/ 155 w 311"/>
              <a:gd name="T15" fmla="*/ 92 h 453"/>
              <a:gd name="T16" fmla="*/ 106 w 311"/>
              <a:gd name="T17" fmla="*/ 141 h 453"/>
              <a:gd name="T18" fmla="*/ 155 w 311"/>
              <a:gd name="T19" fmla="*/ 19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 h="453">
                <a:moveTo>
                  <a:pt x="155" y="0"/>
                </a:moveTo>
                <a:cubicBezTo>
                  <a:pt x="217" y="0"/>
                  <a:pt x="310" y="29"/>
                  <a:pt x="310" y="141"/>
                </a:cubicBezTo>
                <a:cubicBezTo>
                  <a:pt x="310" y="198"/>
                  <a:pt x="186" y="395"/>
                  <a:pt x="155" y="452"/>
                </a:cubicBezTo>
                <a:cubicBezTo>
                  <a:pt x="124" y="395"/>
                  <a:pt x="0" y="198"/>
                  <a:pt x="0" y="141"/>
                </a:cubicBezTo>
                <a:cubicBezTo>
                  <a:pt x="0" y="29"/>
                  <a:pt x="93" y="0"/>
                  <a:pt x="155" y="0"/>
                </a:cubicBezTo>
                <a:close/>
                <a:moveTo>
                  <a:pt x="155" y="191"/>
                </a:moveTo>
                <a:cubicBezTo>
                  <a:pt x="182" y="191"/>
                  <a:pt x="205" y="169"/>
                  <a:pt x="205" y="141"/>
                </a:cubicBezTo>
                <a:cubicBezTo>
                  <a:pt x="205" y="114"/>
                  <a:pt x="182" y="92"/>
                  <a:pt x="155" y="92"/>
                </a:cubicBezTo>
                <a:cubicBezTo>
                  <a:pt x="128" y="92"/>
                  <a:pt x="106" y="114"/>
                  <a:pt x="106" y="141"/>
                </a:cubicBezTo>
                <a:cubicBezTo>
                  <a:pt x="106" y="169"/>
                  <a:pt x="128" y="191"/>
                  <a:pt x="155" y="191"/>
                </a:cubicBezTo>
                <a:close/>
              </a:path>
            </a:pathLst>
          </a:custGeom>
          <a:solidFill>
            <a:schemeClr val="tx1">
              <a:lumMod val="90000"/>
              <a:lumOff val="10000"/>
            </a:schemeClr>
          </a:solidFill>
          <a:ln>
            <a:noFill/>
          </a:ln>
          <a:effectLst/>
          <a:extLst/>
        </p:spPr>
        <p:txBody>
          <a:bodyPr wrap="none" anchor="ctr"/>
          <a:lstStyle/>
          <a:p>
            <a:endParaRPr lang="en-US"/>
          </a:p>
        </p:txBody>
      </p:sp>
      <p:sp>
        <p:nvSpPr>
          <p:cNvPr id="401" name="Freeform 393"/>
          <p:cNvSpPr>
            <a:spLocks noChangeArrowheads="1"/>
          </p:cNvSpPr>
          <p:nvPr/>
        </p:nvSpPr>
        <p:spPr bwMode="auto">
          <a:xfrm>
            <a:off x="5378123" y="2666835"/>
            <a:ext cx="139700" cy="139700"/>
          </a:xfrm>
          <a:custGeom>
            <a:avLst/>
            <a:gdLst>
              <a:gd name="T0" fmla="*/ 332 w 389"/>
              <a:gd name="T1" fmla="*/ 194 h 389"/>
              <a:gd name="T2" fmla="*/ 194 w 389"/>
              <a:gd name="T3" fmla="*/ 56 h 389"/>
              <a:gd name="T4" fmla="*/ 57 w 389"/>
              <a:gd name="T5" fmla="*/ 194 h 389"/>
              <a:gd name="T6" fmla="*/ 194 w 389"/>
              <a:gd name="T7" fmla="*/ 331 h 389"/>
              <a:gd name="T8" fmla="*/ 332 w 389"/>
              <a:gd name="T9" fmla="*/ 194 h 389"/>
              <a:gd name="T10" fmla="*/ 194 w 389"/>
              <a:gd name="T11" fmla="*/ 0 h 389"/>
              <a:gd name="T12" fmla="*/ 388 w 389"/>
              <a:gd name="T13" fmla="*/ 194 h 389"/>
              <a:gd name="T14" fmla="*/ 194 w 389"/>
              <a:gd name="T15" fmla="*/ 388 h 389"/>
              <a:gd name="T16" fmla="*/ 0 w 389"/>
              <a:gd name="T17" fmla="*/ 194 h 389"/>
              <a:gd name="T18" fmla="*/ 194 w 389"/>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389">
                <a:moveTo>
                  <a:pt x="332" y="194"/>
                </a:moveTo>
                <a:cubicBezTo>
                  <a:pt x="332" y="118"/>
                  <a:pt x="270" y="56"/>
                  <a:pt x="194" y="56"/>
                </a:cubicBezTo>
                <a:cubicBezTo>
                  <a:pt x="118" y="56"/>
                  <a:pt x="57" y="118"/>
                  <a:pt x="57" y="194"/>
                </a:cubicBezTo>
                <a:cubicBezTo>
                  <a:pt x="57" y="270"/>
                  <a:pt x="118" y="331"/>
                  <a:pt x="194" y="331"/>
                </a:cubicBezTo>
                <a:cubicBezTo>
                  <a:pt x="270" y="331"/>
                  <a:pt x="332" y="270"/>
                  <a:pt x="332" y="194"/>
                </a:cubicBezTo>
                <a:close/>
                <a:moveTo>
                  <a:pt x="194" y="0"/>
                </a:moveTo>
                <a:cubicBezTo>
                  <a:pt x="301" y="0"/>
                  <a:pt x="388" y="87"/>
                  <a:pt x="388" y="194"/>
                </a:cubicBezTo>
                <a:cubicBezTo>
                  <a:pt x="388" y="301"/>
                  <a:pt x="301" y="388"/>
                  <a:pt x="194" y="388"/>
                </a:cubicBezTo>
                <a:cubicBezTo>
                  <a:pt x="87" y="388"/>
                  <a:pt x="0" y="301"/>
                  <a:pt x="0" y="194"/>
                </a:cubicBezTo>
                <a:cubicBezTo>
                  <a:pt x="0" y="87"/>
                  <a:pt x="87" y="0"/>
                  <a:pt x="194" y="0"/>
                </a:cubicBezTo>
                <a:close/>
              </a:path>
            </a:pathLst>
          </a:custGeom>
          <a:solidFill>
            <a:schemeClr val="tx1">
              <a:lumMod val="90000"/>
              <a:lumOff val="10000"/>
            </a:schemeClr>
          </a:solidFill>
          <a:ln>
            <a:noFill/>
          </a:ln>
          <a:effectLst/>
          <a:extLst/>
        </p:spPr>
        <p:txBody>
          <a:bodyPr wrap="none" anchor="ctr"/>
          <a:lstStyle/>
          <a:p>
            <a:endParaRPr lang="en-US"/>
          </a:p>
        </p:txBody>
      </p:sp>
      <p:sp>
        <p:nvSpPr>
          <p:cNvPr id="402" name="Freeform 394"/>
          <p:cNvSpPr>
            <a:spLocks noChangeArrowheads="1"/>
          </p:cNvSpPr>
          <p:nvPr/>
        </p:nvSpPr>
        <p:spPr bwMode="auto">
          <a:xfrm>
            <a:off x="5443210" y="2704935"/>
            <a:ext cx="11113" cy="31750"/>
          </a:xfrm>
          <a:custGeom>
            <a:avLst/>
            <a:gdLst>
              <a:gd name="T0" fmla="*/ 14 w 29"/>
              <a:gd name="T1" fmla="*/ 85 h 86"/>
              <a:gd name="T2" fmla="*/ 0 w 29"/>
              <a:gd name="T3" fmla="*/ 71 h 86"/>
              <a:gd name="T4" fmla="*/ 0 w 29"/>
              <a:gd name="T5" fmla="*/ 15 h 86"/>
              <a:gd name="T6" fmla="*/ 14 w 29"/>
              <a:gd name="T7" fmla="*/ 0 h 86"/>
              <a:gd name="T8" fmla="*/ 28 w 29"/>
              <a:gd name="T9" fmla="*/ 15 h 86"/>
              <a:gd name="T10" fmla="*/ 28 w 29"/>
              <a:gd name="T11" fmla="*/ 71 h 86"/>
              <a:gd name="T12" fmla="*/ 14 w 29"/>
              <a:gd name="T13" fmla="*/ 85 h 86"/>
            </a:gdLst>
            <a:ahLst/>
            <a:cxnLst>
              <a:cxn ang="0">
                <a:pos x="T0" y="T1"/>
              </a:cxn>
              <a:cxn ang="0">
                <a:pos x="T2" y="T3"/>
              </a:cxn>
              <a:cxn ang="0">
                <a:pos x="T4" y="T5"/>
              </a:cxn>
              <a:cxn ang="0">
                <a:pos x="T6" y="T7"/>
              </a:cxn>
              <a:cxn ang="0">
                <a:pos x="T8" y="T9"/>
              </a:cxn>
              <a:cxn ang="0">
                <a:pos x="T10" y="T11"/>
              </a:cxn>
              <a:cxn ang="0">
                <a:pos x="T12" y="T13"/>
              </a:cxn>
            </a:cxnLst>
            <a:rect l="0" t="0" r="r" b="b"/>
            <a:pathLst>
              <a:path w="29" h="86">
                <a:moveTo>
                  <a:pt x="14" y="85"/>
                </a:moveTo>
                <a:cubicBezTo>
                  <a:pt x="6" y="85"/>
                  <a:pt x="0" y="79"/>
                  <a:pt x="0" y="71"/>
                </a:cubicBezTo>
                <a:lnTo>
                  <a:pt x="0" y="15"/>
                </a:lnTo>
                <a:cubicBezTo>
                  <a:pt x="0" y="7"/>
                  <a:pt x="6" y="0"/>
                  <a:pt x="14" y="0"/>
                </a:cubicBezTo>
                <a:cubicBezTo>
                  <a:pt x="22" y="0"/>
                  <a:pt x="28" y="7"/>
                  <a:pt x="28" y="15"/>
                </a:cubicBezTo>
                <a:lnTo>
                  <a:pt x="28" y="71"/>
                </a:lnTo>
                <a:cubicBezTo>
                  <a:pt x="28" y="79"/>
                  <a:pt x="22" y="85"/>
                  <a:pt x="14" y="85"/>
                </a:cubicBezTo>
              </a:path>
            </a:pathLst>
          </a:custGeom>
          <a:solidFill>
            <a:schemeClr val="tx1">
              <a:lumMod val="90000"/>
              <a:lumOff val="10000"/>
            </a:schemeClr>
          </a:solidFill>
          <a:ln>
            <a:noFill/>
          </a:ln>
          <a:effectLst/>
          <a:extLst/>
        </p:spPr>
        <p:txBody>
          <a:bodyPr wrap="none" anchor="ctr"/>
          <a:lstStyle/>
          <a:p>
            <a:endParaRPr lang="en-US"/>
          </a:p>
        </p:txBody>
      </p:sp>
      <p:sp>
        <p:nvSpPr>
          <p:cNvPr id="403" name="Freeform 395"/>
          <p:cNvSpPr>
            <a:spLocks noChangeArrowheads="1"/>
          </p:cNvSpPr>
          <p:nvPr/>
        </p:nvSpPr>
        <p:spPr bwMode="auto">
          <a:xfrm>
            <a:off x="5443210" y="2723985"/>
            <a:ext cx="36513" cy="31750"/>
          </a:xfrm>
          <a:custGeom>
            <a:avLst/>
            <a:gdLst>
              <a:gd name="T0" fmla="*/ 87 w 103"/>
              <a:gd name="T1" fmla="*/ 87 h 88"/>
              <a:gd name="T2" fmla="*/ 78 w 103"/>
              <a:gd name="T3" fmla="*/ 84 h 88"/>
              <a:gd name="T4" fmla="*/ 7 w 103"/>
              <a:gd name="T5" fmla="*/ 27 h 88"/>
              <a:gd name="T6" fmla="*/ 5 w 103"/>
              <a:gd name="T7" fmla="*/ 7 h 88"/>
              <a:gd name="T8" fmla="*/ 25 w 103"/>
              <a:gd name="T9" fmla="*/ 5 h 88"/>
              <a:gd name="T10" fmla="*/ 95 w 103"/>
              <a:gd name="T11" fmla="*/ 61 h 88"/>
              <a:gd name="T12" fmla="*/ 98 w 103"/>
              <a:gd name="T13" fmla="*/ 81 h 88"/>
              <a:gd name="T14" fmla="*/ 87 w 103"/>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88">
                <a:moveTo>
                  <a:pt x="87" y="87"/>
                </a:moveTo>
                <a:cubicBezTo>
                  <a:pt x="83" y="87"/>
                  <a:pt x="80" y="86"/>
                  <a:pt x="78" y="84"/>
                </a:cubicBezTo>
                <a:lnTo>
                  <a:pt x="7" y="27"/>
                </a:lnTo>
                <a:cubicBezTo>
                  <a:pt x="1" y="22"/>
                  <a:pt x="0" y="13"/>
                  <a:pt x="5" y="7"/>
                </a:cubicBezTo>
                <a:cubicBezTo>
                  <a:pt x="10" y="1"/>
                  <a:pt x="19" y="0"/>
                  <a:pt x="25" y="5"/>
                </a:cubicBezTo>
                <a:lnTo>
                  <a:pt x="95" y="61"/>
                </a:lnTo>
                <a:cubicBezTo>
                  <a:pt x="101" y="66"/>
                  <a:pt x="102" y="75"/>
                  <a:pt x="98" y="81"/>
                </a:cubicBezTo>
                <a:cubicBezTo>
                  <a:pt x="95" y="85"/>
                  <a:pt x="91" y="87"/>
                  <a:pt x="87" y="87"/>
                </a:cubicBezTo>
              </a:path>
            </a:pathLst>
          </a:custGeom>
          <a:solidFill>
            <a:schemeClr val="tx1">
              <a:lumMod val="90000"/>
              <a:lumOff val="10000"/>
            </a:schemeClr>
          </a:solidFill>
          <a:ln>
            <a:noFill/>
          </a:ln>
          <a:effectLst/>
          <a:extLst/>
        </p:spPr>
        <p:txBody>
          <a:bodyPr wrap="none" anchor="ctr"/>
          <a:lstStyle/>
          <a:p>
            <a:endParaRPr lang="en-US"/>
          </a:p>
        </p:txBody>
      </p:sp>
      <p:sp>
        <p:nvSpPr>
          <p:cNvPr id="404" name="Freeform 396"/>
          <p:cNvSpPr>
            <a:spLocks noChangeArrowheads="1"/>
          </p:cNvSpPr>
          <p:nvPr/>
        </p:nvSpPr>
        <p:spPr bwMode="auto">
          <a:xfrm>
            <a:off x="2138035" y="4304341"/>
            <a:ext cx="153988" cy="144462"/>
          </a:xfrm>
          <a:custGeom>
            <a:avLst/>
            <a:gdLst>
              <a:gd name="T0" fmla="*/ 412 w 428"/>
              <a:gd name="T1" fmla="*/ 350 h 402"/>
              <a:gd name="T2" fmla="*/ 383 w 428"/>
              <a:gd name="T3" fmla="*/ 401 h 402"/>
              <a:gd name="T4" fmla="*/ 270 w 428"/>
              <a:gd name="T5" fmla="*/ 401 h 402"/>
              <a:gd name="T6" fmla="*/ 157 w 428"/>
              <a:gd name="T7" fmla="*/ 401 h 402"/>
              <a:gd name="T8" fmla="*/ 44 w 428"/>
              <a:gd name="T9" fmla="*/ 401 h 402"/>
              <a:gd name="T10" fmla="*/ 14 w 428"/>
              <a:gd name="T11" fmla="*/ 350 h 402"/>
              <a:gd name="T12" fmla="*/ 74 w 428"/>
              <a:gd name="T13" fmla="*/ 238 h 402"/>
              <a:gd name="T14" fmla="*/ 127 w 428"/>
              <a:gd name="T15" fmla="*/ 138 h 402"/>
              <a:gd name="T16" fmla="*/ 187 w 428"/>
              <a:gd name="T17" fmla="*/ 28 h 402"/>
              <a:gd name="T18" fmla="*/ 240 w 428"/>
              <a:gd name="T19" fmla="*/ 28 h 402"/>
              <a:gd name="T20" fmla="*/ 300 w 428"/>
              <a:gd name="T21" fmla="*/ 138 h 402"/>
              <a:gd name="T22" fmla="*/ 353 w 428"/>
              <a:gd name="T23" fmla="*/ 237 h 402"/>
              <a:gd name="T24" fmla="*/ 412 w 428"/>
              <a:gd name="T25" fmla="*/ 350 h 402"/>
              <a:gd name="T26" fmla="*/ 242 w 428"/>
              <a:gd name="T27" fmla="*/ 345 h 402"/>
              <a:gd name="T28" fmla="*/ 242 w 428"/>
              <a:gd name="T29" fmla="*/ 288 h 402"/>
              <a:gd name="T30" fmla="*/ 185 w 428"/>
              <a:gd name="T31" fmla="*/ 288 h 402"/>
              <a:gd name="T32" fmla="*/ 185 w 428"/>
              <a:gd name="T33" fmla="*/ 345 h 402"/>
              <a:gd name="T34" fmla="*/ 242 w 428"/>
              <a:gd name="T35" fmla="*/ 345 h 402"/>
              <a:gd name="T36" fmla="*/ 242 w 428"/>
              <a:gd name="T37" fmla="*/ 260 h 402"/>
              <a:gd name="T38" fmla="*/ 242 w 428"/>
              <a:gd name="T39" fmla="*/ 147 h 402"/>
              <a:gd name="T40" fmla="*/ 185 w 428"/>
              <a:gd name="T41" fmla="*/ 147 h 402"/>
              <a:gd name="T42" fmla="*/ 185 w 428"/>
              <a:gd name="T43" fmla="*/ 260 h 402"/>
              <a:gd name="T44" fmla="*/ 242 w 428"/>
              <a:gd name="T45" fmla="*/ 26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8" h="402">
                <a:moveTo>
                  <a:pt x="412" y="350"/>
                </a:moveTo>
                <a:cubicBezTo>
                  <a:pt x="427" y="377"/>
                  <a:pt x="414" y="401"/>
                  <a:pt x="383" y="401"/>
                </a:cubicBezTo>
                <a:lnTo>
                  <a:pt x="270" y="401"/>
                </a:lnTo>
                <a:cubicBezTo>
                  <a:pt x="239" y="401"/>
                  <a:pt x="188" y="401"/>
                  <a:pt x="157" y="401"/>
                </a:cubicBezTo>
                <a:lnTo>
                  <a:pt x="44" y="401"/>
                </a:lnTo>
                <a:cubicBezTo>
                  <a:pt x="13" y="401"/>
                  <a:pt x="0" y="377"/>
                  <a:pt x="14" y="350"/>
                </a:cubicBezTo>
                <a:lnTo>
                  <a:pt x="74" y="238"/>
                </a:lnTo>
                <a:cubicBezTo>
                  <a:pt x="89" y="211"/>
                  <a:pt x="113" y="166"/>
                  <a:pt x="127" y="138"/>
                </a:cubicBezTo>
                <a:lnTo>
                  <a:pt x="187" y="28"/>
                </a:lnTo>
                <a:cubicBezTo>
                  <a:pt x="201" y="0"/>
                  <a:pt x="225" y="0"/>
                  <a:pt x="240" y="28"/>
                </a:cubicBezTo>
                <a:lnTo>
                  <a:pt x="300" y="138"/>
                </a:lnTo>
                <a:cubicBezTo>
                  <a:pt x="314" y="165"/>
                  <a:pt x="338" y="210"/>
                  <a:pt x="353" y="237"/>
                </a:cubicBezTo>
                <a:lnTo>
                  <a:pt x="412" y="350"/>
                </a:lnTo>
                <a:close/>
                <a:moveTo>
                  <a:pt x="242" y="345"/>
                </a:moveTo>
                <a:lnTo>
                  <a:pt x="242" y="288"/>
                </a:lnTo>
                <a:lnTo>
                  <a:pt x="185" y="288"/>
                </a:lnTo>
                <a:lnTo>
                  <a:pt x="185" y="345"/>
                </a:lnTo>
                <a:lnTo>
                  <a:pt x="242" y="345"/>
                </a:lnTo>
                <a:close/>
                <a:moveTo>
                  <a:pt x="242" y="260"/>
                </a:moveTo>
                <a:lnTo>
                  <a:pt x="242" y="147"/>
                </a:lnTo>
                <a:lnTo>
                  <a:pt x="185" y="147"/>
                </a:lnTo>
                <a:lnTo>
                  <a:pt x="185" y="260"/>
                </a:lnTo>
                <a:lnTo>
                  <a:pt x="242" y="260"/>
                </a:lnTo>
                <a:close/>
              </a:path>
            </a:pathLst>
          </a:custGeom>
          <a:solidFill>
            <a:schemeClr val="tx1">
              <a:lumMod val="90000"/>
              <a:lumOff val="10000"/>
            </a:schemeClr>
          </a:solidFill>
          <a:ln>
            <a:noFill/>
          </a:ln>
          <a:effectLst/>
          <a:extLst/>
        </p:spPr>
        <p:txBody>
          <a:bodyPr wrap="none" anchor="ctr"/>
          <a:lstStyle/>
          <a:p>
            <a:endParaRPr lang="en-US"/>
          </a:p>
        </p:txBody>
      </p:sp>
      <p:sp>
        <p:nvSpPr>
          <p:cNvPr id="405" name="Freeform 397"/>
          <p:cNvSpPr>
            <a:spLocks noChangeArrowheads="1"/>
          </p:cNvSpPr>
          <p:nvPr/>
        </p:nvSpPr>
        <p:spPr bwMode="auto">
          <a:xfrm>
            <a:off x="8291741" y="4318293"/>
            <a:ext cx="163512" cy="142875"/>
          </a:xfrm>
          <a:custGeom>
            <a:avLst/>
            <a:gdLst>
              <a:gd name="T0" fmla="*/ 423 w 453"/>
              <a:gd name="T1" fmla="*/ 141 h 396"/>
              <a:gd name="T2" fmla="*/ 452 w 453"/>
              <a:gd name="T3" fmla="*/ 169 h 396"/>
              <a:gd name="T4" fmla="*/ 452 w 453"/>
              <a:gd name="T5" fmla="*/ 310 h 396"/>
              <a:gd name="T6" fmla="*/ 367 w 453"/>
              <a:gd name="T7" fmla="*/ 310 h 396"/>
              <a:gd name="T8" fmla="*/ 367 w 453"/>
              <a:gd name="T9" fmla="*/ 367 h 396"/>
              <a:gd name="T10" fmla="*/ 367 w 453"/>
              <a:gd name="T11" fmla="*/ 395 h 396"/>
              <a:gd name="T12" fmla="*/ 339 w 453"/>
              <a:gd name="T13" fmla="*/ 395 h 396"/>
              <a:gd name="T14" fmla="*/ 113 w 453"/>
              <a:gd name="T15" fmla="*/ 395 h 396"/>
              <a:gd name="T16" fmla="*/ 85 w 453"/>
              <a:gd name="T17" fmla="*/ 395 h 396"/>
              <a:gd name="T18" fmla="*/ 85 w 453"/>
              <a:gd name="T19" fmla="*/ 367 h 396"/>
              <a:gd name="T20" fmla="*/ 85 w 453"/>
              <a:gd name="T21" fmla="*/ 310 h 396"/>
              <a:gd name="T22" fmla="*/ 0 w 453"/>
              <a:gd name="T23" fmla="*/ 310 h 396"/>
              <a:gd name="T24" fmla="*/ 0 w 453"/>
              <a:gd name="T25" fmla="*/ 169 h 396"/>
              <a:gd name="T26" fmla="*/ 28 w 453"/>
              <a:gd name="T27" fmla="*/ 141 h 396"/>
              <a:gd name="T28" fmla="*/ 85 w 453"/>
              <a:gd name="T29" fmla="*/ 141 h 396"/>
              <a:gd name="T30" fmla="*/ 85 w 453"/>
              <a:gd name="T31" fmla="*/ 0 h 396"/>
              <a:gd name="T32" fmla="*/ 279 w 453"/>
              <a:gd name="T33" fmla="*/ 0 h 396"/>
              <a:gd name="T34" fmla="*/ 367 w 453"/>
              <a:gd name="T35" fmla="*/ 89 h 396"/>
              <a:gd name="T36" fmla="*/ 367 w 453"/>
              <a:gd name="T37" fmla="*/ 141 h 396"/>
              <a:gd name="T38" fmla="*/ 423 w 453"/>
              <a:gd name="T39" fmla="*/ 141 h 396"/>
              <a:gd name="T40" fmla="*/ 57 w 453"/>
              <a:gd name="T41" fmla="*/ 197 h 396"/>
              <a:gd name="T42" fmla="*/ 57 w 453"/>
              <a:gd name="T43" fmla="*/ 169 h 396"/>
              <a:gd name="T44" fmla="*/ 28 w 453"/>
              <a:gd name="T45" fmla="*/ 169 h 396"/>
              <a:gd name="T46" fmla="*/ 28 w 453"/>
              <a:gd name="T47" fmla="*/ 197 h 396"/>
              <a:gd name="T48" fmla="*/ 57 w 453"/>
              <a:gd name="T49" fmla="*/ 197 h 396"/>
              <a:gd name="T50" fmla="*/ 339 w 453"/>
              <a:gd name="T51" fmla="*/ 282 h 396"/>
              <a:gd name="T52" fmla="*/ 339 w 453"/>
              <a:gd name="T53" fmla="*/ 225 h 396"/>
              <a:gd name="T54" fmla="*/ 113 w 453"/>
              <a:gd name="T55" fmla="*/ 225 h 396"/>
              <a:gd name="T56" fmla="*/ 113 w 453"/>
              <a:gd name="T57" fmla="*/ 282 h 396"/>
              <a:gd name="T58" fmla="*/ 113 w 453"/>
              <a:gd name="T59" fmla="*/ 310 h 396"/>
              <a:gd name="T60" fmla="*/ 113 w 453"/>
              <a:gd name="T61" fmla="*/ 367 h 396"/>
              <a:gd name="T62" fmla="*/ 339 w 453"/>
              <a:gd name="T63" fmla="*/ 367 h 396"/>
              <a:gd name="T64" fmla="*/ 339 w 453"/>
              <a:gd name="T65" fmla="*/ 310 h 396"/>
              <a:gd name="T66" fmla="*/ 339 w 453"/>
              <a:gd name="T67" fmla="*/ 282 h 396"/>
              <a:gd name="T68" fmla="*/ 339 w 453"/>
              <a:gd name="T69" fmla="*/ 141 h 396"/>
              <a:gd name="T70" fmla="*/ 339 w 453"/>
              <a:gd name="T71" fmla="*/ 113 h 396"/>
              <a:gd name="T72" fmla="*/ 254 w 453"/>
              <a:gd name="T73" fmla="*/ 113 h 396"/>
              <a:gd name="T74" fmla="*/ 254 w 453"/>
              <a:gd name="T75" fmla="*/ 28 h 396"/>
              <a:gd name="T76" fmla="*/ 113 w 453"/>
              <a:gd name="T77" fmla="*/ 28 h 396"/>
              <a:gd name="T78" fmla="*/ 113 w 453"/>
              <a:gd name="T79" fmla="*/ 141 h 396"/>
              <a:gd name="T80" fmla="*/ 339 w 453"/>
              <a:gd name="T81" fmla="*/ 141 h 396"/>
              <a:gd name="T82" fmla="*/ 393 w 453"/>
              <a:gd name="T83" fmla="*/ 275 h 396"/>
              <a:gd name="T84" fmla="*/ 419 w 453"/>
              <a:gd name="T85" fmla="*/ 275 h 396"/>
              <a:gd name="T86" fmla="*/ 419 w 453"/>
              <a:gd name="T87" fmla="*/ 232 h 396"/>
              <a:gd name="T88" fmla="*/ 393 w 453"/>
              <a:gd name="T89" fmla="*/ 232 h 396"/>
              <a:gd name="T90" fmla="*/ 393 w 453"/>
              <a:gd name="T91" fmla="*/ 27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3" h="396">
                <a:moveTo>
                  <a:pt x="423" y="141"/>
                </a:moveTo>
                <a:lnTo>
                  <a:pt x="452" y="169"/>
                </a:lnTo>
                <a:lnTo>
                  <a:pt x="452" y="310"/>
                </a:lnTo>
                <a:lnTo>
                  <a:pt x="367" y="310"/>
                </a:lnTo>
                <a:lnTo>
                  <a:pt x="367" y="367"/>
                </a:lnTo>
                <a:lnTo>
                  <a:pt x="367" y="395"/>
                </a:lnTo>
                <a:lnTo>
                  <a:pt x="339" y="395"/>
                </a:lnTo>
                <a:lnTo>
                  <a:pt x="113" y="395"/>
                </a:lnTo>
                <a:lnTo>
                  <a:pt x="85" y="395"/>
                </a:lnTo>
                <a:lnTo>
                  <a:pt x="85" y="367"/>
                </a:lnTo>
                <a:lnTo>
                  <a:pt x="85" y="310"/>
                </a:lnTo>
                <a:lnTo>
                  <a:pt x="0" y="310"/>
                </a:lnTo>
                <a:lnTo>
                  <a:pt x="0" y="169"/>
                </a:lnTo>
                <a:lnTo>
                  <a:pt x="28" y="141"/>
                </a:lnTo>
                <a:lnTo>
                  <a:pt x="85" y="141"/>
                </a:lnTo>
                <a:lnTo>
                  <a:pt x="85" y="0"/>
                </a:lnTo>
                <a:lnTo>
                  <a:pt x="279" y="0"/>
                </a:lnTo>
                <a:lnTo>
                  <a:pt x="367" y="89"/>
                </a:lnTo>
                <a:lnTo>
                  <a:pt x="367" y="141"/>
                </a:lnTo>
                <a:lnTo>
                  <a:pt x="423" y="141"/>
                </a:lnTo>
                <a:close/>
                <a:moveTo>
                  <a:pt x="57" y="197"/>
                </a:moveTo>
                <a:lnTo>
                  <a:pt x="57" y="169"/>
                </a:lnTo>
                <a:lnTo>
                  <a:pt x="28" y="169"/>
                </a:lnTo>
                <a:lnTo>
                  <a:pt x="28" y="197"/>
                </a:lnTo>
                <a:lnTo>
                  <a:pt x="57" y="197"/>
                </a:lnTo>
                <a:close/>
                <a:moveTo>
                  <a:pt x="339" y="282"/>
                </a:moveTo>
                <a:lnTo>
                  <a:pt x="339" y="225"/>
                </a:lnTo>
                <a:lnTo>
                  <a:pt x="113" y="225"/>
                </a:lnTo>
                <a:lnTo>
                  <a:pt x="113" y="282"/>
                </a:lnTo>
                <a:lnTo>
                  <a:pt x="113" y="310"/>
                </a:lnTo>
                <a:lnTo>
                  <a:pt x="113" y="367"/>
                </a:lnTo>
                <a:lnTo>
                  <a:pt x="339" y="367"/>
                </a:lnTo>
                <a:lnTo>
                  <a:pt x="339" y="310"/>
                </a:lnTo>
                <a:lnTo>
                  <a:pt x="339" y="282"/>
                </a:lnTo>
                <a:close/>
                <a:moveTo>
                  <a:pt x="339" y="141"/>
                </a:moveTo>
                <a:lnTo>
                  <a:pt x="339" y="113"/>
                </a:lnTo>
                <a:lnTo>
                  <a:pt x="254" y="113"/>
                </a:lnTo>
                <a:lnTo>
                  <a:pt x="254" y="28"/>
                </a:lnTo>
                <a:lnTo>
                  <a:pt x="113" y="28"/>
                </a:lnTo>
                <a:lnTo>
                  <a:pt x="113" y="141"/>
                </a:lnTo>
                <a:lnTo>
                  <a:pt x="339" y="141"/>
                </a:lnTo>
                <a:close/>
                <a:moveTo>
                  <a:pt x="393" y="275"/>
                </a:moveTo>
                <a:lnTo>
                  <a:pt x="419" y="275"/>
                </a:lnTo>
                <a:lnTo>
                  <a:pt x="419" y="232"/>
                </a:lnTo>
                <a:lnTo>
                  <a:pt x="393" y="232"/>
                </a:lnTo>
                <a:lnTo>
                  <a:pt x="393" y="275"/>
                </a:lnTo>
                <a:close/>
              </a:path>
            </a:pathLst>
          </a:custGeom>
          <a:solidFill>
            <a:schemeClr val="tx1">
              <a:lumMod val="90000"/>
              <a:lumOff val="10000"/>
            </a:schemeClr>
          </a:solidFill>
          <a:ln>
            <a:noFill/>
          </a:ln>
          <a:effectLst/>
          <a:extLst/>
        </p:spPr>
        <p:txBody>
          <a:bodyPr wrap="none" anchor="ctr"/>
          <a:lstStyle/>
          <a:p>
            <a:endParaRPr lang="en-US"/>
          </a:p>
        </p:txBody>
      </p:sp>
      <p:sp>
        <p:nvSpPr>
          <p:cNvPr id="406" name="Freeform 398"/>
          <p:cNvSpPr>
            <a:spLocks noChangeArrowheads="1"/>
          </p:cNvSpPr>
          <p:nvPr/>
        </p:nvSpPr>
        <p:spPr bwMode="auto">
          <a:xfrm>
            <a:off x="8342541" y="4408780"/>
            <a:ext cx="61912" cy="11113"/>
          </a:xfrm>
          <a:custGeom>
            <a:avLst/>
            <a:gdLst>
              <a:gd name="T0" fmla="*/ 169 w 170"/>
              <a:gd name="T1" fmla="*/ 28 h 29"/>
              <a:gd name="T2" fmla="*/ 0 w 170"/>
              <a:gd name="T3" fmla="*/ 28 h 29"/>
              <a:gd name="T4" fmla="*/ 0 w 170"/>
              <a:gd name="T5" fmla="*/ 0 h 29"/>
              <a:gd name="T6" fmla="*/ 169 w 170"/>
              <a:gd name="T7" fmla="*/ 0 h 29"/>
              <a:gd name="T8" fmla="*/ 169 w 170"/>
              <a:gd name="T9" fmla="*/ 28 h 29"/>
            </a:gdLst>
            <a:ahLst/>
            <a:cxnLst>
              <a:cxn ang="0">
                <a:pos x="T0" y="T1"/>
              </a:cxn>
              <a:cxn ang="0">
                <a:pos x="T2" y="T3"/>
              </a:cxn>
              <a:cxn ang="0">
                <a:pos x="T4" y="T5"/>
              </a:cxn>
              <a:cxn ang="0">
                <a:pos x="T6" y="T7"/>
              </a:cxn>
              <a:cxn ang="0">
                <a:pos x="T8" y="T9"/>
              </a:cxn>
            </a:cxnLst>
            <a:rect l="0" t="0" r="r" b="b"/>
            <a:pathLst>
              <a:path w="170" h="29">
                <a:moveTo>
                  <a:pt x="169" y="28"/>
                </a:moveTo>
                <a:lnTo>
                  <a:pt x="0" y="28"/>
                </a:lnTo>
                <a:lnTo>
                  <a:pt x="0" y="0"/>
                </a:lnTo>
                <a:lnTo>
                  <a:pt x="169" y="0"/>
                </a:lnTo>
                <a:lnTo>
                  <a:pt x="169" y="28"/>
                </a:lnTo>
              </a:path>
            </a:pathLst>
          </a:custGeom>
          <a:solidFill>
            <a:schemeClr val="tx1">
              <a:lumMod val="90000"/>
              <a:lumOff val="10000"/>
            </a:schemeClr>
          </a:solidFill>
          <a:ln>
            <a:noFill/>
          </a:ln>
          <a:effectLst/>
          <a:extLst/>
        </p:spPr>
        <p:txBody>
          <a:bodyPr wrap="none" anchor="ctr"/>
          <a:lstStyle/>
          <a:p>
            <a:endParaRPr lang="en-US"/>
          </a:p>
        </p:txBody>
      </p:sp>
      <p:sp>
        <p:nvSpPr>
          <p:cNvPr id="407" name="Freeform 399"/>
          <p:cNvSpPr>
            <a:spLocks noChangeArrowheads="1"/>
          </p:cNvSpPr>
          <p:nvPr/>
        </p:nvSpPr>
        <p:spPr bwMode="auto">
          <a:xfrm>
            <a:off x="8342541" y="4429418"/>
            <a:ext cx="61912" cy="11112"/>
          </a:xfrm>
          <a:custGeom>
            <a:avLst/>
            <a:gdLst>
              <a:gd name="T0" fmla="*/ 169 w 170"/>
              <a:gd name="T1" fmla="*/ 28 h 29"/>
              <a:gd name="T2" fmla="*/ 0 w 170"/>
              <a:gd name="T3" fmla="*/ 28 h 29"/>
              <a:gd name="T4" fmla="*/ 0 w 170"/>
              <a:gd name="T5" fmla="*/ 0 h 29"/>
              <a:gd name="T6" fmla="*/ 169 w 170"/>
              <a:gd name="T7" fmla="*/ 0 h 29"/>
              <a:gd name="T8" fmla="*/ 169 w 170"/>
              <a:gd name="T9" fmla="*/ 28 h 29"/>
            </a:gdLst>
            <a:ahLst/>
            <a:cxnLst>
              <a:cxn ang="0">
                <a:pos x="T0" y="T1"/>
              </a:cxn>
              <a:cxn ang="0">
                <a:pos x="T2" y="T3"/>
              </a:cxn>
              <a:cxn ang="0">
                <a:pos x="T4" y="T5"/>
              </a:cxn>
              <a:cxn ang="0">
                <a:pos x="T6" y="T7"/>
              </a:cxn>
              <a:cxn ang="0">
                <a:pos x="T8" y="T9"/>
              </a:cxn>
            </a:cxnLst>
            <a:rect l="0" t="0" r="r" b="b"/>
            <a:pathLst>
              <a:path w="170" h="29">
                <a:moveTo>
                  <a:pt x="169" y="28"/>
                </a:moveTo>
                <a:lnTo>
                  <a:pt x="0" y="28"/>
                </a:lnTo>
                <a:lnTo>
                  <a:pt x="0" y="0"/>
                </a:lnTo>
                <a:lnTo>
                  <a:pt x="169" y="0"/>
                </a:lnTo>
                <a:lnTo>
                  <a:pt x="169" y="28"/>
                </a:lnTo>
              </a:path>
            </a:pathLst>
          </a:custGeom>
          <a:solidFill>
            <a:schemeClr val="tx1">
              <a:lumMod val="90000"/>
              <a:lumOff val="10000"/>
            </a:schemeClr>
          </a:solidFill>
          <a:ln>
            <a:noFill/>
          </a:ln>
          <a:effectLst/>
          <a:extLst/>
        </p:spPr>
        <p:txBody>
          <a:bodyPr wrap="none" anchor="ctr"/>
          <a:lstStyle/>
          <a:p>
            <a:endParaRPr lang="en-US"/>
          </a:p>
        </p:txBody>
      </p:sp>
      <p:sp>
        <p:nvSpPr>
          <p:cNvPr id="408" name="Freeform 400"/>
          <p:cNvSpPr>
            <a:spLocks noChangeArrowheads="1"/>
          </p:cNvSpPr>
          <p:nvPr/>
        </p:nvSpPr>
        <p:spPr bwMode="auto">
          <a:xfrm>
            <a:off x="861685" y="2031041"/>
            <a:ext cx="131763" cy="163512"/>
          </a:xfrm>
          <a:custGeom>
            <a:avLst/>
            <a:gdLst>
              <a:gd name="T0" fmla="*/ 238 w 368"/>
              <a:gd name="T1" fmla="*/ 0 h 453"/>
              <a:gd name="T2" fmla="*/ 367 w 368"/>
              <a:gd name="T3" fmla="*/ 130 h 453"/>
              <a:gd name="T4" fmla="*/ 367 w 368"/>
              <a:gd name="T5" fmla="*/ 452 h 453"/>
              <a:gd name="T6" fmla="*/ 0 w 368"/>
              <a:gd name="T7" fmla="*/ 452 h 453"/>
              <a:gd name="T8" fmla="*/ 0 w 368"/>
              <a:gd name="T9" fmla="*/ 0 h 453"/>
              <a:gd name="T10" fmla="*/ 238 w 368"/>
              <a:gd name="T11" fmla="*/ 0 h 453"/>
              <a:gd name="T12" fmla="*/ 311 w 368"/>
              <a:gd name="T13" fmla="*/ 395 h 453"/>
              <a:gd name="T14" fmla="*/ 311 w 368"/>
              <a:gd name="T15" fmla="*/ 153 h 453"/>
              <a:gd name="T16" fmla="*/ 299 w 368"/>
              <a:gd name="T17" fmla="*/ 141 h 453"/>
              <a:gd name="T18" fmla="*/ 226 w 368"/>
              <a:gd name="T19" fmla="*/ 141 h 453"/>
              <a:gd name="T20" fmla="*/ 226 w 368"/>
              <a:gd name="T21" fmla="*/ 68 h 453"/>
              <a:gd name="T22" fmla="*/ 215 w 368"/>
              <a:gd name="T23" fmla="*/ 57 h 453"/>
              <a:gd name="T24" fmla="*/ 57 w 368"/>
              <a:gd name="T25" fmla="*/ 57 h 453"/>
              <a:gd name="T26" fmla="*/ 57 w 368"/>
              <a:gd name="T27" fmla="*/ 395 h 453"/>
              <a:gd name="T28" fmla="*/ 311 w 368"/>
              <a:gd name="T29"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453">
                <a:moveTo>
                  <a:pt x="238" y="0"/>
                </a:moveTo>
                <a:lnTo>
                  <a:pt x="367" y="130"/>
                </a:lnTo>
                <a:lnTo>
                  <a:pt x="367" y="452"/>
                </a:lnTo>
                <a:lnTo>
                  <a:pt x="0" y="452"/>
                </a:lnTo>
                <a:lnTo>
                  <a:pt x="0" y="0"/>
                </a:lnTo>
                <a:lnTo>
                  <a:pt x="238" y="0"/>
                </a:lnTo>
                <a:close/>
                <a:moveTo>
                  <a:pt x="311" y="395"/>
                </a:moveTo>
                <a:lnTo>
                  <a:pt x="311" y="153"/>
                </a:lnTo>
                <a:lnTo>
                  <a:pt x="299" y="141"/>
                </a:lnTo>
                <a:lnTo>
                  <a:pt x="226" y="141"/>
                </a:lnTo>
                <a:lnTo>
                  <a:pt x="226" y="68"/>
                </a:lnTo>
                <a:lnTo>
                  <a:pt x="215" y="57"/>
                </a:lnTo>
                <a:lnTo>
                  <a:pt x="57" y="57"/>
                </a:lnTo>
                <a:lnTo>
                  <a:pt x="57" y="395"/>
                </a:lnTo>
                <a:lnTo>
                  <a:pt x="311" y="395"/>
                </a:lnTo>
                <a:close/>
              </a:path>
            </a:pathLst>
          </a:custGeom>
          <a:solidFill>
            <a:schemeClr val="tx1">
              <a:lumMod val="90000"/>
              <a:lumOff val="10000"/>
            </a:schemeClr>
          </a:solidFill>
          <a:ln>
            <a:noFill/>
          </a:ln>
          <a:effectLst/>
          <a:extLst/>
        </p:spPr>
        <p:txBody>
          <a:bodyPr wrap="none" anchor="ctr"/>
          <a:lstStyle/>
          <a:p>
            <a:endParaRPr lang="en-US"/>
          </a:p>
        </p:txBody>
      </p:sp>
      <p:sp>
        <p:nvSpPr>
          <p:cNvPr id="409" name="Freeform 401"/>
          <p:cNvSpPr>
            <a:spLocks noChangeArrowheads="1"/>
          </p:cNvSpPr>
          <p:nvPr/>
        </p:nvSpPr>
        <p:spPr bwMode="auto">
          <a:xfrm>
            <a:off x="891848" y="2112003"/>
            <a:ext cx="71437" cy="11113"/>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410" name="Freeform 402"/>
          <p:cNvSpPr>
            <a:spLocks noChangeArrowheads="1"/>
          </p:cNvSpPr>
          <p:nvPr/>
        </p:nvSpPr>
        <p:spPr bwMode="auto">
          <a:xfrm>
            <a:off x="891848" y="2081841"/>
            <a:ext cx="41275" cy="11112"/>
          </a:xfrm>
          <a:custGeom>
            <a:avLst/>
            <a:gdLst>
              <a:gd name="T0" fmla="*/ 113 w 114"/>
              <a:gd name="T1" fmla="*/ 29 h 30"/>
              <a:gd name="T2" fmla="*/ 0 w 114"/>
              <a:gd name="T3" fmla="*/ 29 h 30"/>
              <a:gd name="T4" fmla="*/ 0 w 114"/>
              <a:gd name="T5" fmla="*/ 0 h 30"/>
              <a:gd name="T6" fmla="*/ 113 w 114"/>
              <a:gd name="T7" fmla="*/ 0 h 30"/>
              <a:gd name="T8" fmla="*/ 113 w 114"/>
              <a:gd name="T9" fmla="*/ 29 h 30"/>
            </a:gdLst>
            <a:ahLst/>
            <a:cxnLst>
              <a:cxn ang="0">
                <a:pos x="T0" y="T1"/>
              </a:cxn>
              <a:cxn ang="0">
                <a:pos x="T2" y="T3"/>
              </a:cxn>
              <a:cxn ang="0">
                <a:pos x="T4" y="T5"/>
              </a:cxn>
              <a:cxn ang="0">
                <a:pos x="T6" y="T7"/>
              </a:cxn>
              <a:cxn ang="0">
                <a:pos x="T8" y="T9"/>
              </a:cxn>
            </a:cxnLst>
            <a:rect l="0" t="0" r="r" b="b"/>
            <a:pathLst>
              <a:path w="114" h="30">
                <a:moveTo>
                  <a:pt x="113" y="29"/>
                </a:moveTo>
                <a:lnTo>
                  <a:pt x="0" y="29"/>
                </a:lnTo>
                <a:lnTo>
                  <a:pt x="0" y="0"/>
                </a:lnTo>
                <a:lnTo>
                  <a:pt x="113" y="0"/>
                </a:lnTo>
                <a:lnTo>
                  <a:pt x="113" y="29"/>
                </a:lnTo>
              </a:path>
            </a:pathLst>
          </a:custGeom>
          <a:solidFill>
            <a:schemeClr val="tx1">
              <a:lumMod val="90000"/>
              <a:lumOff val="10000"/>
            </a:schemeClr>
          </a:solidFill>
          <a:ln>
            <a:noFill/>
          </a:ln>
          <a:effectLst/>
          <a:extLst/>
        </p:spPr>
        <p:txBody>
          <a:bodyPr wrap="none" anchor="ctr"/>
          <a:lstStyle/>
          <a:p>
            <a:endParaRPr lang="en-US"/>
          </a:p>
        </p:txBody>
      </p:sp>
      <p:sp>
        <p:nvSpPr>
          <p:cNvPr id="411" name="Freeform 403"/>
          <p:cNvSpPr>
            <a:spLocks noChangeArrowheads="1"/>
          </p:cNvSpPr>
          <p:nvPr/>
        </p:nvSpPr>
        <p:spPr bwMode="auto">
          <a:xfrm>
            <a:off x="891848" y="2143753"/>
            <a:ext cx="71437" cy="11113"/>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412" name="Freeform 404"/>
          <p:cNvSpPr>
            <a:spLocks noChangeArrowheads="1"/>
          </p:cNvSpPr>
          <p:nvPr/>
        </p:nvSpPr>
        <p:spPr bwMode="auto">
          <a:xfrm>
            <a:off x="834698" y="2366003"/>
            <a:ext cx="157162" cy="144463"/>
          </a:xfrm>
          <a:custGeom>
            <a:avLst/>
            <a:gdLst>
              <a:gd name="T0" fmla="*/ 353 w 436"/>
              <a:gd name="T1" fmla="*/ 106 h 401"/>
              <a:gd name="T2" fmla="*/ 435 w 436"/>
              <a:gd name="T3" fmla="*/ 167 h 401"/>
              <a:gd name="T4" fmla="*/ 404 w 436"/>
              <a:gd name="T5" fmla="*/ 212 h 401"/>
              <a:gd name="T6" fmla="*/ 381 w 436"/>
              <a:gd name="T7" fmla="*/ 194 h 401"/>
              <a:gd name="T8" fmla="*/ 381 w 436"/>
              <a:gd name="T9" fmla="*/ 400 h 401"/>
              <a:gd name="T10" fmla="*/ 71 w 436"/>
              <a:gd name="T11" fmla="*/ 400 h 401"/>
              <a:gd name="T12" fmla="*/ 71 w 436"/>
              <a:gd name="T13" fmla="*/ 194 h 401"/>
              <a:gd name="T14" fmla="*/ 41 w 436"/>
              <a:gd name="T15" fmla="*/ 212 h 401"/>
              <a:gd name="T16" fmla="*/ 0 w 436"/>
              <a:gd name="T17" fmla="*/ 167 h 401"/>
              <a:gd name="T18" fmla="*/ 217 w 436"/>
              <a:gd name="T19" fmla="*/ 0 h 401"/>
              <a:gd name="T20" fmla="*/ 296 w 436"/>
              <a:gd name="T21" fmla="*/ 63 h 401"/>
              <a:gd name="T22" fmla="*/ 296 w 436"/>
              <a:gd name="T23" fmla="*/ 5 h 401"/>
              <a:gd name="T24" fmla="*/ 353 w 436"/>
              <a:gd name="T25" fmla="*/ 5 h 401"/>
              <a:gd name="T26" fmla="*/ 353 w 436"/>
              <a:gd name="T27" fmla="*/ 106 h 401"/>
              <a:gd name="T28" fmla="*/ 155 w 436"/>
              <a:gd name="T29" fmla="*/ 372 h 401"/>
              <a:gd name="T30" fmla="*/ 268 w 436"/>
              <a:gd name="T31" fmla="*/ 372 h 401"/>
              <a:gd name="T32" fmla="*/ 268 w 436"/>
              <a:gd name="T33" fmla="*/ 231 h 401"/>
              <a:gd name="T34" fmla="*/ 155 w 436"/>
              <a:gd name="T35" fmla="*/ 231 h 401"/>
              <a:gd name="T36" fmla="*/ 155 w 436"/>
              <a:gd name="T37" fmla="*/ 37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6" h="401">
                <a:moveTo>
                  <a:pt x="353" y="106"/>
                </a:moveTo>
                <a:lnTo>
                  <a:pt x="435" y="167"/>
                </a:lnTo>
                <a:lnTo>
                  <a:pt x="404" y="212"/>
                </a:lnTo>
                <a:lnTo>
                  <a:pt x="381" y="194"/>
                </a:lnTo>
                <a:lnTo>
                  <a:pt x="381" y="400"/>
                </a:lnTo>
                <a:lnTo>
                  <a:pt x="71" y="400"/>
                </a:lnTo>
                <a:lnTo>
                  <a:pt x="71" y="194"/>
                </a:lnTo>
                <a:lnTo>
                  <a:pt x="41" y="212"/>
                </a:lnTo>
                <a:lnTo>
                  <a:pt x="0" y="167"/>
                </a:lnTo>
                <a:lnTo>
                  <a:pt x="217" y="0"/>
                </a:lnTo>
                <a:lnTo>
                  <a:pt x="296" y="63"/>
                </a:lnTo>
                <a:lnTo>
                  <a:pt x="296" y="5"/>
                </a:lnTo>
                <a:lnTo>
                  <a:pt x="353" y="5"/>
                </a:lnTo>
                <a:lnTo>
                  <a:pt x="353" y="106"/>
                </a:lnTo>
                <a:close/>
                <a:moveTo>
                  <a:pt x="155" y="372"/>
                </a:moveTo>
                <a:lnTo>
                  <a:pt x="268" y="372"/>
                </a:lnTo>
                <a:lnTo>
                  <a:pt x="268" y="231"/>
                </a:lnTo>
                <a:lnTo>
                  <a:pt x="155" y="231"/>
                </a:lnTo>
                <a:lnTo>
                  <a:pt x="155" y="372"/>
                </a:lnTo>
                <a:close/>
              </a:path>
            </a:pathLst>
          </a:custGeom>
          <a:solidFill>
            <a:schemeClr val="tx1">
              <a:lumMod val="90000"/>
              <a:lumOff val="10000"/>
            </a:schemeClr>
          </a:solidFill>
          <a:ln>
            <a:noFill/>
          </a:ln>
          <a:effectLst/>
          <a:extLst/>
        </p:spPr>
        <p:txBody>
          <a:bodyPr wrap="none" anchor="ctr"/>
          <a:lstStyle/>
          <a:p>
            <a:endParaRPr lang="en-US"/>
          </a:p>
        </p:txBody>
      </p:sp>
      <p:sp>
        <p:nvSpPr>
          <p:cNvPr id="413" name="Freeform 405"/>
          <p:cNvSpPr>
            <a:spLocks noChangeArrowheads="1"/>
          </p:cNvSpPr>
          <p:nvPr/>
        </p:nvSpPr>
        <p:spPr bwMode="auto">
          <a:xfrm>
            <a:off x="6824599" y="3264533"/>
            <a:ext cx="179388" cy="177800"/>
          </a:xfrm>
          <a:custGeom>
            <a:avLst/>
            <a:gdLst>
              <a:gd name="T0" fmla="*/ 407 w 497"/>
              <a:gd name="T1" fmla="*/ 88 h 496"/>
              <a:gd name="T2" fmla="*/ 407 w 497"/>
              <a:gd name="T3" fmla="*/ 407 h 496"/>
              <a:gd name="T4" fmla="*/ 88 w 497"/>
              <a:gd name="T5" fmla="*/ 407 h 496"/>
              <a:gd name="T6" fmla="*/ 88 w 497"/>
              <a:gd name="T7" fmla="*/ 88 h 496"/>
              <a:gd name="T8" fmla="*/ 407 w 497"/>
              <a:gd name="T9" fmla="*/ 88 h 496"/>
              <a:gd name="T10" fmla="*/ 285 w 497"/>
              <a:gd name="T11" fmla="*/ 313 h 496"/>
              <a:gd name="T12" fmla="*/ 398 w 497"/>
              <a:gd name="T13" fmla="*/ 248 h 496"/>
              <a:gd name="T14" fmla="*/ 285 w 497"/>
              <a:gd name="T15" fmla="*/ 182 h 496"/>
              <a:gd name="T16" fmla="*/ 172 w 497"/>
              <a:gd name="T17" fmla="*/ 116 h 496"/>
              <a:gd name="T18" fmla="*/ 172 w 497"/>
              <a:gd name="T19" fmla="*/ 248 h 496"/>
              <a:gd name="T20" fmla="*/ 172 w 497"/>
              <a:gd name="T21" fmla="*/ 379 h 496"/>
              <a:gd name="T22" fmla="*/ 285 w 497"/>
              <a:gd name="T23" fmla="*/ 31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7" h="496">
                <a:moveTo>
                  <a:pt x="407" y="88"/>
                </a:moveTo>
                <a:cubicBezTo>
                  <a:pt x="496" y="176"/>
                  <a:pt x="496" y="319"/>
                  <a:pt x="407" y="407"/>
                </a:cubicBezTo>
                <a:cubicBezTo>
                  <a:pt x="319" y="495"/>
                  <a:pt x="176" y="495"/>
                  <a:pt x="88" y="407"/>
                </a:cubicBezTo>
                <a:cubicBezTo>
                  <a:pt x="0" y="319"/>
                  <a:pt x="0" y="176"/>
                  <a:pt x="88" y="88"/>
                </a:cubicBezTo>
                <a:cubicBezTo>
                  <a:pt x="176" y="0"/>
                  <a:pt x="319" y="0"/>
                  <a:pt x="407" y="88"/>
                </a:cubicBezTo>
                <a:close/>
                <a:moveTo>
                  <a:pt x="285" y="313"/>
                </a:moveTo>
                <a:lnTo>
                  <a:pt x="398" y="248"/>
                </a:lnTo>
                <a:lnTo>
                  <a:pt x="285" y="182"/>
                </a:lnTo>
                <a:lnTo>
                  <a:pt x="172" y="116"/>
                </a:lnTo>
                <a:lnTo>
                  <a:pt x="172" y="248"/>
                </a:lnTo>
                <a:lnTo>
                  <a:pt x="172" y="379"/>
                </a:lnTo>
                <a:lnTo>
                  <a:pt x="285" y="313"/>
                </a:lnTo>
                <a:close/>
              </a:path>
            </a:pathLst>
          </a:custGeom>
          <a:solidFill>
            <a:schemeClr val="tx1">
              <a:lumMod val="90000"/>
              <a:lumOff val="10000"/>
            </a:schemeClr>
          </a:solidFill>
          <a:ln>
            <a:noFill/>
          </a:ln>
          <a:effectLst/>
          <a:extLst/>
        </p:spPr>
        <p:txBody>
          <a:bodyPr wrap="none" anchor="ctr"/>
          <a:lstStyle/>
          <a:p>
            <a:endParaRPr lang="en-US"/>
          </a:p>
        </p:txBody>
      </p:sp>
      <p:sp>
        <p:nvSpPr>
          <p:cNvPr id="414" name="Freeform 406"/>
          <p:cNvSpPr>
            <a:spLocks noChangeArrowheads="1"/>
          </p:cNvSpPr>
          <p:nvPr/>
        </p:nvSpPr>
        <p:spPr bwMode="auto">
          <a:xfrm>
            <a:off x="7456572" y="3243890"/>
            <a:ext cx="103187" cy="153988"/>
          </a:xfrm>
          <a:custGeom>
            <a:avLst/>
            <a:gdLst>
              <a:gd name="T0" fmla="*/ 274 w 287"/>
              <a:gd name="T1" fmla="*/ 189 h 427"/>
              <a:gd name="T2" fmla="*/ 286 w 287"/>
              <a:gd name="T3" fmla="*/ 214 h 427"/>
              <a:gd name="T4" fmla="*/ 274 w 287"/>
              <a:gd name="T5" fmla="*/ 239 h 427"/>
              <a:gd name="T6" fmla="*/ 73 w 287"/>
              <a:gd name="T7" fmla="*/ 416 h 427"/>
              <a:gd name="T8" fmla="*/ 44 w 287"/>
              <a:gd name="T9" fmla="*/ 426 h 427"/>
              <a:gd name="T10" fmla="*/ 16 w 287"/>
              <a:gd name="T11" fmla="*/ 416 h 427"/>
              <a:gd name="T12" fmla="*/ 16 w 287"/>
              <a:gd name="T13" fmla="*/ 366 h 427"/>
              <a:gd name="T14" fmla="*/ 189 w 287"/>
              <a:gd name="T15" fmla="*/ 214 h 427"/>
              <a:gd name="T16" fmla="*/ 16 w 287"/>
              <a:gd name="T17" fmla="*/ 63 h 427"/>
              <a:gd name="T18" fmla="*/ 16 w 287"/>
              <a:gd name="T19" fmla="*/ 13 h 427"/>
              <a:gd name="T20" fmla="*/ 73 w 287"/>
              <a:gd name="T21" fmla="*/ 13 h 427"/>
              <a:gd name="T22" fmla="*/ 274 w 287"/>
              <a:gd name="T23" fmla="*/ 18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427">
                <a:moveTo>
                  <a:pt x="274" y="189"/>
                </a:moveTo>
                <a:cubicBezTo>
                  <a:pt x="282" y="196"/>
                  <a:pt x="286" y="205"/>
                  <a:pt x="286" y="214"/>
                </a:cubicBezTo>
                <a:cubicBezTo>
                  <a:pt x="286" y="224"/>
                  <a:pt x="282" y="233"/>
                  <a:pt x="274" y="239"/>
                </a:cubicBezTo>
                <a:lnTo>
                  <a:pt x="73" y="416"/>
                </a:lnTo>
                <a:cubicBezTo>
                  <a:pt x="65" y="422"/>
                  <a:pt x="55" y="426"/>
                  <a:pt x="44" y="426"/>
                </a:cubicBezTo>
                <a:cubicBezTo>
                  <a:pt x="33" y="426"/>
                  <a:pt x="23" y="422"/>
                  <a:pt x="16" y="416"/>
                </a:cubicBezTo>
                <a:cubicBezTo>
                  <a:pt x="0" y="402"/>
                  <a:pt x="0" y="380"/>
                  <a:pt x="16" y="366"/>
                </a:cubicBezTo>
                <a:lnTo>
                  <a:pt x="189" y="214"/>
                </a:lnTo>
                <a:lnTo>
                  <a:pt x="16" y="63"/>
                </a:lnTo>
                <a:cubicBezTo>
                  <a:pt x="0" y="49"/>
                  <a:pt x="0" y="27"/>
                  <a:pt x="16" y="13"/>
                </a:cubicBezTo>
                <a:cubicBezTo>
                  <a:pt x="31" y="0"/>
                  <a:pt x="57" y="0"/>
                  <a:pt x="73" y="13"/>
                </a:cubicBezTo>
                <a:lnTo>
                  <a:pt x="274" y="189"/>
                </a:lnTo>
              </a:path>
            </a:pathLst>
          </a:custGeom>
          <a:solidFill>
            <a:schemeClr val="tx1">
              <a:lumMod val="90000"/>
              <a:lumOff val="10000"/>
            </a:schemeClr>
          </a:solidFill>
          <a:ln>
            <a:noFill/>
          </a:ln>
          <a:effectLst/>
          <a:extLst/>
        </p:spPr>
        <p:txBody>
          <a:bodyPr wrap="none" anchor="ctr"/>
          <a:lstStyle/>
          <a:p>
            <a:endParaRPr lang="en-US"/>
          </a:p>
        </p:txBody>
      </p:sp>
      <p:sp>
        <p:nvSpPr>
          <p:cNvPr id="415" name="Freeform 407"/>
          <p:cNvSpPr>
            <a:spLocks noChangeArrowheads="1"/>
          </p:cNvSpPr>
          <p:nvPr/>
        </p:nvSpPr>
        <p:spPr bwMode="auto">
          <a:xfrm>
            <a:off x="8016711" y="4977613"/>
            <a:ext cx="53975" cy="61913"/>
          </a:xfrm>
          <a:custGeom>
            <a:avLst/>
            <a:gdLst>
              <a:gd name="T0" fmla="*/ 0 w 151"/>
              <a:gd name="T1" fmla="*/ 169 h 170"/>
              <a:gd name="T2" fmla="*/ 0 w 151"/>
              <a:gd name="T3" fmla="*/ 0 h 170"/>
              <a:gd name="T4" fmla="*/ 150 w 151"/>
              <a:gd name="T5" fmla="*/ 84 h 170"/>
              <a:gd name="T6" fmla="*/ 0 w 151"/>
              <a:gd name="T7" fmla="*/ 169 h 170"/>
            </a:gdLst>
            <a:ahLst/>
            <a:cxnLst>
              <a:cxn ang="0">
                <a:pos x="T0" y="T1"/>
              </a:cxn>
              <a:cxn ang="0">
                <a:pos x="T2" y="T3"/>
              </a:cxn>
              <a:cxn ang="0">
                <a:pos x="T4" y="T5"/>
              </a:cxn>
              <a:cxn ang="0">
                <a:pos x="T6" y="T7"/>
              </a:cxn>
            </a:cxnLst>
            <a:rect l="0" t="0" r="r" b="b"/>
            <a:pathLst>
              <a:path w="151" h="170">
                <a:moveTo>
                  <a:pt x="0" y="169"/>
                </a:moveTo>
                <a:lnTo>
                  <a:pt x="0" y="0"/>
                </a:lnTo>
                <a:lnTo>
                  <a:pt x="150" y="84"/>
                </a:lnTo>
                <a:lnTo>
                  <a:pt x="0" y="169"/>
                </a:lnTo>
              </a:path>
            </a:pathLst>
          </a:custGeom>
          <a:solidFill>
            <a:schemeClr val="tx1">
              <a:lumMod val="90000"/>
              <a:lumOff val="10000"/>
            </a:schemeClr>
          </a:solidFill>
          <a:ln>
            <a:noFill/>
          </a:ln>
          <a:effectLst/>
          <a:extLst/>
        </p:spPr>
        <p:txBody>
          <a:bodyPr wrap="none" anchor="ctr"/>
          <a:lstStyle/>
          <a:p>
            <a:endParaRPr lang="en-US"/>
          </a:p>
        </p:txBody>
      </p:sp>
      <p:sp>
        <p:nvSpPr>
          <p:cNvPr id="416" name="Freeform 408"/>
          <p:cNvSpPr>
            <a:spLocks noChangeArrowheads="1"/>
          </p:cNvSpPr>
          <p:nvPr/>
        </p:nvSpPr>
        <p:spPr bwMode="auto">
          <a:xfrm>
            <a:off x="7015630" y="4702239"/>
            <a:ext cx="61912" cy="73025"/>
          </a:xfrm>
          <a:custGeom>
            <a:avLst/>
            <a:gdLst>
              <a:gd name="T0" fmla="*/ 32 w 170"/>
              <a:gd name="T1" fmla="*/ 202 h 203"/>
              <a:gd name="T2" fmla="*/ 9 w 170"/>
              <a:gd name="T3" fmla="*/ 190 h 203"/>
              <a:gd name="T4" fmla="*/ 16 w 170"/>
              <a:gd name="T5" fmla="*/ 151 h 203"/>
              <a:gd name="T6" fmla="*/ 89 w 170"/>
              <a:gd name="T7" fmla="*/ 100 h 203"/>
              <a:gd name="T8" fmla="*/ 17 w 170"/>
              <a:gd name="T9" fmla="*/ 56 h 203"/>
              <a:gd name="T10" fmla="*/ 8 w 170"/>
              <a:gd name="T11" fmla="*/ 17 h 203"/>
              <a:gd name="T12" fmla="*/ 47 w 170"/>
              <a:gd name="T13" fmla="*/ 8 h 203"/>
              <a:gd name="T14" fmla="*/ 156 w 170"/>
              <a:gd name="T15" fmla="*/ 75 h 203"/>
              <a:gd name="T16" fmla="*/ 169 w 170"/>
              <a:gd name="T17" fmla="*/ 98 h 203"/>
              <a:gd name="T18" fmla="*/ 157 w 170"/>
              <a:gd name="T19" fmla="*/ 122 h 203"/>
              <a:gd name="T20" fmla="*/ 48 w 170"/>
              <a:gd name="T21" fmla="*/ 197 h 203"/>
              <a:gd name="T22" fmla="*/ 32 w 170"/>
              <a:gd name="T23" fmla="*/ 2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3">
                <a:moveTo>
                  <a:pt x="32" y="202"/>
                </a:moveTo>
                <a:cubicBezTo>
                  <a:pt x="23" y="202"/>
                  <a:pt x="14" y="198"/>
                  <a:pt x="9" y="190"/>
                </a:cubicBezTo>
                <a:cubicBezTo>
                  <a:pt x="0" y="177"/>
                  <a:pt x="3" y="159"/>
                  <a:pt x="16" y="151"/>
                </a:cubicBezTo>
                <a:lnTo>
                  <a:pt x="89" y="100"/>
                </a:lnTo>
                <a:lnTo>
                  <a:pt x="17" y="56"/>
                </a:lnTo>
                <a:cubicBezTo>
                  <a:pt x="4" y="48"/>
                  <a:pt x="0" y="30"/>
                  <a:pt x="8" y="17"/>
                </a:cubicBezTo>
                <a:cubicBezTo>
                  <a:pt x="16" y="4"/>
                  <a:pt x="33" y="0"/>
                  <a:pt x="47" y="8"/>
                </a:cubicBezTo>
                <a:lnTo>
                  <a:pt x="156" y="75"/>
                </a:lnTo>
                <a:cubicBezTo>
                  <a:pt x="164" y="80"/>
                  <a:pt x="169" y="89"/>
                  <a:pt x="169" y="98"/>
                </a:cubicBezTo>
                <a:cubicBezTo>
                  <a:pt x="169" y="108"/>
                  <a:pt x="165" y="117"/>
                  <a:pt x="157" y="122"/>
                </a:cubicBezTo>
                <a:lnTo>
                  <a:pt x="48" y="197"/>
                </a:lnTo>
                <a:cubicBezTo>
                  <a:pt x="43" y="201"/>
                  <a:pt x="37" y="202"/>
                  <a:pt x="32" y="202"/>
                </a:cubicBezTo>
              </a:path>
            </a:pathLst>
          </a:custGeom>
          <a:solidFill>
            <a:schemeClr val="tx1">
              <a:lumMod val="90000"/>
              <a:lumOff val="10000"/>
            </a:schemeClr>
          </a:solidFill>
          <a:ln>
            <a:noFill/>
          </a:ln>
          <a:effectLst/>
          <a:extLst/>
        </p:spPr>
        <p:txBody>
          <a:bodyPr wrap="none" anchor="ctr"/>
          <a:lstStyle/>
          <a:p>
            <a:endParaRPr lang="en-US"/>
          </a:p>
        </p:txBody>
      </p:sp>
      <p:sp>
        <p:nvSpPr>
          <p:cNvPr id="417" name="Freeform 409"/>
          <p:cNvSpPr>
            <a:spLocks noChangeArrowheads="1"/>
          </p:cNvSpPr>
          <p:nvPr/>
        </p:nvSpPr>
        <p:spPr bwMode="auto">
          <a:xfrm>
            <a:off x="8681471" y="1745490"/>
            <a:ext cx="65087" cy="93663"/>
          </a:xfrm>
          <a:custGeom>
            <a:avLst/>
            <a:gdLst>
              <a:gd name="T0" fmla="*/ 32 w 182"/>
              <a:gd name="T1" fmla="*/ 259 h 260"/>
              <a:gd name="T2" fmla="*/ 10 w 182"/>
              <a:gd name="T3" fmla="*/ 249 h 260"/>
              <a:gd name="T4" fmla="*/ 13 w 182"/>
              <a:gd name="T5" fmla="*/ 209 h 260"/>
              <a:gd name="T6" fmla="*/ 108 w 182"/>
              <a:gd name="T7" fmla="*/ 127 h 260"/>
              <a:gd name="T8" fmla="*/ 14 w 182"/>
              <a:gd name="T9" fmla="*/ 54 h 260"/>
              <a:gd name="T10" fmla="*/ 9 w 182"/>
              <a:gd name="T11" fmla="*/ 15 h 260"/>
              <a:gd name="T12" fmla="*/ 49 w 182"/>
              <a:gd name="T13" fmla="*/ 10 h 260"/>
              <a:gd name="T14" fmla="*/ 170 w 182"/>
              <a:gd name="T15" fmla="*/ 104 h 260"/>
              <a:gd name="T16" fmla="*/ 181 w 182"/>
              <a:gd name="T17" fmla="*/ 125 h 260"/>
              <a:gd name="T18" fmla="*/ 171 w 182"/>
              <a:gd name="T19" fmla="*/ 147 h 260"/>
              <a:gd name="T20" fmla="*/ 50 w 182"/>
              <a:gd name="T21" fmla="*/ 252 h 260"/>
              <a:gd name="T22" fmla="*/ 32 w 182"/>
              <a:gd name="T23"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0">
                <a:moveTo>
                  <a:pt x="32" y="259"/>
                </a:moveTo>
                <a:cubicBezTo>
                  <a:pt x="24" y="259"/>
                  <a:pt x="16" y="255"/>
                  <a:pt x="10" y="249"/>
                </a:cubicBezTo>
                <a:cubicBezTo>
                  <a:pt x="0" y="237"/>
                  <a:pt x="1" y="219"/>
                  <a:pt x="13" y="209"/>
                </a:cubicBezTo>
                <a:lnTo>
                  <a:pt x="108" y="127"/>
                </a:lnTo>
                <a:lnTo>
                  <a:pt x="14" y="54"/>
                </a:lnTo>
                <a:cubicBezTo>
                  <a:pt x="2" y="45"/>
                  <a:pt x="0" y="27"/>
                  <a:pt x="9" y="15"/>
                </a:cubicBezTo>
                <a:cubicBezTo>
                  <a:pt x="19" y="2"/>
                  <a:pt x="37" y="0"/>
                  <a:pt x="49" y="10"/>
                </a:cubicBezTo>
                <a:lnTo>
                  <a:pt x="170" y="104"/>
                </a:lnTo>
                <a:cubicBezTo>
                  <a:pt x="176" y="109"/>
                  <a:pt x="181" y="117"/>
                  <a:pt x="181" y="125"/>
                </a:cubicBezTo>
                <a:cubicBezTo>
                  <a:pt x="181" y="134"/>
                  <a:pt x="177" y="142"/>
                  <a:pt x="171" y="147"/>
                </a:cubicBezTo>
                <a:lnTo>
                  <a:pt x="50" y="252"/>
                </a:lnTo>
                <a:cubicBezTo>
                  <a:pt x="45" y="257"/>
                  <a:pt x="38" y="259"/>
                  <a:pt x="32" y="259"/>
                </a:cubicBezTo>
              </a:path>
            </a:pathLst>
          </a:custGeom>
          <a:solidFill>
            <a:schemeClr val="tx1">
              <a:lumMod val="90000"/>
              <a:lumOff val="10000"/>
            </a:schemeClr>
          </a:solidFill>
          <a:ln>
            <a:noFill/>
          </a:ln>
          <a:effectLst/>
          <a:extLst/>
        </p:spPr>
        <p:txBody>
          <a:bodyPr wrap="none" anchor="ctr"/>
          <a:lstStyle/>
          <a:p>
            <a:endParaRPr lang="en-US"/>
          </a:p>
        </p:txBody>
      </p:sp>
      <p:sp>
        <p:nvSpPr>
          <p:cNvPr id="418" name="Freeform 410"/>
          <p:cNvSpPr>
            <a:spLocks noChangeArrowheads="1"/>
          </p:cNvSpPr>
          <p:nvPr/>
        </p:nvSpPr>
        <p:spPr bwMode="auto">
          <a:xfrm>
            <a:off x="8583046" y="1745490"/>
            <a:ext cx="65087" cy="93663"/>
          </a:xfrm>
          <a:custGeom>
            <a:avLst/>
            <a:gdLst>
              <a:gd name="T0" fmla="*/ 149 w 182"/>
              <a:gd name="T1" fmla="*/ 259 h 260"/>
              <a:gd name="T2" fmla="*/ 131 w 182"/>
              <a:gd name="T3" fmla="*/ 252 h 260"/>
              <a:gd name="T4" fmla="*/ 10 w 182"/>
              <a:gd name="T5" fmla="*/ 147 h 260"/>
              <a:gd name="T6" fmla="*/ 0 w 182"/>
              <a:gd name="T7" fmla="*/ 125 h 260"/>
              <a:gd name="T8" fmla="*/ 11 w 182"/>
              <a:gd name="T9" fmla="*/ 104 h 260"/>
              <a:gd name="T10" fmla="*/ 132 w 182"/>
              <a:gd name="T11" fmla="*/ 10 h 260"/>
              <a:gd name="T12" fmla="*/ 172 w 182"/>
              <a:gd name="T13" fmla="*/ 15 h 260"/>
              <a:gd name="T14" fmla="*/ 167 w 182"/>
              <a:gd name="T15" fmla="*/ 54 h 260"/>
              <a:gd name="T16" fmla="*/ 73 w 182"/>
              <a:gd name="T17" fmla="*/ 127 h 260"/>
              <a:gd name="T18" fmla="*/ 168 w 182"/>
              <a:gd name="T19" fmla="*/ 209 h 260"/>
              <a:gd name="T20" fmla="*/ 171 w 182"/>
              <a:gd name="T21" fmla="*/ 249 h 260"/>
              <a:gd name="T22" fmla="*/ 149 w 182"/>
              <a:gd name="T23"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60">
                <a:moveTo>
                  <a:pt x="149" y="259"/>
                </a:moveTo>
                <a:cubicBezTo>
                  <a:pt x="143" y="259"/>
                  <a:pt x="136" y="257"/>
                  <a:pt x="131" y="252"/>
                </a:cubicBezTo>
                <a:lnTo>
                  <a:pt x="10" y="147"/>
                </a:lnTo>
                <a:cubicBezTo>
                  <a:pt x="4" y="142"/>
                  <a:pt x="0" y="134"/>
                  <a:pt x="0" y="125"/>
                </a:cubicBezTo>
                <a:cubicBezTo>
                  <a:pt x="0" y="117"/>
                  <a:pt x="4" y="109"/>
                  <a:pt x="11" y="104"/>
                </a:cubicBezTo>
                <a:lnTo>
                  <a:pt x="132" y="10"/>
                </a:lnTo>
                <a:cubicBezTo>
                  <a:pt x="144" y="0"/>
                  <a:pt x="162" y="2"/>
                  <a:pt x="172" y="15"/>
                </a:cubicBezTo>
                <a:cubicBezTo>
                  <a:pt x="181" y="27"/>
                  <a:pt x="179" y="45"/>
                  <a:pt x="167" y="54"/>
                </a:cubicBezTo>
                <a:lnTo>
                  <a:pt x="73" y="127"/>
                </a:lnTo>
                <a:lnTo>
                  <a:pt x="168" y="209"/>
                </a:lnTo>
                <a:cubicBezTo>
                  <a:pt x="180" y="219"/>
                  <a:pt x="181" y="237"/>
                  <a:pt x="171" y="249"/>
                </a:cubicBezTo>
                <a:cubicBezTo>
                  <a:pt x="165" y="255"/>
                  <a:pt x="157" y="259"/>
                  <a:pt x="149" y="259"/>
                </a:cubicBezTo>
              </a:path>
            </a:pathLst>
          </a:custGeom>
          <a:solidFill>
            <a:schemeClr val="tx1">
              <a:lumMod val="90000"/>
              <a:lumOff val="10000"/>
            </a:schemeClr>
          </a:solidFill>
          <a:ln>
            <a:noFill/>
          </a:ln>
          <a:effectLst/>
          <a:extLst/>
        </p:spPr>
        <p:txBody>
          <a:bodyPr wrap="none" anchor="ctr"/>
          <a:lstStyle/>
          <a:p>
            <a:endParaRPr lang="en-US"/>
          </a:p>
        </p:txBody>
      </p:sp>
      <p:sp>
        <p:nvSpPr>
          <p:cNvPr id="419" name="Freeform 411"/>
          <p:cNvSpPr>
            <a:spLocks noChangeArrowheads="1"/>
          </p:cNvSpPr>
          <p:nvPr/>
        </p:nvSpPr>
        <p:spPr bwMode="auto">
          <a:xfrm>
            <a:off x="7601681" y="4694249"/>
            <a:ext cx="131762" cy="131762"/>
          </a:xfrm>
          <a:custGeom>
            <a:avLst/>
            <a:gdLst>
              <a:gd name="T0" fmla="*/ 183 w 368"/>
              <a:gd name="T1" fmla="*/ 0 h 368"/>
              <a:gd name="T2" fmla="*/ 367 w 368"/>
              <a:gd name="T3" fmla="*/ 183 h 368"/>
              <a:gd name="T4" fmla="*/ 183 w 368"/>
              <a:gd name="T5" fmla="*/ 367 h 368"/>
              <a:gd name="T6" fmla="*/ 0 w 368"/>
              <a:gd name="T7" fmla="*/ 183 h 368"/>
              <a:gd name="T8" fmla="*/ 183 w 368"/>
              <a:gd name="T9" fmla="*/ 0 h 368"/>
              <a:gd name="T10" fmla="*/ 270 w 368"/>
              <a:gd name="T11" fmla="*/ 204 h 368"/>
              <a:gd name="T12" fmla="*/ 284 w 368"/>
              <a:gd name="T13" fmla="*/ 178 h 368"/>
              <a:gd name="T14" fmla="*/ 269 w 368"/>
              <a:gd name="T15" fmla="*/ 153 h 368"/>
              <a:gd name="T16" fmla="*/ 151 w 368"/>
              <a:gd name="T17" fmla="*/ 80 h 368"/>
              <a:gd name="T18" fmla="*/ 109 w 368"/>
              <a:gd name="T19" fmla="*/ 90 h 368"/>
              <a:gd name="T20" fmla="*/ 119 w 368"/>
              <a:gd name="T21" fmla="*/ 132 h 368"/>
              <a:gd name="T22" fmla="*/ 197 w 368"/>
              <a:gd name="T23" fmla="*/ 180 h 368"/>
              <a:gd name="T24" fmla="*/ 118 w 368"/>
              <a:gd name="T25" fmla="*/ 235 h 368"/>
              <a:gd name="T26" fmla="*/ 110 w 368"/>
              <a:gd name="T27" fmla="*/ 277 h 368"/>
              <a:gd name="T28" fmla="*/ 135 w 368"/>
              <a:gd name="T29" fmla="*/ 291 h 368"/>
              <a:gd name="T30" fmla="*/ 153 w 368"/>
              <a:gd name="T31" fmla="*/ 285 h 368"/>
              <a:gd name="T32" fmla="*/ 270 w 368"/>
              <a:gd name="T33" fmla="*/ 20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8" h="368">
                <a:moveTo>
                  <a:pt x="183" y="0"/>
                </a:moveTo>
                <a:cubicBezTo>
                  <a:pt x="285" y="0"/>
                  <a:pt x="367" y="82"/>
                  <a:pt x="367" y="183"/>
                </a:cubicBezTo>
                <a:cubicBezTo>
                  <a:pt x="367" y="284"/>
                  <a:pt x="285" y="367"/>
                  <a:pt x="183" y="367"/>
                </a:cubicBezTo>
                <a:cubicBezTo>
                  <a:pt x="82" y="367"/>
                  <a:pt x="0" y="284"/>
                  <a:pt x="0" y="183"/>
                </a:cubicBezTo>
                <a:cubicBezTo>
                  <a:pt x="0" y="82"/>
                  <a:pt x="82" y="0"/>
                  <a:pt x="183" y="0"/>
                </a:cubicBezTo>
                <a:close/>
                <a:moveTo>
                  <a:pt x="270" y="204"/>
                </a:moveTo>
                <a:cubicBezTo>
                  <a:pt x="279" y="198"/>
                  <a:pt x="284" y="189"/>
                  <a:pt x="284" y="178"/>
                </a:cubicBezTo>
                <a:cubicBezTo>
                  <a:pt x="283" y="168"/>
                  <a:pt x="278" y="159"/>
                  <a:pt x="269" y="153"/>
                </a:cubicBezTo>
                <a:lnTo>
                  <a:pt x="151" y="80"/>
                </a:lnTo>
                <a:cubicBezTo>
                  <a:pt x="137" y="71"/>
                  <a:pt x="118" y="76"/>
                  <a:pt x="109" y="90"/>
                </a:cubicBezTo>
                <a:cubicBezTo>
                  <a:pt x="100" y="105"/>
                  <a:pt x="105" y="123"/>
                  <a:pt x="119" y="132"/>
                </a:cubicBezTo>
                <a:lnTo>
                  <a:pt x="197" y="180"/>
                </a:lnTo>
                <a:lnTo>
                  <a:pt x="118" y="235"/>
                </a:lnTo>
                <a:cubicBezTo>
                  <a:pt x="104" y="245"/>
                  <a:pt x="100" y="264"/>
                  <a:pt x="110" y="277"/>
                </a:cubicBezTo>
                <a:cubicBezTo>
                  <a:pt x="116" y="286"/>
                  <a:pt x="126" y="291"/>
                  <a:pt x="135" y="291"/>
                </a:cubicBezTo>
                <a:cubicBezTo>
                  <a:pt x="141" y="291"/>
                  <a:pt x="147" y="289"/>
                  <a:pt x="153" y="285"/>
                </a:cubicBezTo>
                <a:lnTo>
                  <a:pt x="270" y="204"/>
                </a:lnTo>
                <a:close/>
              </a:path>
            </a:pathLst>
          </a:custGeom>
          <a:solidFill>
            <a:schemeClr val="tx1">
              <a:lumMod val="90000"/>
              <a:lumOff val="10000"/>
            </a:schemeClr>
          </a:solidFill>
          <a:ln>
            <a:noFill/>
          </a:ln>
          <a:effectLst/>
          <a:extLst/>
        </p:spPr>
        <p:txBody>
          <a:bodyPr wrap="none" anchor="ctr"/>
          <a:lstStyle/>
          <a:p>
            <a:endParaRPr lang="en-US"/>
          </a:p>
        </p:txBody>
      </p:sp>
      <p:sp>
        <p:nvSpPr>
          <p:cNvPr id="420" name="Freeform 412"/>
          <p:cNvSpPr>
            <a:spLocks noChangeArrowheads="1"/>
          </p:cNvSpPr>
          <p:nvPr/>
        </p:nvSpPr>
        <p:spPr bwMode="auto">
          <a:xfrm>
            <a:off x="6319694" y="4650416"/>
            <a:ext cx="123825" cy="123825"/>
          </a:xfrm>
          <a:custGeom>
            <a:avLst/>
            <a:gdLst>
              <a:gd name="T0" fmla="*/ 173 w 346"/>
              <a:gd name="T1" fmla="*/ 0 h 346"/>
              <a:gd name="T2" fmla="*/ 345 w 346"/>
              <a:gd name="T3" fmla="*/ 173 h 346"/>
              <a:gd name="T4" fmla="*/ 173 w 346"/>
              <a:gd name="T5" fmla="*/ 345 h 346"/>
              <a:gd name="T6" fmla="*/ 0 w 346"/>
              <a:gd name="T7" fmla="*/ 173 h 346"/>
              <a:gd name="T8" fmla="*/ 173 w 346"/>
              <a:gd name="T9" fmla="*/ 0 h 346"/>
              <a:gd name="T10" fmla="*/ 173 w 346"/>
              <a:gd name="T11" fmla="*/ 270 h 346"/>
              <a:gd name="T12" fmla="*/ 257 w 346"/>
              <a:gd name="T13" fmla="*/ 119 h 346"/>
              <a:gd name="T14" fmla="*/ 88 w 346"/>
              <a:gd name="T15" fmla="*/ 119 h 346"/>
              <a:gd name="T16" fmla="*/ 173 w 346"/>
              <a:gd name="T17" fmla="*/ 27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46">
                <a:moveTo>
                  <a:pt x="173" y="0"/>
                </a:moveTo>
                <a:cubicBezTo>
                  <a:pt x="268" y="0"/>
                  <a:pt x="345" y="78"/>
                  <a:pt x="345" y="173"/>
                </a:cubicBezTo>
                <a:cubicBezTo>
                  <a:pt x="345" y="269"/>
                  <a:pt x="268" y="345"/>
                  <a:pt x="173" y="345"/>
                </a:cubicBezTo>
                <a:cubicBezTo>
                  <a:pt x="77" y="345"/>
                  <a:pt x="0" y="268"/>
                  <a:pt x="0" y="173"/>
                </a:cubicBezTo>
                <a:cubicBezTo>
                  <a:pt x="0" y="77"/>
                  <a:pt x="77" y="0"/>
                  <a:pt x="173" y="0"/>
                </a:cubicBezTo>
                <a:close/>
                <a:moveTo>
                  <a:pt x="173" y="270"/>
                </a:moveTo>
                <a:lnTo>
                  <a:pt x="257" y="119"/>
                </a:lnTo>
                <a:lnTo>
                  <a:pt x="88" y="119"/>
                </a:lnTo>
                <a:lnTo>
                  <a:pt x="173" y="270"/>
                </a:lnTo>
                <a:close/>
              </a:path>
            </a:pathLst>
          </a:custGeom>
          <a:solidFill>
            <a:schemeClr val="tx1">
              <a:lumMod val="90000"/>
              <a:lumOff val="10000"/>
            </a:schemeClr>
          </a:solidFill>
          <a:ln>
            <a:noFill/>
          </a:ln>
          <a:effectLst/>
          <a:extLst/>
        </p:spPr>
        <p:txBody>
          <a:bodyPr wrap="none" anchor="ctr"/>
          <a:lstStyle/>
          <a:p>
            <a:endParaRPr lang="en-US"/>
          </a:p>
        </p:txBody>
      </p:sp>
      <p:sp>
        <p:nvSpPr>
          <p:cNvPr id="421" name="Freeform 413"/>
          <p:cNvSpPr>
            <a:spLocks noChangeArrowheads="1"/>
          </p:cNvSpPr>
          <p:nvPr/>
        </p:nvSpPr>
        <p:spPr bwMode="auto">
          <a:xfrm>
            <a:off x="6656248" y="4691691"/>
            <a:ext cx="61913" cy="53975"/>
          </a:xfrm>
          <a:custGeom>
            <a:avLst/>
            <a:gdLst>
              <a:gd name="T0" fmla="*/ 0 w 170"/>
              <a:gd name="T1" fmla="*/ 0 h 151"/>
              <a:gd name="T2" fmla="*/ 169 w 170"/>
              <a:gd name="T3" fmla="*/ 0 h 151"/>
              <a:gd name="T4" fmla="*/ 85 w 170"/>
              <a:gd name="T5" fmla="*/ 150 h 151"/>
              <a:gd name="T6" fmla="*/ 0 w 170"/>
              <a:gd name="T7" fmla="*/ 0 h 151"/>
            </a:gdLst>
            <a:ahLst/>
            <a:cxnLst>
              <a:cxn ang="0">
                <a:pos x="T0" y="T1"/>
              </a:cxn>
              <a:cxn ang="0">
                <a:pos x="T2" y="T3"/>
              </a:cxn>
              <a:cxn ang="0">
                <a:pos x="T4" y="T5"/>
              </a:cxn>
              <a:cxn ang="0">
                <a:pos x="T6" y="T7"/>
              </a:cxn>
            </a:cxnLst>
            <a:rect l="0" t="0" r="r" b="b"/>
            <a:pathLst>
              <a:path w="170" h="151">
                <a:moveTo>
                  <a:pt x="0" y="0"/>
                </a:moveTo>
                <a:lnTo>
                  <a:pt x="169" y="0"/>
                </a:lnTo>
                <a:lnTo>
                  <a:pt x="85" y="150"/>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422" name="Freeform 414"/>
          <p:cNvSpPr>
            <a:spLocks noChangeArrowheads="1"/>
          </p:cNvSpPr>
          <p:nvPr/>
        </p:nvSpPr>
        <p:spPr bwMode="auto">
          <a:xfrm>
            <a:off x="6626086" y="4652003"/>
            <a:ext cx="122237" cy="122238"/>
          </a:xfrm>
          <a:custGeom>
            <a:avLst/>
            <a:gdLst>
              <a:gd name="T0" fmla="*/ 170 w 340"/>
              <a:gd name="T1" fmla="*/ 339 h 340"/>
              <a:gd name="T2" fmla="*/ 0 w 340"/>
              <a:gd name="T3" fmla="*/ 169 h 340"/>
              <a:gd name="T4" fmla="*/ 170 w 340"/>
              <a:gd name="T5" fmla="*/ 0 h 340"/>
              <a:gd name="T6" fmla="*/ 339 w 340"/>
              <a:gd name="T7" fmla="*/ 169 h 340"/>
              <a:gd name="T8" fmla="*/ 170 w 340"/>
              <a:gd name="T9" fmla="*/ 339 h 340"/>
              <a:gd name="T10" fmla="*/ 170 w 340"/>
              <a:gd name="T11" fmla="*/ 28 h 340"/>
              <a:gd name="T12" fmla="*/ 28 w 340"/>
              <a:gd name="T13" fmla="*/ 169 h 340"/>
              <a:gd name="T14" fmla="*/ 170 w 340"/>
              <a:gd name="T15" fmla="*/ 310 h 340"/>
              <a:gd name="T16" fmla="*/ 311 w 340"/>
              <a:gd name="T17" fmla="*/ 169 h 340"/>
              <a:gd name="T18" fmla="*/ 170 w 340"/>
              <a:gd name="T19" fmla="*/ 2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170" y="339"/>
                </a:moveTo>
                <a:cubicBezTo>
                  <a:pt x="76" y="339"/>
                  <a:pt x="0" y="263"/>
                  <a:pt x="0" y="169"/>
                </a:cubicBezTo>
                <a:cubicBezTo>
                  <a:pt x="0" y="76"/>
                  <a:pt x="77" y="0"/>
                  <a:pt x="170" y="0"/>
                </a:cubicBezTo>
                <a:cubicBezTo>
                  <a:pt x="264" y="0"/>
                  <a:pt x="339" y="76"/>
                  <a:pt x="339" y="169"/>
                </a:cubicBezTo>
                <a:cubicBezTo>
                  <a:pt x="339" y="263"/>
                  <a:pt x="263" y="339"/>
                  <a:pt x="170" y="339"/>
                </a:cubicBezTo>
                <a:close/>
                <a:moveTo>
                  <a:pt x="170" y="28"/>
                </a:moveTo>
                <a:cubicBezTo>
                  <a:pt x="92" y="28"/>
                  <a:pt x="28" y="91"/>
                  <a:pt x="28" y="169"/>
                </a:cubicBezTo>
                <a:cubicBezTo>
                  <a:pt x="28" y="247"/>
                  <a:pt x="93" y="310"/>
                  <a:pt x="170" y="310"/>
                </a:cubicBezTo>
                <a:cubicBezTo>
                  <a:pt x="248" y="310"/>
                  <a:pt x="311" y="247"/>
                  <a:pt x="311" y="169"/>
                </a:cubicBezTo>
                <a:cubicBezTo>
                  <a:pt x="311" y="91"/>
                  <a:pt x="247" y="28"/>
                  <a:pt x="170" y="28"/>
                </a:cubicBezTo>
                <a:close/>
              </a:path>
            </a:pathLst>
          </a:custGeom>
          <a:solidFill>
            <a:schemeClr val="tx1">
              <a:lumMod val="90000"/>
              <a:lumOff val="10000"/>
            </a:schemeClr>
          </a:solidFill>
          <a:ln>
            <a:noFill/>
          </a:ln>
          <a:effectLst/>
          <a:extLst/>
        </p:spPr>
        <p:txBody>
          <a:bodyPr wrap="none" anchor="ctr"/>
          <a:lstStyle/>
          <a:p>
            <a:endParaRPr lang="en-US"/>
          </a:p>
        </p:txBody>
      </p:sp>
      <p:sp>
        <p:nvSpPr>
          <p:cNvPr id="423" name="Freeform 415"/>
          <p:cNvSpPr>
            <a:spLocks noChangeArrowheads="1"/>
          </p:cNvSpPr>
          <p:nvPr/>
        </p:nvSpPr>
        <p:spPr bwMode="auto">
          <a:xfrm>
            <a:off x="5679601" y="4335854"/>
            <a:ext cx="125412" cy="98425"/>
          </a:xfrm>
          <a:custGeom>
            <a:avLst/>
            <a:gdLst>
              <a:gd name="T0" fmla="*/ 181 w 348"/>
              <a:gd name="T1" fmla="*/ 273 h 274"/>
              <a:gd name="T2" fmla="*/ 157 w 348"/>
              <a:gd name="T3" fmla="*/ 263 h 274"/>
              <a:gd name="T4" fmla="*/ 9 w 348"/>
              <a:gd name="T5" fmla="*/ 48 h 274"/>
              <a:gd name="T6" fmla="*/ 16 w 348"/>
              <a:gd name="T7" fmla="*/ 9 h 274"/>
              <a:gd name="T8" fmla="*/ 55 w 348"/>
              <a:gd name="T9" fmla="*/ 17 h 274"/>
              <a:gd name="T10" fmla="*/ 179 w 348"/>
              <a:gd name="T11" fmla="*/ 197 h 274"/>
              <a:gd name="T12" fmla="*/ 290 w 348"/>
              <a:gd name="T13" fmla="*/ 18 h 274"/>
              <a:gd name="T14" fmla="*/ 329 w 348"/>
              <a:gd name="T15" fmla="*/ 9 h 274"/>
              <a:gd name="T16" fmla="*/ 338 w 348"/>
              <a:gd name="T17" fmla="*/ 48 h 274"/>
              <a:gd name="T18" fmla="*/ 205 w 348"/>
              <a:gd name="T19" fmla="*/ 262 h 274"/>
              <a:gd name="T20" fmla="*/ 181 w 348"/>
              <a:gd name="T21" fmla="*/ 27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274">
                <a:moveTo>
                  <a:pt x="181" y="273"/>
                </a:moveTo>
                <a:cubicBezTo>
                  <a:pt x="171" y="273"/>
                  <a:pt x="163" y="271"/>
                  <a:pt x="157" y="263"/>
                </a:cubicBezTo>
                <a:lnTo>
                  <a:pt x="9" y="48"/>
                </a:lnTo>
                <a:cubicBezTo>
                  <a:pt x="0" y="35"/>
                  <a:pt x="3" y="18"/>
                  <a:pt x="16" y="9"/>
                </a:cubicBezTo>
                <a:cubicBezTo>
                  <a:pt x="29" y="0"/>
                  <a:pt x="47" y="4"/>
                  <a:pt x="55" y="17"/>
                </a:cubicBezTo>
                <a:lnTo>
                  <a:pt x="179" y="197"/>
                </a:lnTo>
                <a:lnTo>
                  <a:pt x="290" y="18"/>
                </a:lnTo>
                <a:cubicBezTo>
                  <a:pt x="299" y="5"/>
                  <a:pt x="316" y="1"/>
                  <a:pt x="329" y="9"/>
                </a:cubicBezTo>
                <a:cubicBezTo>
                  <a:pt x="343" y="17"/>
                  <a:pt x="347" y="34"/>
                  <a:pt x="338" y="48"/>
                </a:cubicBezTo>
                <a:lnTo>
                  <a:pt x="205" y="262"/>
                </a:lnTo>
                <a:cubicBezTo>
                  <a:pt x="200" y="270"/>
                  <a:pt x="191" y="273"/>
                  <a:pt x="181" y="273"/>
                </a:cubicBezTo>
              </a:path>
            </a:pathLst>
          </a:custGeom>
          <a:solidFill>
            <a:schemeClr val="tx1">
              <a:lumMod val="90000"/>
              <a:lumOff val="10000"/>
            </a:schemeClr>
          </a:solidFill>
          <a:ln>
            <a:noFill/>
          </a:ln>
          <a:effectLst/>
          <a:extLst/>
        </p:spPr>
        <p:txBody>
          <a:bodyPr wrap="none" anchor="ctr"/>
          <a:lstStyle/>
          <a:p>
            <a:endParaRPr lang="en-US"/>
          </a:p>
        </p:txBody>
      </p:sp>
      <p:sp>
        <p:nvSpPr>
          <p:cNvPr id="424" name="Freeform 416"/>
          <p:cNvSpPr>
            <a:spLocks noChangeArrowheads="1"/>
          </p:cNvSpPr>
          <p:nvPr/>
        </p:nvSpPr>
        <p:spPr bwMode="auto">
          <a:xfrm>
            <a:off x="5684363" y="4443804"/>
            <a:ext cx="122238" cy="20637"/>
          </a:xfrm>
          <a:custGeom>
            <a:avLst/>
            <a:gdLst>
              <a:gd name="T0" fmla="*/ 310 w 340"/>
              <a:gd name="T1" fmla="*/ 57 h 58"/>
              <a:gd name="T2" fmla="*/ 28 w 340"/>
              <a:gd name="T3" fmla="*/ 57 h 58"/>
              <a:gd name="T4" fmla="*/ 0 w 340"/>
              <a:gd name="T5" fmla="*/ 29 h 58"/>
              <a:gd name="T6" fmla="*/ 28 w 340"/>
              <a:gd name="T7" fmla="*/ 0 h 58"/>
              <a:gd name="T8" fmla="*/ 310 w 340"/>
              <a:gd name="T9" fmla="*/ 0 h 58"/>
              <a:gd name="T10" fmla="*/ 339 w 340"/>
              <a:gd name="T11" fmla="*/ 29 h 58"/>
              <a:gd name="T12" fmla="*/ 310 w 340"/>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340" h="58">
                <a:moveTo>
                  <a:pt x="310" y="57"/>
                </a:moveTo>
                <a:lnTo>
                  <a:pt x="28" y="57"/>
                </a:lnTo>
                <a:cubicBezTo>
                  <a:pt x="13" y="57"/>
                  <a:pt x="0" y="45"/>
                  <a:pt x="0" y="29"/>
                </a:cubicBezTo>
                <a:cubicBezTo>
                  <a:pt x="0" y="14"/>
                  <a:pt x="13" y="0"/>
                  <a:pt x="28" y="0"/>
                </a:cubicBezTo>
                <a:lnTo>
                  <a:pt x="310" y="0"/>
                </a:lnTo>
                <a:cubicBezTo>
                  <a:pt x="326" y="0"/>
                  <a:pt x="339" y="14"/>
                  <a:pt x="339" y="29"/>
                </a:cubicBezTo>
                <a:cubicBezTo>
                  <a:pt x="339" y="45"/>
                  <a:pt x="326" y="57"/>
                  <a:pt x="310" y="57"/>
                </a:cubicBezTo>
              </a:path>
            </a:pathLst>
          </a:custGeom>
          <a:solidFill>
            <a:schemeClr val="tx1">
              <a:lumMod val="90000"/>
              <a:lumOff val="10000"/>
            </a:schemeClr>
          </a:solidFill>
          <a:ln>
            <a:noFill/>
          </a:ln>
          <a:effectLst/>
          <a:extLst/>
        </p:spPr>
        <p:txBody>
          <a:bodyPr wrap="none" anchor="ctr"/>
          <a:lstStyle/>
          <a:p>
            <a:endParaRPr lang="en-US"/>
          </a:p>
        </p:txBody>
      </p:sp>
      <p:sp>
        <p:nvSpPr>
          <p:cNvPr id="425" name="Freeform 417"/>
          <p:cNvSpPr>
            <a:spLocks noChangeArrowheads="1"/>
          </p:cNvSpPr>
          <p:nvPr/>
        </p:nvSpPr>
        <p:spPr bwMode="auto">
          <a:xfrm>
            <a:off x="6020913" y="4345379"/>
            <a:ext cx="101600" cy="69850"/>
          </a:xfrm>
          <a:custGeom>
            <a:avLst/>
            <a:gdLst>
              <a:gd name="T0" fmla="*/ 0 w 283"/>
              <a:gd name="T1" fmla="*/ 0 h 196"/>
              <a:gd name="T2" fmla="*/ 282 w 283"/>
              <a:gd name="T3" fmla="*/ 0 h 196"/>
              <a:gd name="T4" fmla="*/ 141 w 283"/>
              <a:gd name="T5" fmla="*/ 195 h 196"/>
              <a:gd name="T6" fmla="*/ 0 w 283"/>
              <a:gd name="T7" fmla="*/ 0 h 196"/>
            </a:gdLst>
            <a:ahLst/>
            <a:cxnLst>
              <a:cxn ang="0">
                <a:pos x="T0" y="T1"/>
              </a:cxn>
              <a:cxn ang="0">
                <a:pos x="T2" y="T3"/>
              </a:cxn>
              <a:cxn ang="0">
                <a:pos x="T4" y="T5"/>
              </a:cxn>
              <a:cxn ang="0">
                <a:pos x="T6" y="T7"/>
              </a:cxn>
            </a:cxnLst>
            <a:rect l="0" t="0" r="r" b="b"/>
            <a:pathLst>
              <a:path w="283" h="196">
                <a:moveTo>
                  <a:pt x="0" y="0"/>
                </a:moveTo>
                <a:lnTo>
                  <a:pt x="282" y="0"/>
                </a:lnTo>
                <a:lnTo>
                  <a:pt x="141" y="195"/>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426" name="Freeform 418"/>
          <p:cNvSpPr>
            <a:spLocks noChangeArrowheads="1"/>
          </p:cNvSpPr>
          <p:nvPr/>
        </p:nvSpPr>
        <p:spPr bwMode="auto">
          <a:xfrm>
            <a:off x="6011388" y="4437454"/>
            <a:ext cx="122238" cy="20637"/>
          </a:xfrm>
          <a:custGeom>
            <a:avLst/>
            <a:gdLst>
              <a:gd name="T0" fmla="*/ 311 w 340"/>
              <a:gd name="T1" fmla="*/ 56 h 57"/>
              <a:gd name="T2" fmla="*/ 28 w 340"/>
              <a:gd name="T3" fmla="*/ 56 h 57"/>
              <a:gd name="T4" fmla="*/ 0 w 340"/>
              <a:gd name="T5" fmla="*/ 28 h 57"/>
              <a:gd name="T6" fmla="*/ 28 w 340"/>
              <a:gd name="T7" fmla="*/ 0 h 57"/>
              <a:gd name="T8" fmla="*/ 311 w 340"/>
              <a:gd name="T9" fmla="*/ 0 h 57"/>
              <a:gd name="T10" fmla="*/ 339 w 340"/>
              <a:gd name="T11" fmla="*/ 28 h 57"/>
              <a:gd name="T12" fmla="*/ 311 w 340"/>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340" h="57">
                <a:moveTo>
                  <a:pt x="311" y="56"/>
                </a:moveTo>
                <a:lnTo>
                  <a:pt x="28" y="56"/>
                </a:lnTo>
                <a:cubicBezTo>
                  <a:pt x="13" y="56"/>
                  <a:pt x="0" y="44"/>
                  <a:pt x="0" y="28"/>
                </a:cubicBezTo>
                <a:cubicBezTo>
                  <a:pt x="0" y="12"/>
                  <a:pt x="13" y="0"/>
                  <a:pt x="28" y="0"/>
                </a:cubicBezTo>
                <a:lnTo>
                  <a:pt x="311" y="0"/>
                </a:lnTo>
                <a:cubicBezTo>
                  <a:pt x="326" y="0"/>
                  <a:pt x="339" y="12"/>
                  <a:pt x="339" y="28"/>
                </a:cubicBezTo>
                <a:cubicBezTo>
                  <a:pt x="339" y="44"/>
                  <a:pt x="326" y="56"/>
                  <a:pt x="311" y="56"/>
                </a:cubicBezTo>
              </a:path>
            </a:pathLst>
          </a:custGeom>
          <a:solidFill>
            <a:schemeClr val="tx1">
              <a:lumMod val="90000"/>
              <a:lumOff val="10000"/>
            </a:schemeClr>
          </a:solidFill>
          <a:ln>
            <a:noFill/>
          </a:ln>
          <a:effectLst/>
          <a:extLst/>
        </p:spPr>
        <p:txBody>
          <a:bodyPr wrap="none" anchor="ctr"/>
          <a:lstStyle/>
          <a:p>
            <a:endParaRPr lang="en-US"/>
          </a:p>
        </p:txBody>
      </p:sp>
      <p:sp>
        <p:nvSpPr>
          <p:cNvPr id="427" name="Freeform 419"/>
          <p:cNvSpPr>
            <a:spLocks noChangeArrowheads="1"/>
          </p:cNvSpPr>
          <p:nvPr/>
        </p:nvSpPr>
        <p:spPr bwMode="auto">
          <a:xfrm>
            <a:off x="2776210" y="3991603"/>
            <a:ext cx="163513" cy="142875"/>
          </a:xfrm>
          <a:custGeom>
            <a:avLst/>
            <a:gdLst>
              <a:gd name="T0" fmla="*/ 0 w 453"/>
              <a:gd name="T1" fmla="*/ 0 h 395"/>
              <a:gd name="T2" fmla="*/ 452 w 453"/>
              <a:gd name="T3" fmla="*/ 0 h 395"/>
              <a:gd name="T4" fmla="*/ 452 w 453"/>
              <a:gd name="T5" fmla="*/ 394 h 395"/>
              <a:gd name="T6" fmla="*/ 0 w 453"/>
              <a:gd name="T7" fmla="*/ 394 h 395"/>
              <a:gd name="T8" fmla="*/ 0 w 453"/>
              <a:gd name="T9" fmla="*/ 0 h 395"/>
              <a:gd name="T10" fmla="*/ 423 w 453"/>
              <a:gd name="T11" fmla="*/ 366 h 395"/>
              <a:gd name="T12" fmla="*/ 423 w 453"/>
              <a:gd name="T13" fmla="*/ 28 h 395"/>
              <a:gd name="T14" fmla="*/ 28 w 453"/>
              <a:gd name="T15" fmla="*/ 28 h 395"/>
              <a:gd name="T16" fmla="*/ 28 w 453"/>
              <a:gd name="T17" fmla="*/ 366 h 395"/>
              <a:gd name="T18" fmla="*/ 423 w 453"/>
              <a:gd name="T19" fmla="*/ 36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3" h="395">
                <a:moveTo>
                  <a:pt x="0" y="0"/>
                </a:moveTo>
                <a:lnTo>
                  <a:pt x="452" y="0"/>
                </a:lnTo>
                <a:lnTo>
                  <a:pt x="452" y="394"/>
                </a:lnTo>
                <a:lnTo>
                  <a:pt x="0" y="394"/>
                </a:lnTo>
                <a:lnTo>
                  <a:pt x="0" y="0"/>
                </a:lnTo>
                <a:close/>
                <a:moveTo>
                  <a:pt x="423" y="366"/>
                </a:moveTo>
                <a:lnTo>
                  <a:pt x="423" y="28"/>
                </a:lnTo>
                <a:lnTo>
                  <a:pt x="28" y="28"/>
                </a:lnTo>
                <a:lnTo>
                  <a:pt x="28" y="366"/>
                </a:lnTo>
                <a:lnTo>
                  <a:pt x="423" y="366"/>
                </a:lnTo>
                <a:close/>
              </a:path>
            </a:pathLst>
          </a:custGeom>
          <a:solidFill>
            <a:schemeClr val="tx1">
              <a:lumMod val="90000"/>
              <a:lumOff val="10000"/>
            </a:schemeClr>
          </a:solidFill>
          <a:ln>
            <a:noFill/>
          </a:ln>
          <a:effectLst/>
          <a:extLst/>
        </p:spPr>
        <p:txBody>
          <a:bodyPr wrap="none" anchor="ctr"/>
          <a:lstStyle/>
          <a:p>
            <a:endParaRPr lang="en-US"/>
          </a:p>
        </p:txBody>
      </p:sp>
      <p:sp>
        <p:nvSpPr>
          <p:cNvPr id="428" name="Freeform 420"/>
          <p:cNvSpPr>
            <a:spLocks noChangeArrowheads="1"/>
          </p:cNvSpPr>
          <p:nvPr/>
        </p:nvSpPr>
        <p:spPr bwMode="auto">
          <a:xfrm>
            <a:off x="2796848" y="4012241"/>
            <a:ext cx="122237" cy="101600"/>
          </a:xfrm>
          <a:custGeom>
            <a:avLst/>
            <a:gdLst>
              <a:gd name="T0" fmla="*/ 0 w 340"/>
              <a:gd name="T1" fmla="*/ 0 h 282"/>
              <a:gd name="T2" fmla="*/ 339 w 340"/>
              <a:gd name="T3" fmla="*/ 0 h 282"/>
              <a:gd name="T4" fmla="*/ 339 w 340"/>
              <a:gd name="T5" fmla="*/ 281 h 282"/>
              <a:gd name="T6" fmla="*/ 0 w 340"/>
              <a:gd name="T7" fmla="*/ 281 h 282"/>
              <a:gd name="T8" fmla="*/ 0 w 340"/>
              <a:gd name="T9" fmla="*/ 0 h 282"/>
              <a:gd name="T10" fmla="*/ 126 w 340"/>
              <a:gd name="T11" fmla="*/ 95 h 282"/>
              <a:gd name="T12" fmla="*/ 132 w 340"/>
              <a:gd name="T13" fmla="*/ 83 h 282"/>
              <a:gd name="T14" fmla="*/ 126 w 340"/>
              <a:gd name="T15" fmla="*/ 72 h 282"/>
              <a:gd name="T16" fmla="*/ 61 w 340"/>
              <a:gd name="T17" fmla="*/ 32 h 282"/>
              <a:gd name="T18" fmla="*/ 41 w 340"/>
              <a:gd name="T19" fmla="*/ 36 h 282"/>
              <a:gd name="T20" fmla="*/ 46 w 340"/>
              <a:gd name="T21" fmla="*/ 56 h 282"/>
              <a:gd name="T22" fmla="*/ 92 w 340"/>
              <a:gd name="T23" fmla="*/ 84 h 282"/>
              <a:gd name="T24" fmla="*/ 45 w 340"/>
              <a:gd name="T25" fmla="*/ 117 h 282"/>
              <a:gd name="T26" fmla="*/ 42 w 340"/>
              <a:gd name="T27" fmla="*/ 136 h 282"/>
              <a:gd name="T28" fmla="*/ 53 w 340"/>
              <a:gd name="T29" fmla="*/ 142 h 282"/>
              <a:gd name="T30" fmla="*/ 61 w 340"/>
              <a:gd name="T31" fmla="*/ 140 h 282"/>
              <a:gd name="T32" fmla="*/ 126 w 340"/>
              <a:gd name="T33" fmla="*/ 95 h 282"/>
              <a:gd name="T34" fmla="*/ 254 w 340"/>
              <a:gd name="T35" fmla="*/ 112 h 282"/>
              <a:gd name="T36" fmla="*/ 254 w 340"/>
              <a:gd name="T37" fmla="*/ 84 h 282"/>
              <a:gd name="T38" fmla="*/ 170 w 340"/>
              <a:gd name="T39" fmla="*/ 84 h 282"/>
              <a:gd name="T40" fmla="*/ 170 w 340"/>
              <a:gd name="T41" fmla="*/ 112 h 282"/>
              <a:gd name="T42" fmla="*/ 254 w 340"/>
              <a:gd name="T43"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0" h="282">
                <a:moveTo>
                  <a:pt x="0" y="0"/>
                </a:moveTo>
                <a:lnTo>
                  <a:pt x="339" y="0"/>
                </a:lnTo>
                <a:lnTo>
                  <a:pt x="339" y="281"/>
                </a:lnTo>
                <a:lnTo>
                  <a:pt x="0" y="281"/>
                </a:lnTo>
                <a:lnTo>
                  <a:pt x="0" y="0"/>
                </a:lnTo>
                <a:close/>
                <a:moveTo>
                  <a:pt x="126" y="95"/>
                </a:moveTo>
                <a:cubicBezTo>
                  <a:pt x="130" y="93"/>
                  <a:pt x="133" y="88"/>
                  <a:pt x="132" y="83"/>
                </a:cubicBezTo>
                <a:cubicBezTo>
                  <a:pt x="132" y="79"/>
                  <a:pt x="130" y="74"/>
                  <a:pt x="126" y="72"/>
                </a:cubicBezTo>
                <a:lnTo>
                  <a:pt x="61" y="32"/>
                </a:lnTo>
                <a:cubicBezTo>
                  <a:pt x="54" y="29"/>
                  <a:pt x="46" y="30"/>
                  <a:pt x="41" y="36"/>
                </a:cubicBezTo>
                <a:cubicBezTo>
                  <a:pt x="37" y="43"/>
                  <a:pt x="39" y="52"/>
                  <a:pt x="46" y="56"/>
                </a:cubicBezTo>
                <a:lnTo>
                  <a:pt x="92" y="84"/>
                </a:lnTo>
                <a:lnTo>
                  <a:pt x="45" y="117"/>
                </a:lnTo>
                <a:cubicBezTo>
                  <a:pt x="39" y="121"/>
                  <a:pt x="37" y="130"/>
                  <a:pt x="42" y="136"/>
                </a:cubicBezTo>
                <a:cubicBezTo>
                  <a:pt x="44" y="140"/>
                  <a:pt x="49" y="142"/>
                  <a:pt x="53" y="142"/>
                </a:cubicBezTo>
                <a:cubicBezTo>
                  <a:pt x="56" y="142"/>
                  <a:pt x="59" y="142"/>
                  <a:pt x="61" y="140"/>
                </a:cubicBezTo>
                <a:lnTo>
                  <a:pt x="126" y="95"/>
                </a:lnTo>
                <a:close/>
                <a:moveTo>
                  <a:pt x="254" y="112"/>
                </a:moveTo>
                <a:lnTo>
                  <a:pt x="254" y="84"/>
                </a:lnTo>
                <a:lnTo>
                  <a:pt x="170" y="84"/>
                </a:lnTo>
                <a:lnTo>
                  <a:pt x="170" y="112"/>
                </a:lnTo>
                <a:lnTo>
                  <a:pt x="254" y="112"/>
                </a:lnTo>
                <a:close/>
              </a:path>
            </a:pathLst>
          </a:custGeom>
          <a:solidFill>
            <a:schemeClr val="tx1">
              <a:lumMod val="90000"/>
              <a:lumOff val="10000"/>
            </a:schemeClr>
          </a:solidFill>
          <a:ln>
            <a:noFill/>
          </a:ln>
          <a:effectLst/>
          <a:extLst/>
        </p:spPr>
        <p:txBody>
          <a:bodyPr wrap="none" anchor="ctr"/>
          <a:lstStyle/>
          <a:p>
            <a:endParaRPr lang="en-US"/>
          </a:p>
        </p:txBody>
      </p:sp>
      <p:sp>
        <p:nvSpPr>
          <p:cNvPr id="429" name="Freeform 421"/>
          <p:cNvSpPr>
            <a:spLocks noChangeArrowheads="1"/>
          </p:cNvSpPr>
          <p:nvPr/>
        </p:nvSpPr>
        <p:spPr bwMode="auto">
          <a:xfrm>
            <a:off x="7003987" y="3002591"/>
            <a:ext cx="147637" cy="147637"/>
          </a:xfrm>
          <a:custGeom>
            <a:avLst/>
            <a:gdLst>
              <a:gd name="T0" fmla="*/ 257 w 411"/>
              <a:gd name="T1" fmla="*/ 0 h 412"/>
              <a:gd name="T2" fmla="*/ 410 w 411"/>
              <a:gd name="T3" fmla="*/ 152 h 412"/>
              <a:gd name="T4" fmla="*/ 334 w 411"/>
              <a:gd name="T5" fmla="*/ 178 h 412"/>
              <a:gd name="T6" fmla="*/ 257 w 411"/>
              <a:gd name="T7" fmla="*/ 254 h 412"/>
              <a:gd name="T8" fmla="*/ 283 w 411"/>
              <a:gd name="T9" fmla="*/ 279 h 412"/>
              <a:gd name="T10" fmla="*/ 257 w 411"/>
              <a:gd name="T11" fmla="*/ 355 h 412"/>
              <a:gd name="T12" fmla="*/ 141 w 411"/>
              <a:gd name="T13" fmla="*/ 239 h 412"/>
              <a:gd name="T14" fmla="*/ 181 w 411"/>
              <a:gd name="T15" fmla="*/ 279 h 412"/>
              <a:gd name="T16" fmla="*/ 156 w 411"/>
              <a:gd name="T17" fmla="*/ 305 h 412"/>
              <a:gd name="T18" fmla="*/ 0 w 411"/>
              <a:gd name="T19" fmla="*/ 411 h 412"/>
              <a:gd name="T20" fmla="*/ 105 w 411"/>
              <a:gd name="T21" fmla="*/ 254 h 412"/>
              <a:gd name="T22" fmla="*/ 131 w 411"/>
              <a:gd name="T23" fmla="*/ 228 h 412"/>
              <a:gd name="T24" fmla="*/ 54 w 411"/>
              <a:gd name="T25" fmla="*/ 152 h 412"/>
              <a:gd name="T26" fmla="*/ 131 w 411"/>
              <a:gd name="T27" fmla="*/ 127 h 412"/>
              <a:gd name="T28" fmla="*/ 156 w 411"/>
              <a:gd name="T29" fmla="*/ 152 h 412"/>
              <a:gd name="T30" fmla="*/ 232 w 411"/>
              <a:gd name="T31" fmla="*/ 76 h 412"/>
              <a:gd name="T32" fmla="*/ 232 w 411"/>
              <a:gd name="T33" fmla="*/ 76 h 412"/>
              <a:gd name="T34" fmla="*/ 257 w 411"/>
              <a:gd name="T35"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1" h="412">
                <a:moveTo>
                  <a:pt x="257" y="0"/>
                </a:moveTo>
                <a:lnTo>
                  <a:pt x="410" y="152"/>
                </a:lnTo>
                <a:lnTo>
                  <a:pt x="334" y="178"/>
                </a:lnTo>
                <a:lnTo>
                  <a:pt x="257" y="254"/>
                </a:lnTo>
                <a:lnTo>
                  <a:pt x="283" y="279"/>
                </a:lnTo>
                <a:lnTo>
                  <a:pt x="257" y="355"/>
                </a:lnTo>
                <a:lnTo>
                  <a:pt x="141" y="239"/>
                </a:lnTo>
                <a:lnTo>
                  <a:pt x="181" y="279"/>
                </a:lnTo>
                <a:lnTo>
                  <a:pt x="156" y="305"/>
                </a:lnTo>
                <a:lnTo>
                  <a:pt x="0" y="411"/>
                </a:lnTo>
                <a:lnTo>
                  <a:pt x="105" y="254"/>
                </a:lnTo>
                <a:lnTo>
                  <a:pt x="131" y="228"/>
                </a:lnTo>
                <a:lnTo>
                  <a:pt x="54" y="152"/>
                </a:lnTo>
                <a:lnTo>
                  <a:pt x="131" y="127"/>
                </a:lnTo>
                <a:lnTo>
                  <a:pt x="156" y="152"/>
                </a:lnTo>
                <a:lnTo>
                  <a:pt x="232" y="76"/>
                </a:lnTo>
                <a:lnTo>
                  <a:pt x="232" y="76"/>
                </a:lnTo>
                <a:lnTo>
                  <a:pt x="257" y="0"/>
                </a:lnTo>
              </a:path>
            </a:pathLst>
          </a:custGeom>
          <a:solidFill>
            <a:schemeClr val="tx1">
              <a:lumMod val="90000"/>
              <a:lumOff val="10000"/>
            </a:schemeClr>
          </a:solidFill>
          <a:ln>
            <a:noFill/>
          </a:ln>
          <a:effectLst/>
          <a:extLst/>
        </p:spPr>
        <p:txBody>
          <a:bodyPr wrap="none" anchor="ctr"/>
          <a:lstStyle/>
          <a:p>
            <a:endParaRPr lang="en-US"/>
          </a:p>
        </p:txBody>
      </p:sp>
      <p:sp>
        <p:nvSpPr>
          <p:cNvPr id="430" name="Freeform 422"/>
          <p:cNvSpPr>
            <a:spLocks noChangeArrowheads="1"/>
          </p:cNvSpPr>
          <p:nvPr/>
        </p:nvSpPr>
        <p:spPr bwMode="auto">
          <a:xfrm>
            <a:off x="7335774" y="2999416"/>
            <a:ext cx="157163" cy="152400"/>
          </a:xfrm>
          <a:custGeom>
            <a:avLst/>
            <a:gdLst>
              <a:gd name="T0" fmla="*/ 403 w 438"/>
              <a:gd name="T1" fmla="*/ 33 h 424"/>
              <a:gd name="T2" fmla="*/ 403 w 438"/>
              <a:gd name="T3" fmla="*/ 153 h 424"/>
              <a:gd name="T4" fmla="*/ 307 w 438"/>
              <a:gd name="T5" fmla="*/ 169 h 424"/>
              <a:gd name="T6" fmla="*/ 204 w 438"/>
              <a:gd name="T7" fmla="*/ 273 h 424"/>
              <a:gd name="T8" fmla="*/ 0 w 438"/>
              <a:gd name="T9" fmla="*/ 423 h 424"/>
              <a:gd name="T10" fmla="*/ 164 w 438"/>
              <a:gd name="T11" fmla="*/ 233 h 424"/>
              <a:gd name="T12" fmla="*/ 267 w 438"/>
              <a:gd name="T13" fmla="*/ 129 h 424"/>
              <a:gd name="T14" fmla="*/ 284 w 438"/>
              <a:gd name="T15" fmla="*/ 33 h 424"/>
              <a:gd name="T16" fmla="*/ 403 w 438"/>
              <a:gd name="T17" fmla="*/ 33 h 424"/>
              <a:gd name="T18" fmla="*/ 364 w 438"/>
              <a:gd name="T19" fmla="*/ 73 h 424"/>
              <a:gd name="T20" fmla="*/ 364 w 438"/>
              <a:gd name="T21" fmla="*/ 33 h 424"/>
              <a:gd name="T22" fmla="*/ 324 w 438"/>
              <a:gd name="T23" fmla="*/ 33 h 424"/>
              <a:gd name="T24" fmla="*/ 324 w 438"/>
              <a:gd name="T25" fmla="*/ 73 h 424"/>
              <a:gd name="T26" fmla="*/ 364 w 438"/>
              <a:gd name="T27" fmla="*/ 7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8" h="424">
                <a:moveTo>
                  <a:pt x="403" y="33"/>
                </a:moveTo>
                <a:cubicBezTo>
                  <a:pt x="437" y="66"/>
                  <a:pt x="437" y="120"/>
                  <a:pt x="403" y="153"/>
                </a:cubicBezTo>
                <a:cubicBezTo>
                  <a:pt x="377" y="179"/>
                  <a:pt x="339" y="184"/>
                  <a:pt x="307" y="169"/>
                </a:cubicBezTo>
                <a:lnTo>
                  <a:pt x="204" y="273"/>
                </a:lnTo>
                <a:lnTo>
                  <a:pt x="0" y="423"/>
                </a:lnTo>
                <a:lnTo>
                  <a:pt x="164" y="233"/>
                </a:lnTo>
                <a:lnTo>
                  <a:pt x="267" y="129"/>
                </a:lnTo>
                <a:cubicBezTo>
                  <a:pt x="252" y="98"/>
                  <a:pt x="258" y="59"/>
                  <a:pt x="284" y="33"/>
                </a:cubicBezTo>
                <a:cubicBezTo>
                  <a:pt x="317" y="0"/>
                  <a:pt x="370" y="0"/>
                  <a:pt x="403" y="33"/>
                </a:cubicBezTo>
                <a:close/>
                <a:moveTo>
                  <a:pt x="364" y="73"/>
                </a:moveTo>
                <a:cubicBezTo>
                  <a:pt x="375" y="62"/>
                  <a:pt x="375" y="44"/>
                  <a:pt x="364" y="33"/>
                </a:cubicBezTo>
                <a:cubicBezTo>
                  <a:pt x="353" y="22"/>
                  <a:pt x="335" y="22"/>
                  <a:pt x="324" y="33"/>
                </a:cubicBezTo>
                <a:cubicBezTo>
                  <a:pt x="313" y="44"/>
                  <a:pt x="313" y="62"/>
                  <a:pt x="324" y="73"/>
                </a:cubicBezTo>
                <a:cubicBezTo>
                  <a:pt x="335" y="84"/>
                  <a:pt x="353" y="84"/>
                  <a:pt x="364" y="73"/>
                </a:cubicBezTo>
                <a:close/>
              </a:path>
            </a:pathLst>
          </a:custGeom>
          <a:solidFill>
            <a:schemeClr val="tx1">
              <a:lumMod val="90000"/>
              <a:lumOff val="10000"/>
            </a:schemeClr>
          </a:solidFill>
          <a:ln>
            <a:noFill/>
          </a:ln>
          <a:effectLst/>
          <a:extLst/>
        </p:spPr>
        <p:txBody>
          <a:bodyPr wrap="none" anchor="ctr"/>
          <a:lstStyle/>
          <a:p>
            <a:endParaRPr lang="en-US"/>
          </a:p>
        </p:txBody>
      </p:sp>
      <p:sp>
        <p:nvSpPr>
          <p:cNvPr id="431" name="Freeform 423"/>
          <p:cNvSpPr>
            <a:spLocks noChangeArrowheads="1"/>
          </p:cNvSpPr>
          <p:nvPr/>
        </p:nvSpPr>
        <p:spPr bwMode="auto">
          <a:xfrm>
            <a:off x="6651298" y="2660485"/>
            <a:ext cx="163512" cy="163512"/>
          </a:xfrm>
          <a:custGeom>
            <a:avLst/>
            <a:gdLst>
              <a:gd name="T0" fmla="*/ 0 w 452"/>
              <a:gd name="T1" fmla="*/ 0 h 453"/>
              <a:gd name="T2" fmla="*/ 451 w 452"/>
              <a:gd name="T3" fmla="*/ 0 h 453"/>
              <a:gd name="T4" fmla="*/ 451 w 452"/>
              <a:gd name="T5" fmla="*/ 310 h 453"/>
              <a:gd name="T6" fmla="*/ 310 w 452"/>
              <a:gd name="T7" fmla="*/ 452 h 453"/>
              <a:gd name="T8" fmla="*/ 0 w 452"/>
              <a:gd name="T9" fmla="*/ 452 h 453"/>
              <a:gd name="T10" fmla="*/ 0 w 452"/>
              <a:gd name="T11" fmla="*/ 0 h 453"/>
              <a:gd name="T12" fmla="*/ 310 w 452"/>
              <a:gd name="T13" fmla="*/ 423 h 453"/>
              <a:gd name="T14" fmla="*/ 423 w 452"/>
              <a:gd name="T15" fmla="*/ 310 h 453"/>
              <a:gd name="T16" fmla="*/ 310 w 452"/>
              <a:gd name="T17" fmla="*/ 310 h 453"/>
              <a:gd name="T18" fmla="*/ 310 w 452"/>
              <a:gd name="T19" fmla="*/ 42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3">
                <a:moveTo>
                  <a:pt x="0" y="0"/>
                </a:moveTo>
                <a:lnTo>
                  <a:pt x="451" y="0"/>
                </a:lnTo>
                <a:lnTo>
                  <a:pt x="451" y="310"/>
                </a:lnTo>
                <a:cubicBezTo>
                  <a:pt x="451" y="310"/>
                  <a:pt x="451" y="452"/>
                  <a:pt x="310" y="452"/>
                </a:cubicBezTo>
                <a:cubicBezTo>
                  <a:pt x="169" y="452"/>
                  <a:pt x="0" y="452"/>
                  <a:pt x="0" y="452"/>
                </a:cubicBezTo>
                <a:lnTo>
                  <a:pt x="0" y="0"/>
                </a:lnTo>
                <a:close/>
                <a:moveTo>
                  <a:pt x="310" y="423"/>
                </a:moveTo>
                <a:cubicBezTo>
                  <a:pt x="385" y="386"/>
                  <a:pt x="385" y="386"/>
                  <a:pt x="423" y="310"/>
                </a:cubicBezTo>
                <a:cubicBezTo>
                  <a:pt x="348" y="310"/>
                  <a:pt x="310" y="310"/>
                  <a:pt x="310" y="310"/>
                </a:cubicBezTo>
                <a:lnTo>
                  <a:pt x="310" y="423"/>
                </a:lnTo>
                <a:close/>
              </a:path>
            </a:pathLst>
          </a:custGeom>
          <a:solidFill>
            <a:schemeClr val="tx1">
              <a:lumMod val="90000"/>
              <a:lumOff val="10000"/>
            </a:schemeClr>
          </a:solidFill>
          <a:ln>
            <a:noFill/>
          </a:ln>
          <a:effectLst/>
          <a:extLst/>
        </p:spPr>
        <p:txBody>
          <a:bodyPr wrap="none" anchor="ctr"/>
          <a:lstStyle/>
          <a:p>
            <a:endParaRPr lang="en-US"/>
          </a:p>
        </p:txBody>
      </p:sp>
      <p:sp>
        <p:nvSpPr>
          <p:cNvPr id="432" name="Freeform 424"/>
          <p:cNvSpPr>
            <a:spLocks noChangeArrowheads="1"/>
          </p:cNvSpPr>
          <p:nvPr/>
        </p:nvSpPr>
        <p:spPr bwMode="auto">
          <a:xfrm>
            <a:off x="4157335" y="3250241"/>
            <a:ext cx="163513" cy="163512"/>
          </a:xfrm>
          <a:custGeom>
            <a:avLst/>
            <a:gdLst>
              <a:gd name="T0" fmla="*/ 452 w 453"/>
              <a:gd name="T1" fmla="*/ 0 h 452"/>
              <a:gd name="T2" fmla="*/ 0 w 453"/>
              <a:gd name="T3" fmla="*/ 451 h 452"/>
              <a:gd name="T4" fmla="*/ 56 w 453"/>
              <a:gd name="T5" fmla="*/ 423 h 452"/>
              <a:gd name="T6" fmla="*/ 28 w 453"/>
              <a:gd name="T7" fmla="*/ 395 h 452"/>
              <a:gd name="T8" fmla="*/ 56 w 453"/>
              <a:gd name="T9" fmla="*/ 423 h 452"/>
              <a:gd name="T10" fmla="*/ 56 w 453"/>
              <a:gd name="T11" fmla="*/ 310 h 452"/>
              <a:gd name="T12" fmla="*/ 28 w 453"/>
              <a:gd name="T13" fmla="*/ 338 h 452"/>
              <a:gd name="T14" fmla="*/ 56 w 453"/>
              <a:gd name="T15" fmla="*/ 254 h 452"/>
              <a:gd name="T16" fmla="*/ 28 w 453"/>
              <a:gd name="T17" fmla="*/ 225 h 452"/>
              <a:gd name="T18" fmla="*/ 56 w 453"/>
              <a:gd name="T19" fmla="*/ 254 h 452"/>
              <a:gd name="T20" fmla="*/ 56 w 453"/>
              <a:gd name="T21" fmla="*/ 141 h 452"/>
              <a:gd name="T22" fmla="*/ 28 w 453"/>
              <a:gd name="T23" fmla="*/ 169 h 452"/>
              <a:gd name="T24" fmla="*/ 56 w 453"/>
              <a:gd name="T25" fmla="*/ 84 h 452"/>
              <a:gd name="T26" fmla="*/ 28 w 453"/>
              <a:gd name="T27" fmla="*/ 56 h 452"/>
              <a:gd name="T28" fmla="*/ 56 w 453"/>
              <a:gd name="T29" fmla="*/ 84 h 452"/>
              <a:gd name="T30" fmla="*/ 367 w 453"/>
              <a:gd name="T31" fmla="*/ 254 h 452"/>
              <a:gd name="T32" fmla="*/ 85 w 453"/>
              <a:gd name="T33" fmla="*/ 395 h 452"/>
              <a:gd name="T34" fmla="*/ 367 w 453"/>
              <a:gd name="T35" fmla="*/ 197 h 452"/>
              <a:gd name="T36" fmla="*/ 85 w 453"/>
              <a:gd name="T37" fmla="*/ 56 h 452"/>
              <a:gd name="T38" fmla="*/ 367 w 453"/>
              <a:gd name="T39" fmla="*/ 197 h 452"/>
              <a:gd name="T40" fmla="*/ 423 w 453"/>
              <a:gd name="T41" fmla="*/ 395 h 452"/>
              <a:gd name="T42" fmla="*/ 395 w 453"/>
              <a:gd name="T43" fmla="*/ 423 h 452"/>
              <a:gd name="T44" fmla="*/ 423 w 453"/>
              <a:gd name="T45" fmla="*/ 338 h 452"/>
              <a:gd name="T46" fmla="*/ 395 w 453"/>
              <a:gd name="T47" fmla="*/ 310 h 452"/>
              <a:gd name="T48" fmla="*/ 423 w 453"/>
              <a:gd name="T49" fmla="*/ 338 h 452"/>
              <a:gd name="T50" fmla="*/ 423 w 453"/>
              <a:gd name="T51" fmla="*/ 225 h 452"/>
              <a:gd name="T52" fmla="*/ 395 w 453"/>
              <a:gd name="T53" fmla="*/ 254 h 452"/>
              <a:gd name="T54" fmla="*/ 423 w 453"/>
              <a:gd name="T55" fmla="*/ 169 h 452"/>
              <a:gd name="T56" fmla="*/ 395 w 453"/>
              <a:gd name="T57" fmla="*/ 141 h 452"/>
              <a:gd name="T58" fmla="*/ 423 w 453"/>
              <a:gd name="T59" fmla="*/ 169 h 452"/>
              <a:gd name="T60" fmla="*/ 423 w 453"/>
              <a:gd name="T61" fmla="*/ 56 h 452"/>
              <a:gd name="T62" fmla="*/ 395 w 453"/>
              <a:gd name="T63" fmla="*/ 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3" h="452">
                <a:moveTo>
                  <a:pt x="0" y="0"/>
                </a:moveTo>
                <a:lnTo>
                  <a:pt x="452" y="0"/>
                </a:lnTo>
                <a:lnTo>
                  <a:pt x="452" y="451"/>
                </a:lnTo>
                <a:lnTo>
                  <a:pt x="0" y="451"/>
                </a:lnTo>
                <a:lnTo>
                  <a:pt x="0" y="0"/>
                </a:lnTo>
                <a:close/>
                <a:moveTo>
                  <a:pt x="56" y="423"/>
                </a:moveTo>
                <a:lnTo>
                  <a:pt x="56" y="395"/>
                </a:lnTo>
                <a:lnTo>
                  <a:pt x="28" y="395"/>
                </a:lnTo>
                <a:lnTo>
                  <a:pt x="28" y="423"/>
                </a:lnTo>
                <a:lnTo>
                  <a:pt x="56" y="423"/>
                </a:lnTo>
                <a:close/>
                <a:moveTo>
                  <a:pt x="56" y="338"/>
                </a:moveTo>
                <a:lnTo>
                  <a:pt x="56" y="310"/>
                </a:lnTo>
                <a:lnTo>
                  <a:pt x="28" y="310"/>
                </a:lnTo>
                <a:lnTo>
                  <a:pt x="28" y="338"/>
                </a:lnTo>
                <a:lnTo>
                  <a:pt x="56" y="338"/>
                </a:lnTo>
                <a:close/>
                <a:moveTo>
                  <a:pt x="56" y="254"/>
                </a:moveTo>
                <a:lnTo>
                  <a:pt x="56" y="225"/>
                </a:lnTo>
                <a:lnTo>
                  <a:pt x="28" y="225"/>
                </a:lnTo>
                <a:lnTo>
                  <a:pt x="28" y="254"/>
                </a:lnTo>
                <a:lnTo>
                  <a:pt x="56" y="254"/>
                </a:lnTo>
                <a:close/>
                <a:moveTo>
                  <a:pt x="56" y="169"/>
                </a:moveTo>
                <a:lnTo>
                  <a:pt x="56" y="141"/>
                </a:lnTo>
                <a:lnTo>
                  <a:pt x="28" y="141"/>
                </a:lnTo>
                <a:lnTo>
                  <a:pt x="28" y="169"/>
                </a:lnTo>
                <a:lnTo>
                  <a:pt x="56" y="169"/>
                </a:lnTo>
                <a:close/>
                <a:moveTo>
                  <a:pt x="56" y="84"/>
                </a:moveTo>
                <a:lnTo>
                  <a:pt x="56" y="56"/>
                </a:lnTo>
                <a:lnTo>
                  <a:pt x="28" y="56"/>
                </a:lnTo>
                <a:lnTo>
                  <a:pt x="28" y="84"/>
                </a:lnTo>
                <a:lnTo>
                  <a:pt x="56" y="84"/>
                </a:lnTo>
                <a:close/>
                <a:moveTo>
                  <a:pt x="367" y="395"/>
                </a:moveTo>
                <a:lnTo>
                  <a:pt x="367" y="254"/>
                </a:lnTo>
                <a:lnTo>
                  <a:pt x="85" y="254"/>
                </a:lnTo>
                <a:lnTo>
                  <a:pt x="85" y="395"/>
                </a:lnTo>
                <a:lnTo>
                  <a:pt x="367" y="395"/>
                </a:lnTo>
                <a:close/>
                <a:moveTo>
                  <a:pt x="367" y="197"/>
                </a:moveTo>
                <a:lnTo>
                  <a:pt x="367" y="56"/>
                </a:lnTo>
                <a:lnTo>
                  <a:pt x="85" y="56"/>
                </a:lnTo>
                <a:lnTo>
                  <a:pt x="85" y="197"/>
                </a:lnTo>
                <a:lnTo>
                  <a:pt x="367" y="197"/>
                </a:lnTo>
                <a:close/>
                <a:moveTo>
                  <a:pt x="423" y="423"/>
                </a:moveTo>
                <a:lnTo>
                  <a:pt x="423" y="395"/>
                </a:lnTo>
                <a:lnTo>
                  <a:pt x="395" y="395"/>
                </a:lnTo>
                <a:lnTo>
                  <a:pt x="395" y="423"/>
                </a:lnTo>
                <a:lnTo>
                  <a:pt x="423" y="423"/>
                </a:lnTo>
                <a:close/>
                <a:moveTo>
                  <a:pt x="423" y="338"/>
                </a:moveTo>
                <a:lnTo>
                  <a:pt x="423" y="310"/>
                </a:lnTo>
                <a:lnTo>
                  <a:pt x="395" y="310"/>
                </a:lnTo>
                <a:lnTo>
                  <a:pt x="395" y="338"/>
                </a:lnTo>
                <a:lnTo>
                  <a:pt x="423" y="338"/>
                </a:lnTo>
                <a:close/>
                <a:moveTo>
                  <a:pt x="423" y="254"/>
                </a:moveTo>
                <a:lnTo>
                  <a:pt x="423" y="225"/>
                </a:lnTo>
                <a:lnTo>
                  <a:pt x="395" y="225"/>
                </a:lnTo>
                <a:lnTo>
                  <a:pt x="395" y="254"/>
                </a:lnTo>
                <a:lnTo>
                  <a:pt x="423" y="254"/>
                </a:lnTo>
                <a:close/>
                <a:moveTo>
                  <a:pt x="423" y="169"/>
                </a:moveTo>
                <a:lnTo>
                  <a:pt x="423" y="141"/>
                </a:lnTo>
                <a:lnTo>
                  <a:pt x="395" y="141"/>
                </a:lnTo>
                <a:lnTo>
                  <a:pt x="395" y="169"/>
                </a:lnTo>
                <a:lnTo>
                  <a:pt x="423" y="169"/>
                </a:lnTo>
                <a:close/>
                <a:moveTo>
                  <a:pt x="423" y="84"/>
                </a:moveTo>
                <a:lnTo>
                  <a:pt x="423" y="56"/>
                </a:lnTo>
                <a:lnTo>
                  <a:pt x="395" y="56"/>
                </a:lnTo>
                <a:lnTo>
                  <a:pt x="395" y="84"/>
                </a:lnTo>
                <a:lnTo>
                  <a:pt x="423" y="84"/>
                </a:lnTo>
                <a:close/>
              </a:path>
            </a:pathLst>
          </a:custGeom>
          <a:solidFill>
            <a:schemeClr val="tx1">
              <a:lumMod val="90000"/>
              <a:lumOff val="10000"/>
            </a:schemeClr>
          </a:solidFill>
          <a:ln>
            <a:noFill/>
          </a:ln>
          <a:effectLst/>
          <a:extLst/>
        </p:spPr>
        <p:txBody>
          <a:bodyPr wrap="none" anchor="ctr"/>
          <a:lstStyle/>
          <a:p>
            <a:endParaRPr lang="en-US"/>
          </a:p>
        </p:txBody>
      </p:sp>
      <p:sp>
        <p:nvSpPr>
          <p:cNvPr id="433" name="Freeform 425"/>
          <p:cNvSpPr>
            <a:spLocks noChangeArrowheads="1"/>
          </p:cNvSpPr>
          <p:nvPr/>
        </p:nvSpPr>
        <p:spPr bwMode="auto">
          <a:xfrm>
            <a:off x="5468610" y="3261353"/>
            <a:ext cx="131763" cy="150813"/>
          </a:xfrm>
          <a:custGeom>
            <a:avLst/>
            <a:gdLst>
              <a:gd name="T0" fmla="*/ 85 w 368"/>
              <a:gd name="T1" fmla="*/ 56 h 419"/>
              <a:gd name="T2" fmla="*/ 367 w 368"/>
              <a:gd name="T3" fmla="*/ 0 h 419"/>
              <a:gd name="T4" fmla="*/ 367 w 368"/>
              <a:gd name="T5" fmla="*/ 28 h 419"/>
              <a:gd name="T6" fmla="*/ 367 w 368"/>
              <a:gd name="T7" fmla="*/ 56 h 419"/>
              <a:gd name="T8" fmla="*/ 367 w 368"/>
              <a:gd name="T9" fmla="*/ 310 h 419"/>
              <a:gd name="T10" fmla="*/ 367 w 368"/>
              <a:gd name="T11" fmla="*/ 310 h 419"/>
              <a:gd name="T12" fmla="*/ 297 w 368"/>
              <a:gd name="T13" fmla="*/ 361 h 419"/>
              <a:gd name="T14" fmla="*/ 226 w 368"/>
              <a:gd name="T15" fmla="*/ 305 h 419"/>
              <a:gd name="T16" fmla="*/ 297 w 368"/>
              <a:gd name="T17" fmla="*/ 248 h 419"/>
              <a:gd name="T18" fmla="*/ 311 w 368"/>
              <a:gd name="T19" fmla="*/ 249 h 419"/>
              <a:gd name="T20" fmla="*/ 311 w 368"/>
              <a:gd name="T21" fmla="*/ 68 h 419"/>
              <a:gd name="T22" fmla="*/ 142 w 368"/>
              <a:gd name="T23" fmla="*/ 102 h 419"/>
              <a:gd name="T24" fmla="*/ 142 w 368"/>
              <a:gd name="T25" fmla="*/ 367 h 419"/>
              <a:gd name="T26" fmla="*/ 141 w 368"/>
              <a:gd name="T27" fmla="*/ 367 h 419"/>
              <a:gd name="T28" fmla="*/ 71 w 368"/>
              <a:gd name="T29" fmla="*/ 418 h 419"/>
              <a:gd name="T30" fmla="*/ 0 w 368"/>
              <a:gd name="T31" fmla="*/ 361 h 419"/>
              <a:gd name="T32" fmla="*/ 71 w 368"/>
              <a:gd name="T33" fmla="*/ 305 h 419"/>
              <a:gd name="T34" fmla="*/ 85 w 368"/>
              <a:gd name="T35" fmla="*/ 306 h 419"/>
              <a:gd name="T36" fmla="*/ 85 w 368"/>
              <a:gd name="T37" fmla="*/ 113 h 419"/>
              <a:gd name="T38" fmla="*/ 85 w 368"/>
              <a:gd name="T39" fmla="*/ 5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419">
                <a:moveTo>
                  <a:pt x="85" y="56"/>
                </a:moveTo>
                <a:lnTo>
                  <a:pt x="367" y="0"/>
                </a:lnTo>
                <a:lnTo>
                  <a:pt x="367" y="28"/>
                </a:lnTo>
                <a:lnTo>
                  <a:pt x="367" y="56"/>
                </a:lnTo>
                <a:lnTo>
                  <a:pt x="367" y="310"/>
                </a:lnTo>
                <a:lnTo>
                  <a:pt x="367" y="310"/>
                </a:lnTo>
                <a:cubicBezTo>
                  <a:pt x="363" y="339"/>
                  <a:pt x="333" y="361"/>
                  <a:pt x="297" y="361"/>
                </a:cubicBezTo>
                <a:cubicBezTo>
                  <a:pt x="258" y="361"/>
                  <a:pt x="226" y="336"/>
                  <a:pt x="226" y="305"/>
                </a:cubicBezTo>
                <a:cubicBezTo>
                  <a:pt x="226" y="274"/>
                  <a:pt x="258" y="248"/>
                  <a:pt x="297" y="248"/>
                </a:cubicBezTo>
                <a:cubicBezTo>
                  <a:pt x="302" y="248"/>
                  <a:pt x="306" y="249"/>
                  <a:pt x="311" y="249"/>
                </a:cubicBezTo>
                <a:lnTo>
                  <a:pt x="311" y="68"/>
                </a:lnTo>
                <a:lnTo>
                  <a:pt x="142" y="102"/>
                </a:lnTo>
                <a:lnTo>
                  <a:pt x="142" y="367"/>
                </a:lnTo>
                <a:lnTo>
                  <a:pt x="141" y="367"/>
                </a:lnTo>
                <a:cubicBezTo>
                  <a:pt x="137" y="395"/>
                  <a:pt x="108" y="418"/>
                  <a:pt x="71" y="418"/>
                </a:cubicBezTo>
                <a:cubicBezTo>
                  <a:pt x="32" y="418"/>
                  <a:pt x="0" y="392"/>
                  <a:pt x="0" y="361"/>
                </a:cubicBezTo>
                <a:cubicBezTo>
                  <a:pt x="0" y="330"/>
                  <a:pt x="32" y="305"/>
                  <a:pt x="71" y="305"/>
                </a:cubicBezTo>
                <a:cubicBezTo>
                  <a:pt x="76" y="305"/>
                  <a:pt x="81" y="305"/>
                  <a:pt x="85" y="306"/>
                </a:cubicBezTo>
                <a:lnTo>
                  <a:pt x="85" y="113"/>
                </a:lnTo>
                <a:lnTo>
                  <a:pt x="85" y="56"/>
                </a:lnTo>
              </a:path>
            </a:pathLst>
          </a:custGeom>
          <a:solidFill>
            <a:schemeClr val="tx1">
              <a:lumMod val="90000"/>
              <a:lumOff val="10000"/>
            </a:schemeClr>
          </a:solidFill>
          <a:ln>
            <a:noFill/>
          </a:ln>
          <a:effectLst/>
          <a:extLst/>
        </p:spPr>
        <p:txBody>
          <a:bodyPr wrap="none" anchor="ctr"/>
          <a:lstStyle/>
          <a:p>
            <a:endParaRPr lang="en-US"/>
          </a:p>
        </p:txBody>
      </p:sp>
      <p:sp>
        <p:nvSpPr>
          <p:cNvPr id="434" name="Freeform 426"/>
          <p:cNvSpPr>
            <a:spLocks noChangeArrowheads="1"/>
          </p:cNvSpPr>
          <p:nvPr/>
        </p:nvSpPr>
        <p:spPr bwMode="auto">
          <a:xfrm>
            <a:off x="3858885" y="1756403"/>
            <a:ext cx="50800" cy="112713"/>
          </a:xfrm>
          <a:custGeom>
            <a:avLst/>
            <a:gdLst>
              <a:gd name="T0" fmla="*/ 0 w 143"/>
              <a:gd name="T1" fmla="*/ 0 h 312"/>
              <a:gd name="T2" fmla="*/ 142 w 143"/>
              <a:gd name="T3" fmla="*/ 0 h 312"/>
              <a:gd name="T4" fmla="*/ 142 w 143"/>
              <a:gd name="T5" fmla="*/ 311 h 312"/>
              <a:gd name="T6" fmla="*/ 0 w 143"/>
              <a:gd name="T7" fmla="*/ 311 h 312"/>
              <a:gd name="T8" fmla="*/ 0 w 143"/>
              <a:gd name="T9" fmla="*/ 0 h 312"/>
              <a:gd name="T10" fmla="*/ 57 w 143"/>
              <a:gd name="T11" fmla="*/ 254 h 312"/>
              <a:gd name="T12" fmla="*/ 57 w 143"/>
              <a:gd name="T13" fmla="*/ 226 h 312"/>
              <a:gd name="T14" fmla="*/ 29 w 143"/>
              <a:gd name="T15" fmla="*/ 226 h 312"/>
              <a:gd name="T16" fmla="*/ 29 w 143"/>
              <a:gd name="T17" fmla="*/ 254 h 312"/>
              <a:gd name="T18" fmla="*/ 57 w 143"/>
              <a:gd name="T19" fmla="*/ 254 h 312"/>
              <a:gd name="T20" fmla="*/ 57 w 143"/>
              <a:gd name="T21" fmla="*/ 198 h 312"/>
              <a:gd name="T22" fmla="*/ 57 w 143"/>
              <a:gd name="T23" fmla="*/ 170 h 312"/>
              <a:gd name="T24" fmla="*/ 29 w 143"/>
              <a:gd name="T25" fmla="*/ 170 h 312"/>
              <a:gd name="T26" fmla="*/ 29 w 143"/>
              <a:gd name="T27" fmla="*/ 198 h 312"/>
              <a:gd name="T28" fmla="*/ 57 w 143"/>
              <a:gd name="T29" fmla="*/ 198 h 312"/>
              <a:gd name="T30" fmla="*/ 57 w 143"/>
              <a:gd name="T31" fmla="*/ 141 h 312"/>
              <a:gd name="T32" fmla="*/ 57 w 143"/>
              <a:gd name="T33" fmla="*/ 113 h 312"/>
              <a:gd name="T34" fmla="*/ 29 w 143"/>
              <a:gd name="T35" fmla="*/ 113 h 312"/>
              <a:gd name="T36" fmla="*/ 29 w 143"/>
              <a:gd name="T37" fmla="*/ 141 h 312"/>
              <a:gd name="T38" fmla="*/ 57 w 143"/>
              <a:gd name="T39" fmla="*/ 141 h 312"/>
              <a:gd name="T40" fmla="*/ 57 w 143"/>
              <a:gd name="T41" fmla="*/ 85 h 312"/>
              <a:gd name="T42" fmla="*/ 57 w 143"/>
              <a:gd name="T43" fmla="*/ 57 h 312"/>
              <a:gd name="T44" fmla="*/ 29 w 143"/>
              <a:gd name="T45" fmla="*/ 57 h 312"/>
              <a:gd name="T46" fmla="*/ 29 w 143"/>
              <a:gd name="T47" fmla="*/ 85 h 312"/>
              <a:gd name="T48" fmla="*/ 57 w 143"/>
              <a:gd name="T49" fmla="*/ 85 h 312"/>
              <a:gd name="T50" fmla="*/ 113 w 143"/>
              <a:gd name="T51" fmla="*/ 254 h 312"/>
              <a:gd name="T52" fmla="*/ 113 w 143"/>
              <a:gd name="T53" fmla="*/ 226 h 312"/>
              <a:gd name="T54" fmla="*/ 85 w 143"/>
              <a:gd name="T55" fmla="*/ 226 h 312"/>
              <a:gd name="T56" fmla="*/ 85 w 143"/>
              <a:gd name="T57" fmla="*/ 254 h 312"/>
              <a:gd name="T58" fmla="*/ 113 w 143"/>
              <a:gd name="T59" fmla="*/ 254 h 312"/>
              <a:gd name="T60" fmla="*/ 113 w 143"/>
              <a:gd name="T61" fmla="*/ 198 h 312"/>
              <a:gd name="T62" fmla="*/ 113 w 143"/>
              <a:gd name="T63" fmla="*/ 170 h 312"/>
              <a:gd name="T64" fmla="*/ 85 w 143"/>
              <a:gd name="T65" fmla="*/ 170 h 312"/>
              <a:gd name="T66" fmla="*/ 85 w 143"/>
              <a:gd name="T67" fmla="*/ 198 h 312"/>
              <a:gd name="T68" fmla="*/ 113 w 143"/>
              <a:gd name="T69" fmla="*/ 198 h 312"/>
              <a:gd name="T70" fmla="*/ 113 w 143"/>
              <a:gd name="T71" fmla="*/ 141 h 312"/>
              <a:gd name="T72" fmla="*/ 113 w 143"/>
              <a:gd name="T73" fmla="*/ 113 h 312"/>
              <a:gd name="T74" fmla="*/ 85 w 143"/>
              <a:gd name="T75" fmla="*/ 113 h 312"/>
              <a:gd name="T76" fmla="*/ 85 w 143"/>
              <a:gd name="T77" fmla="*/ 141 h 312"/>
              <a:gd name="T78" fmla="*/ 113 w 143"/>
              <a:gd name="T79" fmla="*/ 141 h 312"/>
              <a:gd name="T80" fmla="*/ 113 w 143"/>
              <a:gd name="T81" fmla="*/ 85 h 312"/>
              <a:gd name="T82" fmla="*/ 113 w 143"/>
              <a:gd name="T83" fmla="*/ 57 h 312"/>
              <a:gd name="T84" fmla="*/ 85 w 143"/>
              <a:gd name="T85" fmla="*/ 57 h 312"/>
              <a:gd name="T86" fmla="*/ 85 w 143"/>
              <a:gd name="T87" fmla="*/ 85 h 312"/>
              <a:gd name="T88" fmla="*/ 113 w 143"/>
              <a:gd name="T89" fmla="*/ 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 h="312">
                <a:moveTo>
                  <a:pt x="0" y="0"/>
                </a:moveTo>
                <a:lnTo>
                  <a:pt x="142" y="0"/>
                </a:lnTo>
                <a:lnTo>
                  <a:pt x="142" y="311"/>
                </a:lnTo>
                <a:lnTo>
                  <a:pt x="0" y="311"/>
                </a:lnTo>
                <a:lnTo>
                  <a:pt x="0" y="0"/>
                </a:lnTo>
                <a:close/>
                <a:moveTo>
                  <a:pt x="57" y="254"/>
                </a:moveTo>
                <a:lnTo>
                  <a:pt x="57" y="226"/>
                </a:lnTo>
                <a:lnTo>
                  <a:pt x="29" y="226"/>
                </a:lnTo>
                <a:lnTo>
                  <a:pt x="29" y="254"/>
                </a:lnTo>
                <a:lnTo>
                  <a:pt x="57" y="254"/>
                </a:lnTo>
                <a:close/>
                <a:moveTo>
                  <a:pt x="57" y="198"/>
                </a:moveTo>
                <a:lnTo>
                  <a:pt x="57" y="170"/>
                </a:lnTo>
                <a:lnTo>
                  <a:pt x="29" y="170"/>
                </a:lnTo>
                <a:lnTo>
                  <a:pt x="29" y="198"/>
                </a:lnTo>
                <a:lnTo>
                  <a:pt x="57" y="198"/>
                </a:lnTo>
                <a:close/>
                <a:moveTo>
                  <a:pt x="57" y="141"/>
                </a:moveTo>
                <a:lnTo>
                  <a:pt x="57" y="113"/>
                </a:lnTo>
                <a:lnTo>
                  <a:pt x="29" y="113"/>
                </a:lnTo>
                <a:lnTo>
                  <a:pt x="29" y="141"/>
                </a:lnTo>
                <a:lnTo>
                  <a:pt x="57" y="141"/>
                </a:lnTo>
                <a:close/>
                <a:moveTo>
                  <a:pt x="57" y="85"/>
                </a:moveTo>
                <a:lnTo>
                  <a:pt x="57" y="57"/>
                </a:lnTo>
                <a:lnTo>
                  <a:pt x="29" y="57"/>
                </a:lnTo>
                <a:lnTo>
                  <a:pt x="29" y="85"/>
                </a:lnTo>
                <a:lnTo>
                  <a:pt x="57" y="85"/>
                </a:lnTo>
                <a:close/>
                <a:moveTo>
                  <a:pt x="113" y="254"/>
                </a:moveTo>
                <a:lnTo>
                  <a:pt x="113" y="226"/>
                </a:lnTo>
                <a:lnTo>
                  <a:pt x="85" y="226"/>
                </a:lnTo>
                <a:lnTo>
                  <a:pt x="85" y="254"/>
                </a:lnTo>
                <a:lnTo>
                  <a:pt x="113" y="254"/>
                </a:lnTo>
                <a:close/>
                <a:moveTo>
                  <a:pt x="113" y="198"/>
                </a:moveTo>
                <a:lnTo>
                  <a:pt x="113" y="170"/>
                </a:lnTo>
                <a:lnTo>
                  <a:pt x="85" y="170"/>
                </a:lnTo>
                <a:lnTo>
                  <a:pt x="85" y="198"/>
                </a:lnTo>
                <a:lnTo>
                  <a:pt x="113" y="198"/>
                </a:lnTo>
                <a:close/>
                <a:moveTo>
                  <a:pt x="113" y="141"/>
                </a:moveTo>
                <a:lnTo>
                  <a:pt x="113" y="113"/>
                </a:lnTo>
                <a:lnTo>
                  <a:pt x="85" y="113"/>
                </a:lnTo>
                <a:lnTo>
                  <a:pt x="85" y="141"/>
                </a:lnTo>
                <a:lnTo>
                  <a:pt x="113" y="141"/>
                </a:lnTo>
                <a:close/>
                <a:moveTo>
                  <a:pt x="113" y="85"/>
                </a:moveTo>
                <a:lnTo>
                  <a:pt x="113" y="57"/>
                </a:lnTo>
                <a:lnTo>
                  <a:pt x="85" y="57"/>
                </a:lnTo>
                <a:lnTo>
                  <a:pt x="85" y="85"/>
                </a:lnTo>
                <a:lnTo>
                  <a:pt x="113" y="85"/>
                </a:lnTo>
                <a:close/>
              </a:path>
            </a:pathLst>
          </a:custGeom>
          <a:solidFill>
            <a:schemeClr val="tx1">
              <a:lumMod val="90000"/>
              <a:lumOff val="10000"/>
            </a:schemeClr>
          </a:solidFill>
          <a:ln>
            <a:noFill/>
          </a:ln>
          <a:effectLst/>
          <a:extLst/>
        </p:spPr>
        <p:txBody>
          <a:bodyPr wrap="none" anchor="ctr"/>
          <a:lstStyle/>
          <a:p>
            <a:endParaRPr lang="en-US"/>
          </a:p>
        </p:txBody>
      </p:sp>
      <p:sp>
        <p:nvSpPr>
          <p:cNvPr id="435" name="Freeform 427"/>
          <p:cNvSpPr>
            <a:spLocks noChangeArrowheads="1"/>
          </p:cNvSpPr>
          <p:nvPr/>
        </p:nvSpPr>
        <p:spPr bwMode="auto">
          <a:xfrm>
            <a:off x="3757285" y="1705603"/>
            <a:ext cx="92075" cy="163513"/>
          </a:xfrm>
          <a:custGeom>
            <a:avLst/>
            <a:gdLst>
              <a:gd name="T0" fmla="*/ 253 w 254"/>
              <a:gd name="T1" fmla="*/ 226 h 453"/>
              <a:gd name="T2" fmla="*/ 0 w 254"/>
              <a:gd name="T3" fmla="*/ 452 h 453"/>
              <a:gd name="T4" fmla="*/ 29 w 254"/>
              <a:gd name="T5" fmla="*/ 198 h 453"/>
              <a:gd name="T6" fmla="*/ 57 w 254"/>
              <a:gd name="T7" fmla="*/ 113 h 453"/>
              <a:gd name="T8" fmla="*/ 113 w 254"/>
              <a:gd name="T9" fmla="*/ 57 h 453"/>
              <a:gd name="T10" fmla="*/ 141 w 254"/>
              <a:gd name="T11" fmla="*/ 0 h 453"/>
              <a:gd name="T12" fmla="*/ 169 w 254"/>
              <a:gd name="T13" fmla="*/ 57 h 453"/>
              <a:gd name="T14" fmla="*/ 197 w 254"/>
              <a:gd name="T15" fmla="*/ 198 h 453"/>
              <a:gd name="T16" fmla="*/ 141 w 254"/>
              <a:gd name="T17" fmla="*/ 113 h 453"/>
              <a:gd name="T18" fmla="*/ 169 w 254"/>
              <a:gd name="T19" fmla="*/ 141 h 453"/>
              <a:gd name="T20" fmla="*/ 141 w 254"/>
              <a:gd name="T21" fmla="*/ 113 h 453"/>
              <a:gd name="T22" fmla="*/ 85 w 254"/>
              <a:gd name="T23" fmla="*/ 141 h 453"/>
              <a:gd name="T24" fmla="*/ 113 w 254"/>
              <a:gd name="T25" fmla="*/ 113 h 453"/>
              <a:gd name="T26" fmla="*/ 85 w 254"/>
              <a:gd name="T27" fmla="*/ 395 h 453"/>
              <a:gd name="T28" fmla="*/ 57 w 254"/>
              <a:gd name="T29" fmla="*/ 367 h 453"/>
              <a:gd name="T30" fmla="*/ 85 w 254"/>
              <a:gd name="T31" fmla="*/ 395 h 453"/>
              <a:gd name="T32" fmla="*/ 85 w 254"/>
              <a:gd name="T33" fmla="*/ 311 h 453"/>
              <a:gd name="T34" fmla="*/ 57 w 254"/>
              <a:gd name="T35" fmla="*/ 339 h 453"/>
              <a:gd name="T36" fmla="*/ 85 w 254"/>
              <a:gd name="T37" fmla="*/ 282 h 453"/>
              <a:gd name="T38" fmla="*/ 57 w 254"/>
              <a:gd name="T39" fmla="*/ 254 h 453"/>
              <a:gd name="T40" fmla="*/ 85 w 254"/>
              <a:gd name="T41" fmla="*/ 282 h 453"/>
              <a:gd name="T42" fmla="*/ 85 w 254"/>
              <a:gd name="T43" fmla="*/ 198 h 453"/>
              <a:gd name="T44" fmla="*/ 113 w 254"/>
              <a:gd name="T45" fmla="*/ 169 h 453"/>
              <a:gd name="T46" fmla="*/ 141 w 254"/>
              <a:gd name="T47" fmla="*/ 395 h 453"/>
              <a:gd name="T48" fmla="*/ 113 w 254"/>
              <a:gd name="T49" fmla="*/ 367 h 453"/>
              <a:gd name="T50" fmla="*/ 141 w 254"/>
              <a:gd name="T51" fmla="*/ 395 h 453"/>
              <a:gd name="T52" fmla="*/ 141 w 254"/>
              <a:gd name="T53" fmla="*/ 311 h 453"/>
              <a:gd name="T54" fmla="*/ 113 w 254"/>
              <a:gd name="T55" fmla="*/ 339 h 453"/>
              <a:gd name="T56" fmla="*/ 141 w 254"/>
              <a:gd name="T57" fmla="*/ 282 h 453"/>
              <a:gd name="T58" fmla="*/ 113 w 254"/>
              <a:gd name="T59" fmla="*/ 254 h 453"/>
              <a:gd name="T60" fmla="*/ 141 w 254"/>
              <a:gd name="T61" fmla="*/ 282 h 453"/>
              <a:gd name="T62" fmla="*/ 141 w 254"/>
              <a:gd name="T63" fmla="*/ 198 h 453"/>
              <a:gd name="T64" fmla="*/ 169 w 254"/>
              <a:gd name="T65" fmla="*/ 169 h 453"/>
              <a:gd name="T66" fmla="*/ 197 w 254"/>
              <a:gd name="T67" fmla="*/ 395 h 453"/>
              <a:gd name="T68" fmla="*/ 169 w 254"/>
              <a:gd name="T69" fmla="*/ 367 h 453"/>
              <a:gd name="T70" fmla="*/ 197 w 254"/>
              <a:gd name="T71" fmla="*/ 395 h 453"/>
              <a:gd name="T72" fmla="*/ 197 w 254"/>
              <a:gd name="T73" fmla="*/ 311 h 453"/>
              <a:gd name="T74" fmla="*/ 169 w 254"/>
              <a:gd name="T75" fmla="*/ 339 h 453"/>
              <a:gd name="T76" fmla="*/ 197 w 254"/>
              <a:gd name="T77" fmla="*/ 282 h 453"/>
              <a:gd name="T78" fmla="*/ 169 w 254"/>
              <a:gd name="T79" fmla="*/ 254 h 453"/>
              <a:gd name="T80" fmla="*/ 197 w 254"/>
              <a:gd name="T81" fmla="*/ 2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4" h="453">
                <a:moveTo>
                  <a:pt x="225" y="198"/>
                </a:moveTo>
                <a:lnTo>
                  <a:pt x="253" y="226"/>
                </a:lnTo>
                <a:lnTo>
                  <a:pt x="253" y="452"/>
                </a:lnTo>
                <a:lnTo>
                  <a:pt x="0" y="452"/>
                </a:lnTo>
                <a:lnTo>
                  <a:pt x="0" y="226"/>
                </a:lnTo>
                <a:lnTo>
                  <a:pt x="29" y="198"/>
                </a:lnTo>
                <a:lnTo>
                  <a:pt x="57" y="198"/>
                </a:lnTo>
                <a:lnTo>
                  <a:pt x="57" y="113"/>
                </a:lnTo>
                <a:lnTo>
                  <a:pt x="85" y="57"/>
                </a:lnTo>
                <a:lnTo>
                  <a:pt x="113" y="57"/>
                </a:lnTo>
                <a:lnTo>
                  <a:pt x="113" y="0"/>
                </a:lnTo>
                <a:lnTo>
                  <a:pt x="141" y="0"/>
                </a:lnTo>
                <a:lnTo>
                  <a:pt x="141" y="57"/>
                </a:lnTo>
                <a:lnTo>
                  <a:pt x="169" y="57"/>
                </a:lnTo>
                <a:lnTo>
                  <a:pt x="197" y="113"/>
                </a:lnTo>
                <a:lnTo>
                  <a:pt x="197" y="198"/>
                </a:lnTo>
                <a:lnTo>
                  <a:pt x="225" y="198"/>
                </a:lnTo>
                <a:close/>
                <a:moveTo>
                  <a:pt x="141" y="113"/>
                </a:moveTo>
                <a:lnTo>
                  <a:pt x="141" y="141"/>
                </a:lnTo>
                <a:lnTo>
                  <a:pt x="169" y="141"/>
                </a:lnTo>
                <a:lnTo>
                  <a:pt x="169" y="113"/>
                </a:lnTo>
                <a:lnTo>
                  <a:pt x="141" y="113"/>
                </a:lnTo>
                <a:close/>
                <a:moveTo>
                  <a:pt x="85" y="113"/>
                </a:moveTo>
                <a:lnTo>
                  <a:pt x="85" y="141"/>
                </a:lnTo>
                <a:lnTo>
                  <a:pt x="113" y="141"/>
                </a:lnTo>
                <a:lnTo>
                  <a:pt x="113" y="113"/>
                </a:lnTo>
                <a:lnTo>
                  <a:pt x="85" y="113"/>
                </a:lnTo>
                <a:close/>
                <a:moveTo>
                  <a:pt x="85" y="395"/>
                </a:moveTo>
                <a:lnTo>
                  <a:pt x="85" y="367"/>
                </a:lnTo>
                <a:lnTo>
                  <a:pt x="57" y="367"/>
                </a:lnTo>
                <a:lnTo>
                  <a:pt x="57" y="395"/>
                </a:lnTo>
                <a:lnTo>
                  <a:pt x="85" y="395"/>
                </a:lnTo>
                <a:close/>
                <a:moveTo>
                  <a:pt x="85" y="339"/>
                </a:moveTo>
                <a:lnTo>
                  <a:pt x="85" y="311"/>
                </a:lnTo>
                <a:lnTo>
                  <a:pt x="57" y="311"/>
                </a:lnTo>
                <a:lnTo>
                  <a:pt x="57" y="339"/>
                </a:lnTo>
                <a:lnTo>
                  <a:pt x="85" y="339"/>
                </a:lnTo>
                <a:close/>
                <a:moveTo>
                  <a:pt x="85" y="282"/>
                </a:moveTo>
                <a:lnTo>
                  <a:pt x="85" y="254"/>
                </a:lnTo>
                <a:lnTo>
                  <a:pt x="57" y="254"/>
                </a:lnTo>
                <a:lnTo>
                  <a:pt x="57" y="282"/>
                </a:lnTo>
                <a:lnTo>
                  <a:pt x="85" y="282"/>
                </a:lnTo>
                <a:close/>
                <a:moveTo>
                  <a:pt x="85" y="169"/>
                </a:moveTo>
                <a:lnTo>
                  <a:pt x="85" y="198"/>
                </a:lnTo>
                <a:lnTo>
                  <a:pt x="113" y="198"/>
                </a:lnTo>
                <a:lnTo>
                  <a:pt x="113" y="169"/>
                </a:lnTo>
                <a:lnTo>
                  <a:pt x="85" y="169"/>
                </a:lnTo>
                <a:close/>
                <a:moveTo>
                  <a:pt x="141" y="395"/>
                </a:moveTo>
                <a:lnTo>
                  <a:pt x="141" y="367"/>
                </a:lnTo>
                <a:lnTo>
                  <a:pt x="113" y="367"/>
                </a:lnTo>
                <a:lnTo>
                  <a:pt x="113" y="395"/>
                </a:lnTo>
                <a:lnTo>
                  <a:pt x="141" y="395"/>
                </a:lnTo>
                <a:close/>
                <a:moveTo>
                  <a:pt x="141" y="339"/>
                </a:moveTo>
                <a:lnTo>
                  <a:pt x="141" y="311"/>
                </a:lnTo>
                <a:lnTo>
                  <a:pt x="113" y="311"/>
                </a:lnTo>
                <a:lnTo>
                  <a:pt x="113" y="339"/>
                </a:lnTo>
                <a:lnTo>
                  <a:pt x="141" y="339"/>
                </a:lnTo>
                <a:close/>
                <a:moveTo>
                  <a:pt x="141" y="282"/>
                </a:moveTo>
                <a:lnTo>
                  <a:pt x="141" y="254"/>
                </a:lnTo>
                <a:lnTo>
                  <a:pt x="113" y="254"/>
                </a:lnTo>
                <a:lnTo>
                  <a:pt x="113" y="282"/>
                </a:lnTo>
                <a:lnTo>
                  <a:pt x="141" y="282"/>
                </a:lnTo>
                <a:close/>
                <a:moveTo>
                  <a:pt x="141" y="169"/>
                </a:moveTo>
                <a:lnTo>
                  <a:pt x="141" y="198"/>
                </a:lnTo>
                <a:lnTo>
                  <a:pt x="169" y="198"/>
                </a:lnTo>
                <a:lnTo>
                  <a:pt x="169" y="169"/>
                </a:lnTo>
                <a:lnTo>
                  <a:pt x="141" y="169"/>
                </a:lnTo>
                <a:close/>
                <a:moveTo>
                  <a:pt x="197" y="395"/>
                </a:moveTo>
                <a:lnTo>
                  <a:pt x="197" y="367"/>
                </a:lnTo>
                <a:lnTo>
                  <a:pt x="169" y="367"/>
                </a:lnTo>
                <a:lnTo>
                  <a:pt x="169" y="395"/>
                </a:lnTo>
                <a:lnTo>
                  <a:pt x="197" y="395"/>
                </a:lnTo>
                <a:close/>
                <a:moveTo>
                  <a:pt x="197" y="339"/>
                </a:moveTo>
                <a:lnTo>
                  <a:pt x="197" y="311"/>
                </a:lnTo>
                <a:lnTo>
                  <a:pt x="169" y="311"/>
                </a:lnTo>
                <a:lnTo>
                  <a:pt x="169" y="339"/>
                </a:lnTo>
                <a:lnTo>
                  <a:pt x="197" y="339"/>
                </a:lnTo>
                <a:close/>
                <a:moveTo>
                  <a:pt x="197" y="282"/>
                </a:moveTo>
                <a:lnTo>
                  <a:pt x="197" y="254"/>
                </a:lnTo>
                <a:lnTo>
                  <a:pt x="169" y="254"/>
                </a:lnTo>
                <a:lnTo>
                  <a:pt x="169" y="282"/>
                </a:lnTo>
                <a:lnTo>
                  <a:pt x="197" y="282"/>
                </a:lnTo>
                <a:close/>
              </a:path>
            </a:pathLst>
          </a:custGeom>
          <a:solidFill>
            <a:schemeClr val="tx1">
              <a:lumMod val="90000"/>
              <a:lumOff val="10000"/>
            </a:schemeClr>
          </a:solidFill>
          <a:ln>
            <a:noFill/>
          </a:ln>
          <a:effectLst/>
          <a:extLst/>
        </p:spPr>
        <p:txBody>
          <a:bodyPr wrap="none" anchor="ctr"/>
          <a:lstStyle/>
          <a:p>
            <a:endParaRPr lang="en-US"/>
          </a:p>
        </p:txBody>
      </p:sp>
      <p:sp>
        <p:nvSpPr>
          <p:cNvPr id="436" name="Freeform 428"/>
          <p:cNvSpPr>
            <a:spLocks noChangeArrowheads="1"/>
          </p:cNvSpPr>
          <p:nvPr/>
        </p:nvSpPr>
        <p:spPr bwMode="auto">
          <a:xfrm>
            <a:off x="1150610" y="3991603"/>
            <a:ext cx="163513" cy="161925"/>
          </a:xfrm>
          <a:custGeom>
            <a:avLst/>
            <a:gdLst>
              <a:gd name="T0" fmla="*/ 423 w 452"/>
              <a:gd name="T1" fmla="*/ 0 h 451"/>
              <a:gd name="T2" fmla="*/ 451 w 452"/>
              <a:gd name="T3" fmla="*/ 0 h 451"/>
              <a:gd name="T4" fmla="*/ 451 w 452"/>
              <a:gd name="T5" fmla="*/ 450 h 451"/>
              <a:gd name="T6" fmla="*/ 0 w 452"/>
              <a:gd name="T7" fmla="*/ 450 h 451"/>
              <a:gd name="T8" fmla="*/ 0 w 452"/>
              <a:gd name="T9" fmla="*/ 112 h 451"/>
              <a:gd name="T10" fmla="*/ 0 w 452"/>
              <a:gd name="T11" fmla="*/ 0 h 451"/>
              <a:gd name="T12" fmla="*/ 423 w 452"/>
              <a:gd name="T13" fmla="*/ 0 h 451"/>
              <a:gd name="T14" fmla="*/ 169 w 452"/>
              <a:gd name="T15" fmla="*/ 56 h 451"/>
              <a:gd name="T16" fmla="*/ 169 w 452"/>
              <a:gd name="T17" fmla="*/ 85 h 451"/>
              <a:gd name="T18" fmla="*/ 197 w 452"/>
              <a:gd name="T19" fmla="*/ 85 h 451"/>
              <a:gd name="T20" fmla="*/ 197 w 452"/>
              <a:gd name="T21" fmla="*/ 56 h 451"/>
              <a:gd name="T22" fmla="*/ 169 w 452"/>
              <a:gd name="T23" fmla="*/ 56 h 451"/>
              <a:gd name="T24" fmla="*/ 113 w 452"/>
              <a:gd name="T25" fmla="*/ 56 h 451"/>
              <a:gd name="T26" fmla="*/ 113 w 452"/>
              <a:gd name="T27" fmla="*/ 85 h 451"/>
              <a:gd name="T28" fmla="*/ 141 w 452"/>
              <a:gd name="T29" fmla="*/ 85 h 451"/>
              <a:gd name="T30" fmla="*/ 141 w 452"/>
              <a:gd name="T31" fmla="*/ 56 h 451"/>
              <a:gd name="T32" fmla="*/ 113 w 452"/>
              <a:gd name="T33" fmla="*/ 56 h 451"/>
              <a:gd name="T34" fmla="*/ 56 w 452"/>
              <a:gd name="T35" fmla="*/ 56 h 451"/>
              <a:gd name="T36" fmla="*/ 56 w 452"/>
              <a:gd name="T37" fmla="*/ 85 h 451"/>
              <a:gd name="T38" fmla="*/ 84 w 452"/>
              <a:gd name="T39" fmla="*/ 85 h 451"/>
              <a:gd name="T40" fmla="*/ 84 w 452"/>
              <a:gd name="T41" fmla="*/ 56 h 451"/>
              <a:gd name="T42" fmla="*/ 56 w 452"/>
              <a:gd name="T43" fmla="*/ 56 h 451"/>
              <a:gd name="T44" fmla="*/ 395 w 452"/>
              <a:gd name="T45" fmla="*/ 394 h 451"/>
              <a:gd name="T46" fmla="*/ 395 w 452"/>
              <a:gd name="T47" fmla="*/ 112 h 451"/>
              <a:gd name="T48" fmla="*/ 56 w 452"/>
              <a:gd name="T49" fmla="*/ 112 h 451"/>
              <a:gd name="T50" fmla="*/ 56 w 452"/>
              <a:gd name="T51" fmla="*/ 394 h 451"/>
              <a:gd name="T52" fmla="*/ 395 w 452"/>
              <a:gd name="T53"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451">
                <a:moveTo>
                  <a:pt x="423" y="0"/>
                </a:moveTo>
                <a:lnTo>
                  <a:pt x="451" y="0"/>
                </a:lnTo>
                <a:lnTo>
                  <a:pt x="451" y="450"/>
                </a:lnTo>
                <a:lnTo>
                  <a:pt x="0" y="450"/>
                </a:lnTo>
                <a:lnTo>
                  <a:pt x="0" y="112"/>
                </a:lnTo>
                <a:lnTo>
                  <a:pt x="0" y="0"/>
                </a:lnTo>
                <a:lnTo>
                  <a:pt x="423" y="0"/>
                </a:lnTo>
                <a:close/>
                <a:moveTo>
                  <a:pt x="169" y="56"/>
                </a:moveTo>
                <a:lnTo>
                  <a:pt x="169" y="85"/>
                </a:lnTo>
                <a:lnTo>
                  <a:pt x="197" y="85"/>
                </a:lnTo>
                <a:lnTo>
                  <a:pt x="197" y="56"/>
                </a:lnTo>
                <a:lnTo>
                  <a:pt x="169" y="56"/>
                </a:lnTo>
                <a:close/>
                <a:moveTo>
                  <a:pt x="113" y="56"/>
                </a:moveTo>
                <a:lnTo>
                  <a:pt x="113" y="85"/>
                </a:lnTo>
                <a:lnTo>
                  <a:pt x="141" y="85"/>
                </a:lnTo>
                <a:lnTo>
                  <a:pt x="141" y="56"/>
                </a:lnTo>
                <a:lnTo>
                  <a:pt x="113" y="56"/>
                </a:lnTo>
                <a:close/>
                <a:moveTo>
                  <a:pt x="56" y="56"/>
                </a:moveTo>
                <a:lnTo>
                  <a:pt x="56" y="85"/>
                </a:lnTo>
                <a:lnTo>
                  <a:pt x="84" y="85"/>
                </a:lnTo>
                <a:lnTo>
                  <a:pt x="84" y="56"/>
                </a:lnTo>
                <a:lnTo>
                  <a:pt x="56" y="56"/>
                </a:lnTo>
                <a:close/>
                <a:moveTo>
                  <a:pt x="395" y="394"/>
                </a:moveTo>
                <a:lnTo>
                  <a:pt x="395" y="112"/>
                </a:lnTo>
                <a:lnTo>
                  <a:pt x="56" y="112"/>
                </a:lnTo>
                <a:lnTo>
                  <a:pt x="56" y="394"/>
                </a:lnTo>
                <a:lnTo>
                  <a:pt x="395" y="394"/>
                </a:lnTo>
                <a:close/>
              </a:path>
            </a:pathLst>
          </a:custGeom>
          <a:solidFill>
            <a:schemeClr val="tx1">
              <a:lumMod val="90000"/>
              <a:lumOff val="10000"/>
            </a:schemeClr>
          </a:solidFill>
          <a:ln>
            <a:noFill/>
          </a:ln>
          <a:effectLst/>
          <a:extLst/>
        </p:spPr>
        <p:txBody>
          <a:bodyPr wrap="none" anchor="ctr"/>
          <a:lstStyle/>
          <a:p>
            <a:endParaRPr lang="en-US"/>
          </a:p>
        </p:txBody>
      </p:sp>
      <p:sp>
        <p:nvSpPr>
          <p:cNvPr id="437" name="Freeform 429"/>
          <p:cNvSpPr>
            <a:spLocks noChangeArrowheads="1"/>
          </p:cNvSpPr>
          <p:nvPr/>
        </p:nvSpPr>
        <p:spPr bwMode="auto">
          <a:xfrm>
            <a:off x="1476048" y="3991603"/>
            <a:ext cx="163512" cy="161925"/>
          </a:xfrm>
          <a:custGeom>
            <a:avLst/>
            <a:gdLst>
              <a:gd name="T0" fmla="*/ 423 w 452"/>
              <a:gd name="T1" fmla="*/ 0 h 451"/>
              <a:gd name="T2" fmla="*/ 451 w 452"/>
              <a:gd name="T3" fmla="*/ 0 h 451"/>
              <a:gd name="T4" fmla="*/ 451 w 452"/>
              <a:gd name="T5" fmla="*/ 450 h 451"/>
              <a:gd name="T6" fmla="*/ 0 w 452"/>
              <a:gd name="T7" fmla="*/ 450 h 451"/>
              <a:gd name="T8" fmla="*/ 0 w 452"/>
              <a:gd name="T9" fmla="*/ 112 h 451"/>
              <a:gd name="T10" fmla="*/ 0 w 452"/>
              <a:gd name="T11" fmla="*/ 0 h 451"/>
              <a:gd name="T12" fmla="*/ 423 w 452"/>
              <a:gd name="T13" fmla="*/ 0 h 451"/>
              <a:gd name="T14" fmla="*/ 169 w 452"/>
              <a:gd name="T15" fmla="*/ 56 h 451"/>
              <a:gd name="T16" fmla="*/ 169 w 452"/>
              <a:gd name="T17" fmla="*/ 85 h 451"/>
              <a:gd name="T18" fmla="*/ 197 w 452"/>
              <a:gd name="T19" fmla="*/ 85 h 451"/>
              <a:gd name="T20" fmla="*/ 197 w 452"/>
              <a:gd name="T21" fmla="*/ 56 h 451"/>
              <a:gd name="T22" fmla="*/ 169 w 452"/>
              <a:gd name="T23" fmla="*/ 56 h 451"/>
              <a:gd name="T24" fmla="*/ 113 w 452"/>
              <a:gd name="T25" fmla="*/ 56 h 451"/>
              <a:gd name="T26" fmla="*/ 113 w 452"/>
              <a:gd name="T27" fmla="*/ 85 h 451"/>
              <a:gd name="T28" fmla="*/ 141 w 452"/>
              <a:gd name="T29" fmla="*/ 85 h 451"/>
              <a:gd name="T30" fmla="*/ 141 w 452"/>
              <a:gd name="T31" fmla="*/ 56 h 451"/>
              <a:gd name="T32" fmla="*/ 113 w 452"/>
              <a:gd name="T33" fmla="*/ 56 h 451"/>
              <a:gd name="T34" fmla="*/ 56 w 452"/>
              <a:gd name="T35" fmla="*/ 56 h 451"/>
              <a:gd name="T36" fmla="*/ 56 w 452"/>
              <a:gd name="T37" fmla="*/ 85 h 451"/>
              <a:gd name="T38" fmla="*/ 84 w 452"/>
              <a:gd name="T39" fmla="*/ 85 h 451"/>
              <a:gd name="T40" fmla="*/ 84 w 452"/>
              <a:gd name="T41" fmla="*/ 56 h 451"/>
              <a:gd name="T42" fmla="*/ 56 w 452"/>
              <a:gd name="T43" fmla="*/ 56 h 451"/>
              <a:gd name="T44" fmla="*/ 395 w 452"/>
              <a:gd name="T45" fmla="*/ 394 h 451"/>
              <a:gd name="T46" fmla="*/ 395 w 452"/>
              <a:gd name="T47" fmla="*/ 112 h 451"/>
              <a:gd name="T48" fmla="*/ 56 w 452"/>
              <a:gd name="T49" fmla="*/ 112 h 451"/>
              <a:gd name="T50" fmla="*/ 56 w 452"/>
              <a:gd name="T51" fmla="*/ 394 h 451"/>
              <a:gd name="T52" fmla="*/ 395 w 452"/>
              <a:gd name="T53"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451">
                <a:moveTo>
                  <a:pt x="423" y="0"/>
                </a:moveTo>
                <a:lnTo>
                  <a:pt x="451" y="0"/>
                </a:lnTo>
                <a:lnTo>
                  <a:pt x="451" y="450"/>
                </a:lnTo>
                <a:lnTo>
                  <a:pt x="0" y="450"/>
                </a:lnTo>
                <a:lnTo>
                  <a:pt x="0" y="112"/>
                </a:lnTo>
                <a:lnTo>
                  <a:pt x="0" y="0"/>
                </a:lnTo>
                <a:lnTo>
                  <a:pt x="423" y="0"/>
                </a:lnTo>
                <a:close/>
                <a:moveTo>
                  <a:pt x="169" y="56"/>
                </a:moveTo>
                <a:lnTo>
                  <a:pt x="169" y="85"/>
                </a:lnTo>
                <a:lnTo>
                  <a:pt x="197" y="85"/>
                </a:lnTo>
                <a:lnTo>
                  <a:pt x="197" y="56"/>
                </a:lnTo>
                <a:lnTo>
                  <a:pt x="169" y="56"/>
                </a:lnTo>
                <a:close/>
                <a:moveTo>
                  <a:pt x="113" y="56"/>
                </a:moveTo>
                <a:lnTo>
                  <a:pt x="113" y="85"/>
                </a:lnTo>
                <a:lnTo>
                  <a:pt x="141" y="85"/>
                </a:lnTo>
                <a:lnTo>
                  <a:pt x="141" y="56"/>
                </a:lnTo>
                <a:lnTo>
                  <a:pt x="113" y="56"/>
                </a:lnTo>
                <a:close/>
                <a:moveTo>
                  <a:pt x="56" y="56"/>
                </a:moveTo>
                <a:lnTo>
                  <a:pt x="56" y="85"/>
                </a:lnTo>
                <a:lnTo>
                  <a:pt x="84" y="85"/>
                </a:lnTo>
                <a:lnTo>
                  <a:pt x="84" y="56"/>
                </a:lnTo>
                <a:lnTo>
                  <a:pt x="56" y="56"/>
                </a:lnTo>
                <a:close/>
                <a:moveTo>
                  <a:pt x="395" y="394"/>
                </a:moveTo>
                <a:lnTo>
                  <a:pt x="395" y="112"/>
                </a:lnTo>
                <a:lnTo>
                  <a:pt x="56" y="112"/>
                </a:lnTo>
                <a:lnTo>
                  <a:pt x="56" y="394"/>
                </a:lnTo>
                <a:lnTo>
                  <a:pt x="395" y="394"/>
                </a:lnTo>
                <a:close/>
              </a:path>
            </a:pathLst>
          </a:custGeom>
          <a:solidFill>
            <a:schemeClr val="tx1">
              <a:lumMod val="90000"/>
              <a:lumOff val="10000"/>
            </a:schemeClr>
          </a:solidFill>
          <a:ln>
            <a:noFill/>
          </a:ln>
          <a:effectLst/>
          <a:extLst/>
        </p:spPr>
        <p:txBody>
          <a:bodyPr wrap="none" anchor="ctr"/>
          <a:lstStyle/>
          <a:p>
            <a:endParaRPr lang="en-US"/>
          </a:p>
        </p:txBody>
      </p:sp>
      <p:sp>
        <p:nvSpPr>
          <p:cNvPr id="438" name="Freeform 430"/>
          <p:cNvSpPr>
            <a:spLocks noChangeArrowheads="1"/>
          </p:cNvSpPr>
          <p:nvPr/>
        </p:nvSpPr>
        <p:spPr bwMode="auto">
          <a:xfrm>
            <a:off x="1503035" y="4051928"/>
            <a:ext cx="109538" cy="61913"/>
          </a:xfrm>
          <a:custGeom>
            <a:avLst/>
            <a:gdLst>
              <a:gd name="T0" fmla="*/ 126 w 305"/>
              <a:gd name="T1" fmla="*/ 172 h 173"/>
              <a:gd name="T2" fmla="*/ 68 w 305"/>
              <a:gd name="T3" fmla="*/ 85 h 173"/>
              <a:gd name="T4" fmla="*/ 23 w 305"/>
              <a:gd name="T5" fmla="*/ 152 h 173"/>
              <a:gd name="T6" fmla="*/ 0 w 305"/>
              <a:gd name="T7" fmla="*/ 136 h 173"/>
              <a:gd name="T8" fmla="*/ 68 w 305"/>
              <a:gd name="T9" fmla="*/ 34 h 173"/>
              <a:gd name="T10" fmla="*/ 123 w 305"/>
              <a:gd name="T11" fmla="*/ 116 h 173"/>
              <a:gd name="T12" fmla="*/ 181 w 305"/>
              <a:gd name="T13" fmla="*/ 0 h 173"/>
              <a:gd name="T14" fmla="*/ 241 w 305"/>
              <a:gd name="T15" fmla="*/ 120 h 173"/>
              <a:gd name="T16" fmla="*/ 284 w 305"/>
              <a:gd name="T17" fmla="*/ 78 h 173"/>
              <a:gd name="T18" fmla="*/ 304 w 305"/>
              <a:gd name="T19" fmla="*/ 98 h 173"/>
              <a:gd name="T20" fmla="*/ 233 w 305"/>
              <a:gd name="T21" fmla="*/ 168 h 173"/>
              <a:gd name="T22" fmla="*/ 181 w 305"/>
              <a:gd name="T23" fmla="*/ 63 h 173"/>
              <a:gd name="T24" fmla="*/ 126 w 305"/>
              <a:gd name="T25" fmla="*/ 17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5" h="173">
                <a:moveTo>
                  <a:pt x="126" y="172"/>
                </a:moveTo>
                <a:lnTo>
                  <a:pt x="68" y="85"/>
                </a:lnTo>
                <a:lnTo>
                  <a:pt x="23" y="152"/>
                </a:lnTo>
                <a:lnTo>
                  <a:pt x="0" y="136"/>
                </a:lnTo>
                <a:lnTo>
                  <a:pt x="68" y="34"/>
                </a:lnTo>
                <a:lnTo>
                  <a:pt x="123" y="116"/>
                </a:lnTo>
                <a:lnTo>
                  <a:pt x="181" y="0"/>
                </a:lnTo>
                <a:lnTo>
                  <a:pt x="241" y="120"/>
                </a:lnTo>
                <a:lnTo>
                  <a:pt x="284" y="78"/>
                </a:lnTo>
                <a:lnTo>
                  <a:pt x="304" y="98"/>
                </a:lnTo>
                <a:lnTo>
                  <a:pt x="233" y="168"/>
                </a:lnTo>
                <a:lnTo>
                  <a:pt x="181" y="63"/>
                </a:lnTo>
                <a:lnTo>
                  <a:pt x="126" y="172"/>
                </a:lnTo>
              </a:path>
            </a:pathLst>
          </a:custGeom>
          <a:solidFill>
            <a:schemeClr val="tx1">
              <a:lumMod val="90000"/>
              <a:lumOff val="10000"/>
            </a:schemeClr>
          </a:solidFill>
          <a:ln>
            <a:noFill/>
          </a:ln>
          <a:effectLst/>
          <a:extLst/>
        </p:spPr>
        <p:txBody>
          <a:bodyPr wrap="none" anchor="ctr"/>
          <a:lstStyle/>
          <a:p>
            <a:endParaRPr lang="en-US"/>
          </a:p>
        </p:txBody>
      </p:sp>
      <p:sp>
        <p:nvSpPr>
          <p:cNvPr id="439" name="Freeform 431"/>
          <p:cNvSpPr>
            <a:spLocks noChangeArrowheads="1"/>
          </p:cNvSpPr>
          <p:nvPr/>
        </p:nvSpPr>
        <p:spPr bwMode="auto">
          <a:xfrm>
            <a:off x="507673" y="4631366"/>
            <a:ext cx="158750" cy="142875"/>
          </a:xfrm>
          <a:custGeom>
            <a:avLst/>
            <a:gdLst>
              <a:gd name="T0" fmla="*/ 430 w 439"/>
              <a:gd name="T1" fmla="*/ 371 h 396"/>
              <a:gd name="T2" fmla="*/ 416 w 439"/>
              <a:gd name="T3" fmla="*/ 395 h 396"/>
              <a:gd name="T4" fmla="*/ 247 w 439"/>
              <a:gd name="T5" fmla="*/ 395 h 396"/>
              <a:gd name="T6" fmla="*/ 191 w 439"/>
              <a:gd name="T7" fmla="*/ 395 h 396"/>
              <a:gd name="T8" fmla="*/ 22 w 439"/>
              <a:gd name="T9" fmla="*/ 395 h 396"/>
              <a:gd name="T10" fmla="*/ 8 w 439"/>
              <a:gd name="T11" fmla="*/ 371 h 396"/>
              <a:gd name="T12" fmla="*/ 92 w 439"/>
              <a:gd name="T13" fmla="*/ 235 h 396"/>
              <a:gd name="T14" fmla="*/ 121 w 439"/>
              <a:gd name="T15" fmla="*/ 187 h 396"/>
              <a:gd name="T16" fmla="*/ 163 w 439"/>
              <a:gd name="T17" fmla="*/ 120 h 396"/>
              <a:gd name="T18" fmla="*/ 163 w 439"/>
              <a:gd name="T19" fmla="*/ 56 h 396"/>
              <a:gd name="T20" fmla="*/ 134 w 439"/>
              <a:gd name="T21" fmla="*/ 56 h 396"/>
              <a:gd name="T22" fmla="*/ 106 w 439"/>
              <a:gd name="T23" fmla="*/ 28 h 396"/>
              <a:gd name="T24" fmla="*/ 134 w 439"/>
              <a:gd name="T25" fmla="*/ 0 h 396"/>
              <a:gd name="T26" fmla="*/ 163 w 439"/>
              <a:gd name="T27" fmla="*/ 0 h 396"/>
              <a:gd name="T28" fmla="*/ 275 w 439"/>
              <a:gd name="T29" fmla="*/ 0 h 396"/>
              <a:gd name="T30" fmla="*/ 304 w 439"/>
              <a:gd name="T31" fmla="*/ 0 h 396"/>
              <a:gd name="T32" fmla="*/ 332 w 439"/>
              <a:gd name="T33" fmla="*/ 28 h 396"/>
              <a:gd name="T34" fmla="*/ 304 w 439"/>
              <a:gd name="T35" fmla="*/ 56 h 396"/>
              <a:gd name="T36" fmla="*/ 275 w 439"/>
              <a:gd name="T37" fmla="*/ 56 h 396"/>
              <a:gd name="T38" fmla="*/ 275 w 439"/>
              <a:gd name="T39" fmla="*/ 120 h 396"/>
              <a:gd name="T40" fmla="*/ 317 w 439"/>
              <a:gd name="T41" fmla="*/ 187 h 396"/>
              <a:gd name="T42" fmla="*/ 346 w 439"/>
              <a:gd name="T43" fmla="*/ 235 h 396"/>
              <a:gd name="T44" fmla="*/ 430 w 439"/>
              <a:gd name="T45" fmla="*/ 371 h 396"/>
              <a:gd name="T46" fmla="*/ 315 w 439"/>
              <a:gd name="T47" fmla="*/ 338 h 396"/>
              <a:gd name="T48" fmla="*/ 328 w 439"/>
              <a:gd name="T49" fmla="*/ 314 h 396"/>
              <a:gd name="T50" fmla="*/ 306 w 439"/>
              <a:gd name="T51" fmla="*/ 278 h 396"/>
              <a:gd name="T52" fmla="*/ 291 w 439"/>
              <a:gd name="T53" fmla="*/ 254 h 396"/>
              <a:gd name="T54" fmla="*/ 130 w 439"/>
              <a:gd name="T55" fmla="*/ 254 h 396"/>
              <a:gd name="T56" fmla="*/ 116 w 439"/>
              <a:gd name="T57" fmla="*/ 278 h 396"/>
              <a:gd name="T58" fmla="*/ 93 w 439"/>
              <a:gd name="T59" fmla="*/ 314 h 396"/>
              <a:gd name="T60" fmla="*/ 107 w 439"/>
              <a:gd name="T61" fmla="*/ 338 h 396"/>
              <a:gd name="T62" fmla="*/ 154 w 439"/>
              <a:gd name="T63" fmla="*/ 338 h 396"/>
              <a:gd name="T64" fmla="*/ 267 w 439"/>
              <a:gd name="T65" fmla="*/ 338 h 396"/>
              <a:gd name="T66" fmla="*/ 315 w 439"/>
              <a:gd name="T67" fmla="*/ 33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9" h="396">
                <a:moveTo>
                  <a:pt x="430" y="371"/>
                </a:moveTo>
                <a:cubicBezTo>
                  <a:pt x="438" y="384"/>
                  <a:pt x="432" y="395"/>
                  <a:pt x="416" y="395"/>
                </a:cubicBezTo>
                <a:lnTo>
                  <a:pt x="247" y="395"/>
                </a:lnTo>
                <a:cubicBezTo>
                  <a:pt x="232" y="395"/>
                  <a:pt x="206" y="395"/>
                  <a:pt x="191" y="395"/>
                </a:cubicBezTo>
                <a:lnTo>
                  <a:pt x="22" y="395"/>
                </a:lnTo>
                <a:cubicBezTo>
                  <a:pt x="6" y="395"/>
                  <a:pt x="0" y="384"/>
                  <a:pt x="8" y="371"/>
                </a:cubicBezTo>
                <a:lnTo>
                  <a:pt x="92" y="235"/>
                </a:lnTo>
                <a:cubicBezTo>
                  <a:pt x="100" y="222"/>
                  <a:pt x="113" y="201"/>
                  <a:pt x="121" y="187"/>
                </a:cubicBezTo>
                <a:lnTo>
                  <a:pt x="163" y="120"/>
                </a:lnTo>
                <a:lnTo>
                  <a:pt x="163" y="56"/>
                </a:lnTo>
                <a:lnTo>
                  <a:pt x="134" y="56"/>
                </a:lnTo>
                <a:cubicBezTo>
                  <a:pt x="119" y="56"/>
                  <a:pt x="106" y="42"/>
                  <a:pt x="106" y="28"/>
                </a:cubicBezTo>
                <a:cubicBezTo>
                  <a:pt x="106" y="14"/>
                  <a:pt x="119" y="0"/>
                  <a:pt x="134" y="0"/>
                </a:cubicBezTo>
                <a:lnTo>
                  <a:pt x="163" y="0"/>
                </a:lnTo>
                <a:lnTo>
                  <a:pt x="275" y="0"/>
                </a:lnTo>
                <a:lnTo>
                  <a:pt x="304" y="0"/>
                </a:lnTo>
                <a:cubicBezTo>
                  <a:pt x="319" y="0"/>
                  <a:pt x="332" y="14"/>
                  <a:pt x="332" y="28"/>
                </a:cubicBezTo>
                <a:cubicBezTo>
                  <a:pt x="332" y="42"/>
                  <a:pt x="319" y="56"/>
                  <a:pt x="304" y="56"/>
                </a:cubicBezTo>
                <a:lnTo>
                  <a:pt x="275" y="56"/>
                </a:lnTo>
                <a:lnTo>
                  <a:pt x="275" y="120"/>
                </a:lnTo>
                <a:lnTo>
                  <a:pt x="317" y="187"/>
                </a:lnTo>
                <a:cubicBezTo>
                  <a:pt x="325" y="201"/>
                  <a:pt x="338" y="222"/>
                  <a:pt x="346" y="235"/>
                </a:cubicBezTo>
                <a:lnTo>
                  <a:pt x="430" y="371"/>
                </a:lnTo>
                <a:close/>
                <a:moveTo>
                  <a:pt x="315" y="338"/>
                </a:moveTo>
                <a:cubicBezTo>
                  <a:pt x="330" y="338"/>
                  <a:pt x="336" y="328"/>
                  <a:pt x="328" y="314"/>
                </a:cubicBezTo>
                <a:lnTo>
                  <a:pt x="306" y="278"/>
                </a:lnTo>
                <a:cubicBezTo>
                  <a:pt x="301" y="271"/>
                  <a:pt x="296" y="262"/>
                  <a:pt x="291" y="254"/>
                </a:cubicBezTo>
                <a:lnTo>
                  <a:pt x="130" y="254"/>
                </a:lnTo>
                <a:cubicBezTo>
                  <a:pt x="125" y="262"/>
                  <a:pt x="120" y="271"/>
                  <a:pt x="116" y="278"/>
                </a:cubicBezTo>
                <a:lnTo>
                  <a:pt x="93" y="314"/>
                </a:lnTo>
                <a:cubicBezTo>
                  <a:pt x="85" y="328"/>
                  <a:pt x="91" y="338"/>
                  <a:pt x="107" y="338"/>
                </a:cubicBezTo>
                <a:lnTo>
                  <a:pt x="154" y="338"/>
                </a:lnTo>
                <a:cubicBezTo>
                  <a:pt x="170" y="338"/>
                  <a:pt x="251" y="338"/>
                  <a:pt x="267" y="338"/>
                </a:cubicBezTo>
                <a:lnTo>
                  <a:pt x="315" y="338"/>
                </a:lnTo>
                <a:close/>
              </a:path>
            </a:pathLst>
          </a:custGeom>
          <a:solidFill>
            <a:schemeClr val="tx1">
              <a:lumMod val="90000"/>
              <a:lumOff val="10000"/>
            </a:schemeClr>
          </a:solidFill>
          <a:ln>
            <a:noFill/>
          </a:ln>
          <a:effectLst/>
          <a:extLst/>
        </p:spPr>
        <p:txBody>
          <a:bodyPr wrap="none" anchor="ctr"/>
          <a:lstStyle/>
          <a:p>
            <a:endParaRPr lang="en-US"/>
          </a:p>
        </p:txBody>
      </p:sp>
      <p:sp>
        <p:nvSpPr>
          <p:cNvPr id="440" name="Freeform 432"/>
          <p:cNvSpPr>
            <a:spLocks noChangeArrowheads="1"/>
          </p:cNvSpPr>
          <p:nvPr/>
        </p:nvSpPr>
        <p:spPr bwMode="auto">
          <a:xfrm>
            <a:off x="1801485" y="3991603"/>
            <a:ext cx="163513" cy="161925"/>
          </a:xfrm>
          <a:custGeom>
            <a:avLst/>
            <a:gdLst>
              <a:gd name="T0" fmla="*/ 423 w 452"/>
              <a:gd name="T1" fmla="*/ 0 h 451"/>
              <a:gd name="T2" fmla="*/ 451 w 452"/>
              <a:gd name="T3" fmla="*/ 0 h 451"/>
              <a:gd name="T4" fmla="*/ 451 w 452"/>
              <a:gd name="T5" fmla="*/ 450 h 451"/>
              <a:gd name="T6" fmla="*/ 0 w 452"/>
              <a:gd name="T7" fmla="*/ 450 h 451"/>
              <a:gd name="T8" fmla="*/ 0 w 452"/>
              <a:gd name="T9" fmla="*/ 112 h 451"/>
              <a:gd name="T10" fmla="*/ 0 w 452"/>
              <a:gd name="T11" fmla="*/ 0 h 451"/>
              <a:gd name="T12" fmla="*/ 423 w 452"/>
              <a:gd name="T13" fmla="*/ 0 h 451"/>
              <a:gd name="T14" fmla="*/ 169 w 452"/>
              <a:gd name="T15" fmla="*/ 56 h 451"/>
              <a:gd name="T16" fmla="*/ 169 w 452"/>
              <a:gd name="T17" fmla="*/ 85 h 451"/>
              <a:gd name="T18" fmla="*/ 197 w 452"/>
              <a:gd name="T19" fmla="*/ 85 h 451"/>
              <a:gd name="T20" fmla="*/ 197 w 452"/>
              <a:gd name="T21" fmla="*/ 56 h 451"/>
              <a:gd name="T22" fmla="*/ 169 w 452"/>
              <a:gd name="T23" fmla="*/ 56 h 451"/>
              <a:gd name="T24" fmla="*/ 113 w 452"/>
              <a:gd name="T25" fmla="*/ 56 h 451"/>
              <a:gd name="T26" fmla="*/ 113 w 452"/>
              <a:gd name="T27" fmla="*/ 85 h 451"/>
              <a:gd name="T28" fmla="*/ 141 w 452"/>
              <a:gd name="T29" fmla="*/ 85 h 451"/>
              <a:gd name="T30" fmla="*/ 141 w 452"/>
              <a:gd name="T31" fmla="*/ 56 h 451"/>
              <a:gd name="T32" fmla="*/ 113 w 452"/>
              <a:gd name="T33" fmla="*/ 56 h 451"/>
              <a:gd name="T34" fmla="*/ 56 w 452"/>
              <a:gd name="T35" fmla="*/ 56 h 451"/>
              <a:gd name="T36" fmla="*/ 56 w 452"/>
              <a:gd name="T37" fmla="*/ 85 h 451"/>
              <a:gd name="T38" fmla="*/ 85 w 452"/>
              <a:gd name="T39" fmla="*/ 85 h 451"/>
              <a:gd name="T40" fmla="*/ 85 w 452"/>
              <a:gd name="T41" fmla="*/ 56 h 451"/>
              <a:gd name="T42" fmla="*/ 56 w 452"/>
              <a:gd name="T43" fmla="*/ 56 h 451"/>
              <a:gd name="T44" fmla="*/ 395 w 452"/>
              <a:gd name="T45" fmla="*/ 394 h 451"/>
              <a:gd name="T46" fmla="*/ 395 w 452"/>
              <a:gd name="T47" fmla="*/ 112 h 451"/>
              <a:gd name="T48" fmla="*/ 56 w 452"/>
              <a:gd name="T49" fmla="*/ 112 h 451"/>
              <a:gd name="T50" fmla="*/ 56 w 452"/>
              <a:gd name="T51" fmla="*/ 394 h 451"/>
              <a:gd name="T52" fmla="*/ 395 w 452"/>
              <a:gd name="T53"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451">
                <a:moveTo>
                  <a:pt x="423" y="0"/>
                </a:moveTo>
                <a:lnTo>
                  <a:pt x="451" y="0"/>
                </a:lnTo>
                <a:lnTo>
                  <a:pt x="451" y="450"/>
                </a:lnTo>
                <a:lnTo>
                  <a:pt x="0" y="450"/>
                </a:lnTo>
                <a:lnTo>
                  <a:pt x="0" y="112"/>
                </a:lnTo>
                <a:lnTo>
                  <a:pt x="0" y="0"/>
                </a:lnTo>
                <a:lnTo>
                  <a:pt x="423" y="0"/>
                </a:lnTo>
                <a:close/>
                <a:moveTo>
                  <a:pt x="169" y="56"/>
                </a:moveTo>
                <a:lnTo>
                  <a:pt x="169" y="85"/>
                </a:lnTo>
                <a:lnTo>
                  <a:pt x="197" y="85"/>
                </a:lnTo>
                <a:lnTo>
                  <a:pt x="197" y="56"/>
                </a:lnTo>
                <a:lnTo>
                  <a:pt x="169" y="56"/>
                </a:lnTo>
                <a:close/>
                <a:moveTo>
                  <a:pt x="113" y="56"/>
                </a:moveTo>
                <a:lnTo>
                  <a:pt x="113" y="85"/>
                </a:lnTo>
                <a:lnTo>
                  <a:pt x="141" y="85"/>
                </a:lnTo>
                <a:lnTo>
                  <a:pt x="141" y="56"/>
                </a:lnTo>
                <a:lnTo>
                  <a:pt x="113" y="56"/>
                </a:lnTo>
                <a:close/>
                <a:moveTo>
                  <a:pt x="56" y="56"/>
                </a:moveTo>
                <a:lnTo>
                  <a:pt x="56" y="85"/>
                </a:lnTo>
                <a:lnTo>
                  <a:pt x="85" y="85"/>
                </a:lnTo>
                <a:lnTo>
                  <a:pt x="85" y="56"/>
                </a:lnTo>
                <a:lnTo>
                  <a:pt x="56" y="56"/>
                </a:lnTo>
                <a:close/>
                <a:moveTo>
                  <a:pt x="395" y="394"/>
                </a:moveTo>
                <a:lnTo>
                  <a:pt x="395" y="112"/>
                </a:lnTo>
                <a:lnTo>
                  <a:pt x="56" y="112"/>
                </a:lnTo>
                <a:lnTo>
                  <a:pt x="56" y="394"/>
                </a:lnTo>
                <a:lnTo>
                  <a:pt x="395" y="394"/>
                </a:lnTo>
                <a:close/>
              </a:path>
            </a:pathLst>
          </a:custGeom>
          <a:solidFill>
            <a:schemeClr val="tx1">
              <a:lumMod val="90000"/>
              <a:lumOff val="10000"/>
            </a:schemeClr>
          </a:solidFill>
          <a:ln>
            <a:noFill/>
          </a:ln>
          <a:effectLst/>
          <a:extLst/>
        </p:spPr>
        <p:txBody>
          <a:bodyPr wrap="none" anchor="ctr"/>
          <a:lstStyle/>
          <a:p>
            <a:endParaRPr lang="en-US"/>
          </a:p>
        </p:txBody>
      </p:sp>
      <p:sp>
        <p:nvSpPr>
          <p:cNvPr id="441" name="Freeform 433"/>
          <p:cNvSpPr>
            <a:spLocks noChangeArrowheads="1"/>
          </p:cNvSpPr>
          <p:nvPr/>
        </p:nvSpPr>
        <p:spPr bwMode="auto">
          <a:xfrm>
            <a:off x="1837998" y="4048753"/>
            <a:ext cx="31750" cy="47625"/>
          </a:xfrm>
          <a:custGeom>
            <a:avLst/>
            <a:gdLst>
              <a:gd name="T0" fmla="*/ 20 w 87"/>
              <a:gd name="T1" fmla="*/ 133 h 134"/>
              <a:gd name="T2" fmla="*/ 0 w 87"/>
              <a:gd name="T3" fmla="*/ 113 h 134"/>
              <a:gd name="T4" fmla="*/ 46 w 87"/>
              <a:gd name="T5" fmla="*/ 67 h 134"/>
              <a:gd name="T6" fmla="*/ 0 w 87"/>
              <a:gd name="T7" fmla="*/ 20 h 134"/>
              <a:gd name="T8" fmla="*/ 20 w 87"/>
              <a:gd name="T9" fmla="*/ 0 h 134"/>
              <a:gd name="T10" fmla="*/ 86 w 87"/>
              <a:gd name="T11" fmla="*/ 67 h 134"/>
              <a:gd name="T12" fmla="*/ 20 w 87"/>
              <a:gd name="T13" fmla="*/ 133 h 134"/>
            </a:gdLst>
            <a:ahLst/>
            <a:cxnLst>
              <a:cxn ang="0">
                <a:pos x="T0" y="T1"/>
              </a:cxn>
              <a:cxn ang="0">
                <a:pos x="T2" y="T3"/>
              </a:cxn>
              <a:cxn ang="0">
                <a:pos x="T4" y="T5"/>
              </a:cxn>
              <a:cxn ang="0">
                <a:pos x="T6" y="T7"/>
              </a:cxn>
              <a:cxn ang="0">
                <a:pos x="T8" y="T9"/>
              </a:cxn>
              <a:cxn ang="0">
                <a:pos x="T10" y="T11"/>
              </a:cxn>
              <a:cxn ang="0">
                <a:pos x="T12" y="T13"/>
              </a:cxn>
            </a:cxnLst>
            <a:rect l="0" t="0" r="r" b="b"/>
            <a:pathLst>
              <a:path w="87" h="134">
                <a:moveTo>
                  <a:pt x="20" y="133"/>
                </a:moveTo>
                <a:lnTo>
                  <a:pt x="0" y="113"/>
                </a:lnTo>
                <a:lnTo>
                  <a:pt x="46" y="67"/>
                </a:lnTo>
                <a:lnTo>
                  <a:pt x="0" y="20"/>
                </a:lnTo>
                <a:lnTo>
                  <a:pt x="20" y="0"/>
                </a:lnTo>
                <a:lnTo>
                  <a:pt x="86" y="67"/>
                </a:lnTo>
                <a:lnTo>
                  <a:pt x="20" y="133"/>
                </a:lnTo>
              </a:path>
            </a:pathLst>
          </a:custGeom>
          <a:solidFill>
            <a:schemeClr val="tx1">
              <a:lumMod val="90000"/>
              <a:lumOff val="10000"/>
            </a:schemeClr>
          </a:solidFill>
          <a:ln>
            <a:noFill/>
          </a:ln>
          <a:effectLst/>
          <a:extLst/>
        </p:spPr>
        <p:txBody>
          <a:bodyPr wrap="none" anchor="ctr"/>
          <a:lstStyle/>
          <a:p>
            <a:endParaRPr lang="en-US"/>
          </a:p>
        </p:txBody>
      </p:sp>
      <p:sp>
        <p:nvSpPr>
          <p:cNvPr id="442" name="Freeform 434"/>
          <p:cNvSpPr>
            <a:spLocks noChangeArrowheads="1"/>
          </p:cNvSpPr>
          <p:nvPr/>
        </p:nvSpPr>
        <p:spPr bwMode="auto">
          <a:xfrm>
            <a:off x="1882448" y="4063041"/>
            <a:ext cx="30162" cy="11112"/>
          </a:xfrm>
          <a:custGeom>
            <a:avLst/>
            <a:gdLst>
              <a:gd name="T0" fmla="*/ 84 w 85"/>
              <a:gd name="T1" fmla="*/ 29 h 30"/>
              <a:gd name="T2" fmla="*/ 0 w 85"/>
              <a:gd name="T3" fmla="*/ 29 h 30"/>
              <a:gd name="T4" fmla="*/ 0 w 85"/>
              <a:gd name="T5" fmla="*/ 0 h 30"/>
              <a:gd name="T6" fmla="*/ 84 w 85"/>
              <a:gd name="T7" fmla="*/ 0 h 30"/>
              <a:gd name="T8" fmla="*/ 84 w 85"/>
              <a:gd name="T9" fmla="*/ 29 h 30"/>
            </a:gdLst>
            <a:ahLst/>
            <a:cxnLst>
              <a:cxn ang="0">
                <a:pos x="T0" y="T1"/>
              </a:cxn>
              <a:cxn ang="0">
                <a:pos x="T2" y="T3"/>
              </a:cxn>
              <a:cxn ang="0">
                <a:pos x="T4" y="T5"/>
              </a:cxn>
              <a:cxn ang="0">
                <a:pos x="T6" y="T7"/>
              </a:cxn>
              <a:cxn ang="0">
                <a:pos x="T8" y="T9"/>
              </a:cxn>
            </a:cxnLst>
            <a:rect l="0" t="0" r="r" b="b"/>
            <a:pathLst>
              <a:path w="85" h="30">
                <a:moveTo>
                  <a:pt x="84" y="29"/>
                </a:moveTo>
                <a:lnTo>
                  <a:pt x="0" y="29"/>
                </a:lnTo>
                <a:lnTo>
                  <a:pt x="0" y="0"/>
                </a:lnTo>
                <a:lnTo>
                  <a:pt x="84" y="0"/>
                </a:lnTo>
                <a:lnTo>
                  <a:pt x="84" y="29"/>
                </a:lnTo>
              </a:path>
            </a:pathLst>
          </a:custGeom>
          <a:solidFill>
            <a:schemeClr val="tx1">
              <a:lumMod val="90000"/>
              <a:lumOff val="10000"/>
            </a:schemeClr>
          </a:solidFill>
          <a:ln>
            <a:noFill/>
          </a:ln>
          <a:effectLst/>
          <a:extLst/>
        </p:spPr>
        <p:txBody>
          <a:bodyPr wrap="none" anchor="ctr"/>
          <a:lstStyle/>
          <a:p>
            <a:endParaRPr lang="en-US"/>
          </a:p>
        </p:txBody>
      </p:sp>
      <p:sp>
        <p:nvSpPr>
          <p:cNvPr id="443" name="Freeform 435"/>
          <p:cNvSpPr>
            <a:spLocks noChangeArrowheads="1"/>
          </p:cNvSpPr>
          <p:nvPr/>
        </p:nvSpPr>
        <p:spPr bwMode="auto">
          <a:xfrm>
            <a:off x="2126923" y="3991603"/>
            <a:ext cx="163512" cy="161925"/>
          </a:xfrm>
          <a:custGeom>
            <a:avLst/>
            <a:gdLst>
              <a:gd name="T0" fmla="*/ 423 w 452"/>
              <a:gd name="T1" fmla="*/ 0 h 451"/>
              <a:gd name="T2" fmla="*/ 451 w 452"/>
              <a:gd name="T3" fmla="*/ 0 h 451"/>
              <a:gd name="T4" fmla="*/ 451 w 452"/>
              <a:gd name="T5" fmla="*/ 450 h 451"/>
              <a:gd name="T6" fmla="*/ 0 w 452"/>
              <a:gd name="T7" fmla="*/ 450 h 451"/>
              <a:gd name="T8" fmla="*/ 0 w 452"/>
              <a:gd name="T9" fmla="*/ 112 h 451"/>
              <a:gd name="T10" fmla="*/ 0 w 452"/>
              <a:gd name="T11" fmla="*/ 0 h 451"/>
              <a:gd name="T12" fmla="*/ 423 w 452"/>
              <a:gd name="T13" fmla="*/ 0 h 451"/>
              <a:gd name="T14" fmla="*/ 169 w 452"/>
              <a:gd name="T15" fmla="*/ 56 h 451"/>
              <a:gd name="T16" fmla="*/ 169 w 452"/>
              <a:gd name="T17" fmla="*/ 85 h 451"/>
              <a:gd name="T18" fmla="*/ 197 w 452"/>
              <a:gd name="T19" fmla="*/ 85 h 451"/>
              <a:gd name="T20" fmla="*/ 197 w 452"/>
              <a:gd name="T21" fmla="*/ 56 h 451"/>
              <a:gd name="T22" fmla="*/ 169 w 452"/>
              <a:gd name="T23" fmla="*/ 56 h 451"/>
              <a:gd name="T24" fmla="*/ 113 w 452"/>
              <a:gd name="T25" fmla="*/ 56 h 451"/>
              <a:gd name="T26" fmla="*/ 113 w 452"/>
              <a:gd name="T27" fmla="*/ 85 h 451"/>
              <a:gd name="T28" fmla="*/ 141 w 452"/>
              <a:gd name="T29" fmla="*/ 85 h 451"/>
              <a:gd name="T30" fmla="*/ 141 w 452"/>
              <a:gd name="T31" fmla="*/ 56 h 451"/>
              <a:gd name="T32" fmla="*/ 113 w 452"/>
              <a:gd name="T33" fmla="*/ 56 h 451"/>
              <a:gd name="T34" fmla="*/ 56 w 452"/>
              <a:gd name="T35" fmla="*/ 56 h 451"/>
              <a:gd name="T36" fmla="*/ 56 w 452"/>
              <a:gd name="T37" fmla="*/ 85 h 451"/>
              <a:gd name="T38" fmla="*/ 85 w 452"/>
              <a:gd name="T39" fmla="*/ 85 h 451"/>
              <a:gd name="T40" fmla="*/ 85 w 452"/>
              <a:gd name="T41" fmla="*/ 56 h 451"/>
              <a:gd name="T42" fmla="*/ 56 w 452"/>
              <a:gd name="T43" fmla="*/ 56 h 451"/>
              <a:gd name="T44" fmla="*/ 395 w 452"/>
              <a:gd name="T45" fmla="*/ 394 h 451"/>
              <a:gd name="T46" fmla="*/ 395 w 452"/>
              <a:gd name="T47" fmla="*/ 112 h 451"/>
              <a:gd name="T48" fmla="*/ 56 w 452"/>
              <a:gd name="T49" fmla="*/ 112 h 451"/>
              <a:gd name="T50" fmla="*/ 56 w 452"/>
              <a:gd name="T51" fmla="*/ 394 h 451"/>
              <a:gd name="T52" fmla="*/ 395 w 452"/>
              <a:gd name="T53"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451">
                <a:moveTo>
                  <a:pt x="423" y="0"/>
                </a:moveTo>
                <a:lnTo>
                  <a:pt x="451" y="0"/>
                </a:lnTo>
                <a:lnTo>
                  <a:pt x="451" y="450"/>
                </a:lnTo>
                <a:lnTo>
                  <a:pt x="0" y="450"/>
                </a:lnTo>
                <a:lnTo>
                  <a:pt x="0" y="112"/>
                </a:lnTo>
                <a:lnTo>
                  <a:pt x="0" y="0"/>
                </a:lnTo>
                <a:lnTo>
                  <a:pt x="423" y="0"/>
                </a:lnTo>
                <a:close/>
                <a:moveTo>
                  <a:pt x="169" y="56"/>
                </a:moveTo>
                <a:lnTo>
                  <a:pt x="169" y="85"/>
                </a:lnTo>
                <a:lnTo>
                  <a:pt x="197" y="85"/>
                </a:lnTo>
                <a:lnTo>
                  <a:pt x="197" y="56"/>
                </a:lnTo>
                <a:lnTo>
                  <a:pt x="169" y="56"/>
                </a:lnTo>
                <a:close/>
                <a:moveTo>
                  <a:pt x="113" y="56"/>
                </a:moveTo>
                <a:lnTo>
                  <a:pt x="113" y="85"/>
                </a:lnTo>
                <a:lnTo>
                  <a:pt x="141" y="85"/>
                </a:lnTo>
                <a:lnTo>
                  <a:pt x="141" y="56"/>
                </a:lnTo>
                <a:lnTo>
                  <a:pt x="113" y="56"/>
                </a:lnTo>
                <a:close/>
                <a:moveTo>
                  <a:pt x="56" y="56"/>
                </a:moveTo>
                <a:lnTo>
                  <a:pt x="56" y="85"/>
                </a:lnTo>
                <a:lnTo>
                  <a:pt x="85" y="85"/>
                </a:lnTo>
                <a:lnTo>
                  <a:pt x="85" y="56"/>
                </a:lnTo>
                <a:lnTo>
                  <a:pt x="56" y="56"/>
                </a:lnTo>
                <a:close/>
                <a:moveTo>
                  <a:pt x="395" y="394"/>
                </a:moveTo>
                <a:lnTo>
                  <a:pt x="395" y="112"/>
                </a:lnTo>
                <a:lnTo>
                  <a:pt x="56" y="112"/>
                </a:lnTo>
                <a:lnTo>
                  <a:pt x="56" y="394"/>
                </a:lnTo>
                <a:lnTo>
                  <a:pt x="395" y="394"/>
                </a:lnTo>
                <a:close/>
              </a:path>
            </a:pathLst>
          </a:custGeom>
          <a:solidFill>
            <a:schemeClr val="tx1">
              <a:lumMod val="90000"/>
              <a:lumOff val="10000"/>
            </a:schemeClr>
          </a:solidFill>
          <a:ln>
            <a:noFill/>
          </a:ln>
          <a:effectLst/>
          <a:extLst/>
        </p:spPr>
        <p:txBody>
          <a:bodyPr wrap="none" anchor="ctr"/>
          <a:lstStyle/>
          <a:p>
            <a:endParaRPr lang="en-US"/>
          </a:p>
        </p:txBody>
      </p:sp>
      <p:sp>
        <p:nvSpPr>
          <p:cNvPr id="444" name="Freeform 436"/>
          <p:cNvSpPr>
            <a:spLocks noChangeArrowheads="1"/>
          </p:cNvSpPr>
          <p:nvPr/>
        </p:nvSpPr>
        <p:spPr bwMode="auto">
          <a:xfrm>
            <a:off x="2187248" y="4053516"/>
            <a:ext cx="71437" cy="11112"/>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445" name="Freeform 437"/>
          <p:cNvSpPr>
            <a:spLocks noChangeArrowheads="1"/>
          </p:cNvSpPr>
          <p:nvPr/>
        </p:nvSpPr>
        <p:spPr bwMode="auto">
          <a:xfrm>
            <a:off x="2160260" y="4053516"/>
            <a:ext cx="15875" cy="11112"/>
          </a:xfrm>
          <a:custGeom>
            <a:avLst/>
            <a:gdLst>
              <a:gd name="T0" fmla="*/ 42 w 43"/>
              <a:gd name="T1" fmla="*/ 28 h 29"/>
              <a:gd name="T2" fmla="*/ 0 w 43"/>
              <a:gd name="T3" fmla="*/ 28 h 29"/>
              <a:gd name="T4" fmla="*/ 0 w 43"/>
              <a:gd name="T5" fmla="*/ 0 h 29"/>
              <a:gd name="T6" fmla="*/ 42 w 43"/>
              <a:gd name="T7" fmla="*/ 0 h 29"/>
              <a:gd name="T8" fmla="*/ 42 w 43"/>
              <a:gd name="T9" fmla="*/ 28 h 29"/>
            </a:gdLst>
            <a:ahLst/>
            <a:cxnLst>
              <a:cxn ang="0">
                <a:pos x="T0" y="T1"/>
              </a:cxn>
              <a:cxn ang="0">
                <a:pos x="T2" y="T3"/>
              </a:cxn>
              <a:cxn ang="0">
                <a:pos x="T4" y="T5"/>
              </a:cxn>
              <a:cxn ang="0">
                <a:pos x="T6" y="T7"/>
              </a:cxn>
              <a:cxn ang="0">
                <a:pos x="T8" y="T9"/>
              </a:cxn>
            </a:cxnLst>
            <a:rect l="0" t="0" r="r" b="b"/>
            <a:pathLst>
              <a:path w="43" h="29">
                <a:moveTo>
                  <a:pt x="42" y="28"/>
                </a:moveTo>
                <a:lnTo>
                  <a:pt x="0" y="28"/>
                </a:lnTo>
                <a:lnTo>
                  <a:pt x="0" y="0"/>
                </a:lnTo>
                <a:lnTo>
                  <a:pt x="42" y="0"/>
                </a:lnTo>
                <a:lnTo>
                  <a:pt x="42" y="28"/>
                </a:lnTo>
              </a:path>
            </a:pathLst>
          </a:custGeom>
          <a:solidFill>
            <a:schemeClr val="tx1">
              <a:lumMod val="90000"/>
              <a:lumOff val="10000"/>
            </a:schemeClr>
          </a:solidFill>
          <a:ln>
            <a:noFill/>
          </a:ln>
          <a:effectLst/>
          <a:extLst/>
        </p:spPr>
        <p:txBody>
          <a:bodyPr wrap="none" anchor="ctr"/>
          <a:lstStyle/>
          <a:p>
            <a:endParaRPr lang="en-US"/>
          </a:p>
        </p:txBody>
      </p:sp>
      <p:sp>
        <p:nvSpPr>
          <p:cNvPr id="446" name="Freeform 438"/>
          <p:cNvSpPr>
            <a:spLocks noChangeArrowheads="1"/>
          </p:cNvSpPr>
          <p:nvPr/>
        </p:nvSpPr>
        <p:spPr bwMode="auto">
          <a:xfrm>
            <a:off x="2187248" y="4072566"/>
            <a:ext cx="71437" cy="11112"/>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447" name="Freeform 439"/>
          <p:cNvSpPr>
            <a:spLocks noChangeArrowheads="1"/>
          </p:cNvSpPr>
          <p:nvPr/>
        </p:nvSpPr>
        <p:spPr bwMode="auto">
          <a:xfrm>
            <a:off x="2160260" y="4072566"/>
            <a:ext cx="15875" cy="11112"/>
          </a:xfrm>
          <a:custGeom>
            <a:avLst/>
            <a:gdLst>
              <a:gd name="T0" fmla="*/ 42 w 43"/>
              <a:gd name="T1" fmla="*/ 28 h 29"/>
              <a:gd name="T2" fmla="*/ 0 w 43"/>
              <a:gd name="T3" fmla="*/ 28 h 29"/>
              <a:gd name="T4" fmla="*/ 0 w 43"/>
              <a:gd name="T5" fmla="*/ 0 h 29"/>
              <a:gd name="T6" fmla="*/ 42 w 43"/>
              <a:gd name="T7" fmla="*/ 0 h 29"/>
              <a:gd name="T8" fmla="*/ 42 w 43"/>
              <a:gd name="T9" fmla="*/ 28 h 29"/>
            </a:gdLst>
            <a:ahLst/>
            <a:cxnLst>
              <a:cxn ang="0">
                <a:pos x="T0" y="T1"/>
              </a:cxn>
              <a:cxn ang="0">
                <a:pos x="T2" y="T3"/>
              </a:cxn>
              <a:cxn ang="0">
                <a:pos x="T4" y="T5"/>
              </a:cxn>
              <a:cxn ang="0">
                <a:pos x="T6" y="T7"/>
              </a:cxn>
              <a:cxn ang="0">
                <a:pos x="T8" y="T9"/>
              </a:cxn>
            </a:cxnLst>
            <a:rect l="0" t="0" r="r" b="b"/>
            <a:pathLst>
              <a:path w="43" h="29">
                <a:moveTo>
                  <a:pt x="42" y="28"/>
                </a:moveTo>
                <a:lnTo>
                  <a:pt x="0" y="28"/>
                </a:lnTo>
                <a:lnTo>
                  <a:pt x="0" y="0"/>
                </a:lnTo>
                <a:lnTo>
                  <a:pt x="42" y="0"/>
                </a:lnTo>
                <a:lnTo>
                  <a:pt x="42" y="28"/>
                </a:lnTo>
              </a:path>
            </a:pathLst>
          </a:custGeom>
          <a:solidFill>
            <a:schemeClr val="tx1">
              <a:lumMod val="90000"/>
              <a:lumOff val="10000"/>
            </a:schemeClr>
          </a:solidFill>
          <a:ln>
            <a:noFill/>
          </a:ln>
          <a:effectLst/>
          <a:extLst/>
        </p:spPr>
        <p:txBody>
          <a:bodyPr wrap="none" anchor="ctr"/>
          <a:lstStyle/>
          <a:p>
            <a:endParaRPr lang="en-US"/>
          </a:p>
        </p:txBody>
      </p:sp>
      <p:sp>
        <p:nvSpPr>
          <p:cNvPr id="448" name="Freeform 440"/>
          <p:cNvSpPr>
            <a:spLocks noChangeArrowheads="1"/>
          </p:cNvSpPr>
          <p:nvPr/>
        </p:nvSpPr>
        <p:spPr bwMode="auto">
          <a:xfrm>
            <a:off x="2187248" y="4093203"/>
            <a:ext cx="71437" cy="11113"/>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449" name="Freeform 441"/>
          <p:cNvSpPr>
            <a:spLocks noChangeArrowheads="1"/>
          </p:cNvSpPr>
          <p:nvPr/>
        </p:nvSpPr>
        <p:spPr bwMode="auto">
          <a:xfrm>
            <a:off x="2160260" y="4093203"/>
            <a:ext cx="15875" cy="11113"/>
          </a:xfrm>
          <a:custGeom>
            <a:avLst/>
            <a:gdLst>
              <a:gd name="T0" fmla="*/ 42 w 43"/>
              <a:gd name="T1" fmla="*/ 28 h 29"/>
              <a:gd name="T2" fmla="*/ 0 w 43"/>
              <a:gd name="T3" fmla="*/ 28 h 29"/>
              <a:gd name="T4" fmla="*/ 0 w 43"/>
              <a:gd name="T5" fmla="*/ 0 h 29"/>
              <a:gd name="T6" fmla="*/ 42 w 43"/>
              <a:gd name="T7" fmla="*/ 0 h 29"/>
              <a:gd name="T8" fmla="*/ 42 w 43"/>
              <a:gd name="T9" fmla="*/ 28 h 29"/>
            </a:gdLst>
            <a:ahLst/>
            <a:cxnLst>
              <a:cxn ang="0">
                <a:pos x="T0" y="T1"/>
              </a:cxn>
              <a:cxn ang="0">
                <a:pos x="T2" y="T3"/>
              </a:cxn>
              <a:cxn ang="0">
                <a:pos x="T4" y="T5"/>
              </a:cxn>
              <a:cxn ang="0">
                <a:pos x="T6" y="T7"/>
              </a:cxn>
              <a:cxn ang="0">
                <a:pos x="T8" y="T9"/>
              </a:cxn>
            </a:cxnLst>
            <a:rect l="0" t="0" r="r" b="b"/>
            <a:pathLst>
              <a:path w="43" h="29">
                <a:moveTo>
                  <a:pt x="42" y="28"/>
                </a:moveTo>
                <a:lnTo>
                  <a:pt x="0" y="28"/>
                </a:lnTo>
                <a:lnTo>
                  <a:pt x="0" y="0"/>
                </a:lnTo>
                <a:lnTo>
                  <a:pt x="42" y="0"/>
                </a:lnTo>
                <a:lnTo>
                  <a:pt x="42" y="28"/>
                </a:lnTo>
              </a:path>
            </a:pathLst>
          </a:custGeom>
          <a:solidFill>
            <a:schemeClr val="tx1">
              <a:lumMod val="90000"/>
              <a:lumOff val="10000"/>
            </a:schemeClr>
          </a:solidFill>
          <a:ln>
            <a:noFill/>
          </a:ln>
          <a:effectLst/>
          <a:extLst/>
        </p:spPr>
        <p:txBody>
          <a:bodyPr wrap="none" anchor="ctr"/>
          <a:lstStyle/>
          <a:p>
            <a:endParaRPr lang="en-US"/>
          </a:p>
        </p:txBody>
      </p:sp>
      <p:sp>
        <p:nvSpPr>
          <p:cNvPr id="450" name="Freeform 442"/>
          <p:cNvSpPr>
            <a:spLocks noChangeArrowheads="1"/>
          </p:cNvSpPr>
          <p:nvPr/>
        </p:nvSpPr>
        <p:spPr bwMode="auto">
          <a:xfrm>
            <a:off x="2452360" y="3991603"/>
            <a:ext cx="163513" cy="161925"/>
          </a:xfrm>
          <a:custGeom>
            <a:avLst/>
            <a:gdLst>
              <a:gd name="T0" fmla="*/ 423 w 452"/>
              <a:gd name="T1" fmla="*/ 0 h 451"/>
              <a:gd name="T2" fmla="*/ 451 w 452"/>
              <a:gd name="T3" fmla="*/ 0 h 451"/>
              <a:gd name="T4" fmla="*/ 451 w 452"/>
              <a:gd name="T5" fmla="*/ 450 h 451"/>
              <a:gd name="T6" fmla="*/ 0 w 452"/>
              <a:gd name="T7" fmla="*/ 450 h 451"/>
              <a:gd name="T8" fmla="*/ 0 w 452"/>
              <a:gd name="T9" fmla="*/ 112 h 451"/>
              <a:gd name="T10" fmla="*/ 0 w 452"/>
              <a:gd name="T11" fmla="*/ 0 h 451"/>
              <a:gd name="T12" fmla="*/ 423 w 452"/>
              <a:gd name="T13" fmla="*/ 0 h 451"/>
              <a:gd name="T14" fmla="*/ 169 w 452"/>
              <a:gd name="T15" fmla="*/ 56 h 451"/>
              <a:gd name="T16" fmla="*/ 169 w 452"/>
              <a:gd name="T17" fmla="*/ 85 h 451"/>
              <a:gd name="T18" fmla="*/ 198 w 452"/>
              <a:gd name="T19" fmla="*/ 85 h 451"/>
              <a:gd name="T20" fmla="*/ 198 w 452"/>
              <a:gd name="T21" fmla="*/ 56 h 451"/>
              <a:gd name="T22" fmla="*/ 169 w 452"/>
              <a:gd name="T23" fmla="*/ 56 h 451"/>
              <a:gd name="T24" fmla="*/ 113 w 452"/>
              <a:gd name="T25" fmla="*/ 56 h 451"/>
              <a:gd name="T26" fmla="*/ 113 w 452"/>
              <a:gd name="T27" fmla="*/ 85 h 451"/>
              <a:gd name="T28" fmla="*/ 141 w 452"/>
              <a:gd name="T29" fmla="*/ 85 h 451"/>
              <a:gd name="T30" fmla="*/ 141 w 452"/>
              <a:gd name="T31" fmla="*/ 56 h 451"/>
              <a:gd name="T32" fmla="*/ 113 w 452"/>
              <a:gd name="T33" fmla="*/ 56 h 451"/>
              <a:gd name="T34" fmla="*/ 56 w 452"/>
              <a:gd name="T35" fmla="*/ 56 h 451"/>
              <a:gd name="T36" fmla="*/ 56 w 452"/>
              <a:gd name="T37" fmla="*/ 85 h 451"/>
              <a:gd name="T38" fmla="*/ 85 w 452"/>
              <a:gd name="T39" fmla="*/ 85 h 451"/>
              <a:gd name="T40" fmla="*/ 85 w 452"/>
              <a:gd name="T41" fmla="*/ 56 h 451"/>
              <a:gd name="T42" fmla="*/ 56 w 452"/>
              <a:gd name="T43" fmla="*/ 56 h 451"/>
              <a:gd name="T44" fmla="*/ 395 w 452"/>
              <a:gd name="T45" fmla="*/ 394 h 451"/>
              <a:gd name="T46" fmla="*/ 395 w 452"/>
              <a:gd name="T47" fmla="*/ 112 h 451"/>
              <a:gd name="T48" fmla="*/ 56 w 452"/>
              <a:gd name="T49" fmla="*/ 112 h 451"/>
              <a:gd name="T50" fmla="*/ 56 w 452"/>
              <a:gd name="T51" fmla="*/ 394 h 451"/>
              <a:gd name="T52" fmla="*/ 395 w 452"/>
              <a:gd name="T53" fmla="*/ 39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2" h="451">
                <a:moveTo>
                  <a:pt x="423" y="0"/>
                </a:moveTo>
                <a:lnTo>
                  <a:pt x="451" y="0"/>
                </a:lnTo>
                <a:lnTo>
                  <a:pt x="451" y="450"/>
                </a:lnTo>
                <a:lnTo>
                  <a:pt x="0" y="450"/>
                </a:lnTo>
                <a:lnTo>
                  <a:pt x="0" y="112"/>
                </a:lnTo>
                <a:lnTo>
                  <a:pt x="0" y="0"/>
                </a:lnTo>
                <a:lnTo>
                  <a:pt x="423" y="0"/>
                </a:lnTo>
                <a:close/>
                <a:moveTo>
                  <a:pt x="169" y="56"/>
                </a:moveTo>
                <a:lnTo>
                  <a:pt x="169" y="85"/>
                </a:lnTo>
                <a:lnTo>
                  <a:pt x="198" y="85"/>
                </a:lnTo>
                <a:lnTo>
                  <a:pt x="198" y="56"/>
                </a:lnTo>
                <a:lnTo>
                  <a:pt x="169" y="56"/>
                </a:lnTo>
                <a:close/>
                <a:moveTo>
                  <a:pt x="113" y="56"/>
                </a:moveTo>
                <a:lnTo>
                  <a:pt x="113" y="85"/>
                </a:lnTo>
                <a:lnTo>
                  <a:pt x="141" y="85"/>
                </a:lnTo>
                <a:lnTo>
                  <a:pt x="141" y="56"/>
                </a:lnTo>
                <a:lnTo>
                  <a:pt x="113" y="56"/>
                </a:lnTo>
                <a:close/>
                <a:moveTo>
                  <a:pt x="56" y="56"/>
                </a:moveTo>
                <a:lnTo>
                  <a:pt x="56" y="85"/>
                </a:lnTo>
                <a:lnTo>
                  <a:pt x="85" y="85"/>
                </a:lnTo>
                <a:lnTo>
                  <a:pt x="85" y="56"/>
                </a:lnTo>
                <a:lnTo>
                  <a:pt x="56" y="56"/>
                </a:lnTo>
                <a:close/>
                <a:moveTo>
                  <a:pt x="395" y="394"/>
                </a:moveTo>
                <a:lnTo>
                  <a:pt x="395" y="112"/>
                </a:lnTo>
                <a:lnTo>
                  <a:pt x="56" y="112"/>
                </a:lnTo>
                <a:lnTo>
                  <a:pt x="56" y="394"/>
                </a:lnTo>
                <a:lnTo>
                  <a:pt x="395" y="394"/>
                </a:lnTo>
                <a:close/>
              </a:path>
            </a:pathLst>
          </a:custGeom>
          <a:solidFill>
            <a:schemeClr val="tx1">
              <a:lumMod val="90000"/>
              <a:lumOff val="10000"/>
            </a:schemeClr>
          </a:solidFill>
          <a:ln>
            <a:noFill/>
          </a:ln>
          <a:effectLst/>
          <a:extLst/>
        </p:spPr>
        <p:txBody>
          <a:bodyPr wrap="none" anchor="ctr"/>
          <a:lstStyle/>
          <a:p>
            <a:endParaRPr lang="en-US"/>
          </a:p>
        </p:txBody>
      </p:sp>
      <p:sp>
        <p:nvSpPr>
          <p:cNvPr id="451" name="Freeform 443"/>
          <p:cNvSpPr>
            <a:spLocks noChangeArrowheads="1"/>
          </p:cNvSpPr>
          <p:nvPr/>
        </p:nvSpPr>
        <p:spPr bwMode="auto">
          <a:xfrm>
            <a:off x="2512685" y="4042403"/>
            <a:ext cx="71438" cy="20638"/>
          </a:xfrm>
          <a:custGeom>
            <a:avLst/>
            <a:gdLst>
              <a:gd name="T0" fmla="*/ 198 w 199"/>
              <a:gd name="T1" fmla="*/ 56 h 57"/>
              <a:gd name="T2" fmla="*/ 0 w 199"/>
              <a:gd name="T3" fmla="*/ 56 h 57"/>
              <a:gd name="T4" fmla="*/ 0 w 199"/>
              <a:gd name="T5" fmla="*/ 0 h 57"/>
              <a:gd name="T6" fmla="*/ 198 w 199"/>
              <a:gd name="T7" fmla="*/ 0 h 57"/>
              <a:gd name="T8" fmla="*/ 198 w 199"/>
              <a:gd name="T9" fmla="*/ 56 h 57"/>
            </a:gdLst>
            <a:ahLst/>
            <a:cxnLst>
              <a:cxn ang="0">
                <a:pos x="T0" y="T1"/>
              </a:cxn>
              <a:cxn ang="0">
                <a:pos x="T2" y="T3"/>
              </a:cxn>
              <a:cxn ang="0">
                <a:pos x="T4" y="T5"/>
              </a:cxn>
              <a:cxn ang="0">
                <a:pos x="T6" y="T7"/>
              </a:cxn>
              <a:cxn ang="0">
                <a:pos x="T8" y="T9"/>
              </a:cxn>
            </a:cxnLst>
            <a:rect l="0" t="0" r="r" b="b"/>
            <a:pathLst>
              <a:path w="199" h="57">
                <a:moveTo>
                  <a:pt x="198" y="56"/>
                </a:moveTo>
                <a:lnTo>
                  <a:pt x="0" y="56"/>
                </a:lnTo>
                <a:lnTo>
                  <a:pt x="0" y="0"/>
                </a:lnTo>
                <a:lnTo>
                  <a:pt x="198" y="0"/>
                </a:lnTo>
                <a:lnTo>
                  <a:pt x="198" y="56"/>
                </a:lnTo>
              </a:path>
            </a:pathLst>
          </a:custGeom>
          <a:solidFill>
            <a:schemeClr val="tx1">
              <a:lumMod val="90000"/>
              <a:lumOff val="10000"/>
            </a:schemeClr>
          </a:solidFill>
          <a:ln>
            <a:noFill/>
          </a:ln>
          <a:effectLst/>
          <a:extLst/>
        </p:spPr>
        <p:txBody>
          <a:bodyPr wrap="none" anchor="ctr"/>
          <a:lstStyle/>
          <a:p>
            <a:endParaRPr lang="en-US"/>
          </a:p>
        </p:txBody>
      </p:sp>
      <p:sp>
        <p:nvSpPr>
          <p:cNvPr id="452" name="Freeform 444"/>
          <p:cNvSpPr>
            <a:spLocks noChangeArrowheads="1"/>
          </p:cNvSpPr>
          <p:nvPr/>
        </p:nvSpPr>
        <p:spPr bwMode="auto">
          <a:xfrm>
            <a:off x="2512685" y="4072566"/>
            <a:ext cx="71438" cy="50800"/>
          </a:xfrm>
          <a:custGeom>
            <a:avLst/>
            <a:gdLst>
              <a:gd name="T0" fmla="*/ 198 w 199"/>
              <a:gd name="T1" fmla="*/ 141 h 142"/>
              <a:gd name="T2" fmla="*/ 0 w 199"/>
              <a:gd name="T3" fmla="*/ 141 h 142"/>
              <a:gd name="T4" fmla="*/ 0 w 199"/>
              <a:gd name="T5" fmla="*/ 0 h 142"/>
              <a:gd name="T6" fmla="*/ 198 w 199"/>
              <a:gd name="T7" fmla="*/ 0 h 142"/>
              <a:gd name="T8" fmla="*/ 198 w 199"/>
              <a:gd name="T9" fmla="*/ 141 h 142"/>
            </a:gdLst>
            <a:ahLst/>
            <a:cxnLst>
              <a:cxn ang="0">
                <a:pos x="T0" y="T1"/>
              </a:cxn>
              <a:cxn ang="0">
                <a:pos x="T2" y="T3"/>
              </a:cxn>
              <a:cxn ang="0">
                <a:pos x="T4" y="T5"/>
              </a:cxn>
              <a:cxn ang="0">
                <a:pos x="T6" y="T7"/>
              </a:cxn>
              <a:cxn ang="0">
                <a:pos x="T8" y="T9"/>
              </a:cxn>
            </a:cxnLst>
            <a:rect l="0" t="0" r="r" b="b"/>
            <a:pathLst>
              <a:path w="199" h="142">
                <a:moveTo>
                  <a:pt x="198" y="141"/>
                </a:moveTo>
                <a:lnTo>
                  <a:pt x="0" y="141"/>
                </a:lnTo>
                <a:lnTo>
                  <a:pt x="0" y="0"/>
                </a:lnTo>
                <a:lnTo>
                  <a:pt x="198" y="0"/>
                </a:lnTo>
                <a:lnTo>
                  <a:pt x="198" y="141"/>
                </a:lnTo>
              </a:path>
            </a:pathLst>
          </a:custGeom>
          <a:solidFill>
            <a:schemeClr val="tx1">
              <a:lumMod val="90000"/>
              <a:lumOff val="10000"/>
            </a:schemeClr>
          </a:solidFill>
          <a:ln>
            <a:noFill/>
          </a:ln>
          <a:effectLst/>
          <a:extLst/>
        </p:spPr>
        <p:txBody>
          <a:bodyPr wrap="none" anchor="ctr"/>
          <a:lstStyle/>
          <a:p>
            <a:endParaRPr lang="en-US"/>
          </a:p>
        </p:txBody>
      </p:sp>
      <p:sp>
        <p:nvSpPr>
          <p:cNvPr id="453" name="Freeform 445"/>
          <p:cNvSpPr>
            <a:spLocks noChangeArrowheads="1"/>
          </p:cNvSpPr>
          <p:nvPr/>
        </p:nvSpPr>
        <p:spPr bwMode="auto">
          <a:xfrm>
            <a:off x="2482523" y="4042403"/>
            <a:ext cx="20637" cy="80963"/>
          </a:xfrm>
          <a:custGeom>
            <a:avLst/>
            <a:gdLst>
              <a:gd name="T0" fmla="*/ 56 w 57"/>
              <a:gd name="T1" fmla="*/ 226 h 227"/>
              <a:gd name="T2" fmla="*/ 0 w 57"/>
              <a:gd name="T3" fmla="*/ 226 h 227"/>
              <a:gd name="T4" fmla="*/ 0 w 57"/>
              <a:gd name="T5" fmla="*/ 0 h 227"/>
              <a:gd name="T6" fmla="*/ 56 w 57"/>
              <a:gd name="T7" fmla="*/ 0 h 227"/>
              <a:gd name="T8" fmla="*/ 56 w 57"/>
              <a:gd name="T9" fmla="*/ 226 h 227"/>
            </a:gdLst>
            <a:ahLst/>
            <a:cxnLst>
              <a:cxn ang="0">
                <a:pos x="T0" y="T1"/>
              </a:cxn>
              <a:cxn ang="0">
                <a:pos x="T2" y="T3"/>
              </a:cxn>
              <a:cxn ang="0">
                <a:pos x="T4" y="T5"/>
              </a:cxn>
              <a:cxn ang="0">
                <a:pos x="T6" y="T7"/>
              </a:cxn>
              <a:cxn ang="0">
                <a:pos x="T8" y="T9"/>
              </a:cxn>
            </a:cxnLst>
            <a:rect l="0" t="0" r="r" b="b"/>
            <a:pathLst>
              <a:path w="57" h="227">
                <a:moveTo>
                  <a:pt x="56" y="226"/>
                </a:moveTo>
                <a:lnTo>
                  <a:pt x="0" y="226"/>
                </a:lnTo>
                <a:lnTo>
                  <a:pt x="0" y="0"/>
                </a:lnTo>
                <a:lnTo>
                  <a:pt x="56" y="0"/>
                </a:lnTo>
                <a:lnTo>
                  <a:pt x="56" y="226"/>
                </a:lnTo>
              </a:path>
            </a:pathLst>
          </a:custGeom>
          <a:solidFill>
            <a:schemeClr val="tx1">
              <a:lumMod val="90000"/>
              <a:lumOff val="10000"/>
            </a:schemeClr>
          </a:solidFill>
          <a:ln>
            <a:noFill/>
          </a:ln>
          <a:effectLst/>
          <a:extLst/>
        </p:spPr>
        <p:txBody>
          <a:bodyPr wrap="none" anchor="ctr"/>
          <a:lstStyle/>
          <a:p>
            <a:endParaRPr lang="en-US"/>
          </a:p>
        </p:txBody>
      </p:sp>
      <p:sp>
        <p:nvSpPr>
          <p:cNvPr id="454" name="Freeform 446"/>
          <p:cNvSpPr>
            <a:spLocks noChangeArrowheads="1"/>
          </p:cNvSpPr>
          <p:nvPr/>
        </p:nvSpPr>
        <p:spPr bwMode="auto">
          <a:xfrm>
            <a:off x="3106410" y="3001003"/>
            <a:ext cx="152400" cy="152400"/>
          </a:xfrm>
          <a:custGeom>
            <a:avLst/>
            <a:gdLst>
              <a:gd name="T0" fmla="*/ 367 w 424"/>
              <a:gd name="T1" fmla="*/ 367 h 425"/>
              <a:gd name="T2" fmla="*/ 367 w 424"/>
              <a:gd name="T3" fmla="*/ 57 h 425"/>
              <a:gd name="T4" fmla="*/ 57 w 424"/>
              <a:gd name="T5" fmla="*/ 57 h 425"/>
              <a:gd name="T6" fmla="*/ 57 w 424"/>
              <a:gd name="T7" fmla="*/ 367 h 425"/>
              <a:gd name="T8" fmla="*/ 367 w 424"/>
              <a:gd name="T9" fmla="*/ 367 h 425"/>
              <a:gd name="T10" fmla="*/ 423 w 424"/>
              <a:gd name="T11" fmla="*/ 0 h 425"/>
              <a:gd name="T12" fmla="*/ 423 w 424"/>
              <a:gd name="T13" fmla="*/ 424 h 425"/>
              <a:gd name="T14" fmla="*/ 0 w 424"/>
              <a:gd name="T15" fmla="*/ 424 h 425"/>
              <a:gd name="T16" fmla="*/ 0 w 424"/>
              <a:gd name="T17" fmla="*/ 0 h 425"/>
              <a:gd name="T18" fmla="*/ 423 w 424"/>
              <a:gd name="T19"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5">
                <a:moveTo>
                  <a:pt x="367" y="367"/>
                </a:moveTo>
                <a:lnTo>
                  <a:pt x="367" y="57"/>
                </a:lnTo>
                <a:lnTo>
                  <a:pt x="57" y="57"/>
                </a:lnTo>
                <a:lnTo>
                  <a:pt x="57" y="367"/>
                </a:lnTo>
                <a:lnTo>
                  <a:pt x="367" y="367"/>
                </a:lnTo>
                <a:close/>
                <a:moveTo>
                  <a:pt x="423" y="0"/>
                </a:moveTo>
                <a:lnTo>
                  <a:pt x="423" y="424"/>
                </a:lnTo>
                <a:lnTo>
                  <a:pt x="0" y="424"/>
                </a:lnTo>
                <a:lnTo>
                  <a:pt x="0" y="0"/>
                </a:lnTo>
                <a:lnTo>
                  <a:pt x="423" y="0"/>
                </a:lnTo>
                <a:close/>
              </a:path>
            </a:pathLst>
          </a:custGeom>
          <a:solidFill>
            <a:schemeClr val="tx1">
              <a:lumMod val="90000"/>
              <a:lumOff val="10000"/>
            </a:schemeClr>
          </a:solidFill>
          <a:ln>
            <a:noFill/>
          </a:ln>
          <a:effectLst/>
          <a:extLst/>
        </p:spPr>
        <p:txBody>
          <a:bodyPr wrap="none" anchor="ctr"/>
          <a:lstStyle/>
          <a:p>
            <a:endParaRPr lang="en-US"/>
          </a:p>
        </p:txBody>
      </p:sp>
      <p:sp>
        <p:nvSpPr>
          <p:cNvPr id="455" name="Freeform 447"/>
          <p:cNvSpPr>
            <a:spLocks noChangeArrowheads="1"/>
          </p:cNvSpPr>
          <p:nvPr/>
        </p:nvSpPr>
        <p:spPr bwMode="auto">
          <a:xfrm>
            <a:off x="3147685" y="3042278"/>
            <a:ext cx="11113" cy="71438"/>
          </a:xfrm>
          <a:custGeom>
            <a:avLst/>
            <a:gdLst>
              <a:gd name="T0" fmla="*/ 28 w 29"/>
              <a:gd name="T1" fmla="*/ 198 h 199"/>
              <a:gd name="T2" fmla="*/ 0 w 29"/>
              <a:gd name="T3" fmla="*/ 198 h 199"/>
              <a:gd name="T4" fmla="*/ 0 w 29"/>
              <a:gd name="T5" fmla="*/ 0 h 199"/>
              <a:gd name="T6" fmla="*/ 28 w 29"/>
              <a:gd name="T7" fmla="*/ 0 h 199"/>
              <a:gd name="T8" fmla="*/ 28 w 29"/>
              <a:gd name="T9" fmla="*/ 198 h 199"/>
            </a:gdLst>
            <a:ahLst/>
            <a:cxnLst>
              <a:cxn ang="0">
                <a:pos x="T0" y="T1"/>
              </a:cxn>
              <a:cxn ang="0">
                <a:pos x="T2" y="T3"/>
              </a:cxn>
              <a:cxn ang="0">
                <a:pos x="T4" y="T5"/>
              </a:cxn>
              <a:cxn ang="0">
                <a:pos x="T6" y="T7"/>
              </a:cxn>
              <a:cxn ang="0">
                <a:pos x="T8" y="T9"/>
              </a:cxn>
            </a:cxnLst>
            <a:rect l="0" t="0" r="r" b="b"/>
            <a:pathLst>
              <a:path w="29" h="199">
                <a:moveTo>
                  <a:pt x="28" y="198"/>
                </a:moveTo>
                <a:lnTo>
                  <a:pt x="0" y="198"/>
                </a:lnTo>
                <a:lnTo>
                  <a:pt x="0" y="0"/>
                </a:lnTo>
                <a:lnTo>
                  <a:pt x="28" y="0"/>
                </a:lnTo>
                <a:lnTo>
                  <a:pt x="28" y="198"/>
                </a:lnTo>
              </a:path>
            </a:pathLst>
          </a:custGeom>
          <a:solidFill>
            <a:schemeClr val="tx1">
              <a:lumMod val="90000"/>
              <a:lumOff val="10000"/>
            </a:schemeClr>
          </a:solidFill>
          <a:ln>
            <a:noFill/>
          </a:ln>
          <a:effectLst/>
          <a:extLst/>
        </p:spPr>
        <p:txBody>
          <a:bodyPr wrap="none" anchor="ctr"/>
          <a:lstStyle/>
          <a:p>
            <a:endParaRPr lang="en-US"/>
          </a:p>
        </p:txBody>
      </p:sp>
      <p:sp>
        <p:nvSpPr>
          <p:cNvPr id="456" name="Freeform 448"/>
          <p:cNvSpPr>
            <a:spLocks noChangeArrowheads="1"/>
          </p:cNvSpPr>
          <p:nvPr/>
        </p:nvSpPr>
        <p:spPr bwMode="auto">
          <a:xfrm>
            <a:off x="3177848" y="3042278"/>
            <a:ext cx="11112" cy="71438"/>
          </a:xfrm>
          <a:custGeom>
            <a:avLst/>
            <a:gdLst>
              <a:gd name="T0" fmla="*/ 28 w 29"/>
              <a:gd name="T1" fmla="*/ 198 h 199"/>
              <a:gd name="T2" fmla="*/ 0 w 29"/>
              <a:gd name="T3" fmla="*/ 198 h 199"/>
              <a:gd name="T4" fmla="*/ 0 w 29"/>
              <a:gd name="T5" fmla="*/ 0 h 199"/>
              <a:gd name="T6" fmla="*/ 28 w 29"/>
              <a:gd name="T7" fmla="*/ 0 h 199"/>
              <a:gd name="T8" fmla="*/ 28 w 29"/>
              <a:gd name="T9" fmla="*/ 198 h 199"/>
            </a:gdLst>
            <a:ahLst/>
            <a:cxnLst>
              <a:cxn ang="0">
                <a:pos x="T0" y="T1"/>
              </a:cxn>
              <a:cxn ang="0">
                <a:pos x="T2" y="T3"/>
              </a:cxn>
              <a:cxn ang="0">
                <a:pos x="T4" y="T5"/>
              </a:cxn>
              <a:cxn ang="0">
                <a:pos x="T6" y="T7"/>
              </a:cxn>
              <a:cxn ang="0">
                <a:pos x="T8" y="T9"/>
              </a:cxn>
            </a:cxnLst>
            <a:rect l="0" t="0" r="r" b="b"/>
            <a:pathLst>
              <a:path w="29" h="199">
                <a:moveTo>
                  <a:pt x="28" y="198"/>
                </a:moveTo>
                <a:lnTo>
                  <a:pt x="0" y="198"/>
                </a:lnTo>
                <a:lnTo>
                  <a:pt x="0" y="0"/>
                </a:lnTo>
                <a:lnTo>
                  <a:pt x="28" y="0"/>
                </a:lnTo>
                <a:lnTo>
                  <a:pt x="28" y="198"/>
                </a:lnTo>
              </a:path>
            </a:pathLst>
          </a:custGeom>
          <a:solidFill>
            <a:schemeClr val="tx1">
              <a:lumMod val="90000"/>
              <a:lumOff val="10000"/>
            </a:schemeClr>
          </a:solidFill>
          <a:ln>
            <a:noFill/>
          </a:ln>
          <a:effectLst/>
          <a:extLst/>
        </p:spPr>
        <p:txBody>
          <a:bodyPr wrap="none" anchor="ctr"/>
          <a:lstStyle/>
          <a:p>
            <a:endParaRPr lang="en-US"/>
          </a:p>
        </p:txBody>
      </p:sp>
      <p:sp>
        <p:nvSpPr>
          <p:cNvPr id="457" name="Freeform 449"/>
          <p:cNvSpPr>
            <a:spLocks noChangeArrowheads="1"/>
          </p:cNvSpPr>
          <p:nvPr/>
        </p:nvSpPr>
        <p:spPr bwMode="auto">
          <a:xfrm>
            <a:off x="3208010" y="3042278"/>
            <a:ext cx="11113" cy="71438"/>
          </a:xfrm>
          <a:custGeom>
            <a:avLst/>
            <a:gdLst>
              <a:gd name="T0" fmla="*/ 29 w 30"/>
              <a:gd name="T1" fmla="*/ 198 h 199"/>
              <a:gd name="T2" fmla="*/ 0 w 30"/>
              <a:gd name="T3" fmla="*/ 198 h 199"/>
              <a:gd name="T4" fmla="*/ 0 w 30"/>
              <a:gd name="T5" fmla="*/ 0 h 199"/>
              <a:gd name="T6" fmla="*/ 29 w 30"/>
              <a:gd name="T7" fmla="*/ 0 h 199"/>
              <a:gd name="T8" fmla="*/ 29 w 30"/>
              <a:gd name="T9" fmla="*/ 198 h 199"/>
            </a:gdLst>
            <a:ahLst/>
            <a:cxnLst>
              <a:cxn ang="0">
                <a:pos x="T0" y="T1"/>
              </a:cxn>
              <a:cxn ang="0">
                <a:pos x="T2" y="T3"/>
              </a:cxn>
              <a:cxn ang="0">
                <a:pos x="T4" y="T5"/>
              </a:cxn>
              <a:cxn ang="0">
                <a:pos x="T6" y="T7"/>
              </a:cxn>
              <a:cxn ang="0">
                <a:pos x="T8" y="T9"/>
              </a:cxn>
            </a:cxnLst>
            <a:rect l="0" t="0" r="r" b="b"/>
            <a:pathLst>
              <a:path w="30" h="199">
                <a:moveTo>
                  <a:pt x="29" y="198"/>
                </a:moveTo>
                <a:lnTo>
                  <a:pt x="0" y="198"/>
                </a:lnTo>
                <a:lnTo>
                  <a:pt x="0" y="0"/>
                </a:lnTo>
                <a:lnTo>
                  <a:pt x="29" y="0"/>
                </a:lnTo>
                <a:lnTo>
                  <a:pt x="29" y="198"/>
                </a:lnTo>
              </a:path>
            </a:pathLst>
          </a:custGeom>
          <a:solidFill>
            <a:schemeClr val="tx1">
              <a:lumMod val="90000"/>
              <a:lumOff val="10000"/>
            </a:schemeClr>
          </a:solidFill>
          <a:ln>
            <a:noFill/>
          </a:ln>
          <a:effectLst/>
          <a:extLst/>
        </p:spPr>
        <p:txBody>
          <a:bodyPr wrap="none" anchor="ctr"/>
          <a:lstStyle/>
          <a:p>
            <a:endParaRPr lang="en-US"/>
          </a:p>
        </p:txBody>
      </p:sp>
      <p:sp>
        <p:nvSpPr>
          <p:cNvPr id="458" name="Freeform 450"/>
          <p:cNvSpPr>
            <a:spLocks noChangeArrowheads="1"/>
          </p:cNvSpPr>
          <p:nvPr/>
        </p:nvSpPr>
        <p:spPr bwMode="auto">
          <a:xfrm>
            <a:off x="3138160" y="3051803"/>
            <a:ext cx="31750" cy="11113"/>
          </a:xfrm>
          <a:custGeom>
            <a:avLst/>
            <a:gdLst>
              <a:gd name="T0" fmla="*/ 85 w 86"/>
              <a:gd name="T1" fmla="*/ 15 h 30"/>
              <a:gd name="T2" fmla="*/ 70 w 86"/>
              <a:gd name="T3" fmla="*/ 29 h 30"/>
              <a:gd name="T4" fmla="*/ 14 w 86"/>
              <a:gd name="T5" fmla="*/ 29 h 30"/>
              <a:gd name="T6" fmla="*/ 0 w 86"/>
              <a:gd name="T7" fmla="*/ 15 h 30"/>
              <a:gd name="T8" fmla="*/ 0 w 86"/>
              <a:gd name="T9" fmla="*/ 15 h 30"/>
              <a:gd name="T10" fmla="*/ 14 w 86"/>
              <a:gd name="T11" fmla="*/ 0 h 30"/>
              <a:gd name="T12" fmla="*/ 70 w 86"/>
              <a:gd name="T13" fmla="*/ 0 h 30"/>
              <a:gd name="T14" fmla="*/ 85 w 86"/>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30">
                <a:moveTo>
                  <a:pt x="85" y="15"/>
                </a:moveTo>
                <a:cubicBezTo>
                  <a:pt x="85" y="22"/>
                  <a:pt x="78" y="29"/>
                  <a:pt x="70" y="29"/>
                </a:cubicBezTo>
                <a:lnTo>
                  <a:pt x="14" y="29"/>
                </a:lnTo>
                <a:cubicBezTo>
                  <a:pt x="6" y="29"/>
                  <a:pt x="0" y="22"/>
                  <a:pt x="0" y="15"/>
                </a:cubicBezTo>
                <a:lnTo>
                  <a:pt x="0" y="15"/>
                </a:lnTo>
                <a:cubicBezTo>
                  <a:pt x="0" y="7"/>
                  <a:pt x="6" y="0"/>
                  <a:pt x="14" y="0"/>
                </a:cubicBezTo>
                <a:lnTo>
                  <a:pt x="70" y="0"/>
                </a:lnTo>
                <a:cubicBezTo>
                  <a:pt x="78" y="0"/>
                  <a:pt x="85" y="7"/>
                  <a:pt x="85" y="15"/>
                </a:cubicBezTo>
              </a:path>
            </a:pathLst>
          </a:custGeom>
          <a:solidFill>
            <a:schemeClr val="tx1">
              <a:lumMod val="90000"/>
              <a:lumOff val="10000"/>
            </a:schemeClr>
          </a:solidFill>
          <a:ln>
            <a:noFill/>
          </a:ln>
          <a:effectLst/>
          <a:extLst/>
        </p:spPr>
        <p:txBody>
          <a:bodyPr wrap="none" anchor="ctr"/>
          <a:lstStyle/>
          <a:p>
            <a:endParaRPr lang="en-US"/>
          </a:p>
        </p:txBody>
      </p:sp>
      <p:sp>
        <p:nvSpPr>
          <p:cNvPr id="459" name="Freeform 451"/>
          <p:cNvSpPr>
            <a:spLocks noChangeArrowheads="1"/>
          </p:cNvSpPr>
          <p:nvPr/>
        </p:nvSpPr>
        <p:spPr bwMode="auto">
          <a:xfrm>
            <a:off x="3168323" y="3083553"/>
            <a:ext cx="30162" cy="11113"/>
          </a:xfrm>
          <a:custGeom>
            <a:avLst/>
            <a:gdLst>
              <a:gd name="T0" fmla="*/ 84 w 85"/>
              <a:gd name="T1" fmla="*/ 14 h 29"/>
              <a:gd name="T2" fmla="*/ 70 w 85"/>
              <a:gd name="T3" fmla="*/ 28 h 29"/>
              <a:gd name="T4" fmla="*/ 14 w 85"/>
              <a:gd name="T5" fmla="*/ 28 h 29"/>
              <a:gd name="T6" fmla="*/ 0 w 85"/>
              <a:gd name="T7" fmla="*/ 14 h 29"/>
              <a:gd name="T8" fmla="*/ 0 w 85"/>
              <a:gd name="T9" fmla="*/ 14 h 29"/>
              <a:gd name="T10" fmla="*/ 14 w 85"/>
              <a:gd name="T11" fmla="*/ 0 h 29"/>
              <a:gd name="T12" fmla="*/ 70 w 85"/>
              <a:gd name="T13" fmla="*/ 0 h 29"/>
              <a:gd name="T14" fmla="*/ 84 w 85"/>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9">
                <a:moveTo>
                  <a:pt x="84" y="14"/>
                </a:moveTo>
                <a:cubicBezTo>
                  <a:pt x="84" y="22"/>
                  <a:pt x="78" y="28"/>
                  <a:pt x="70" y="28"/>
                </a:cubicBezTo>
                <a:lnTo>
                  <a:pt x="14" y="28"/>
                </a:lnTo>
                <a:cubicBezTo>
                  <a:pt x="6" y="28"/>
                  <a:pt x="0" y="22"/>
                  <a:pt x="0" y="14"/>
                </a:cubicBezTo>
                <a:lnTo>
                  <a:pt x="0" y="14"/>
                </a:lnTo>
                <a:cubicBezTo>
                  <a:pt x="0" y="6"/>
                  <a:pt x="6" y="0"/>
                  <a:pt x="14" y="0"/>
                </a:cubicBezTo>
                <a:lnTo>
                  <a:pt x="70" y="0"/>
                </a:lnTo>
                <a:cubicBezTo>
                  <a:pt x="78" y="0"/>
                  <a:pt x="84" y="6"/>
                  <a:pt x="84" y="14"/>
                </a:cubicBezTo>
              </a:path>
            </a:pathLst>
          </a:custGeom>
          <a:solidFill>
            <a:schemeClr val="tx1">
              <a:lumMod val="90000"/>
              <a:lumOff val="10000"/>
            </a:schemeClr>
          </a:solidFill>
          <a:ln>
            <a:noFill/>
          </a:ln>
          <a:effectLst/>
          <a:extLst/>
        </p:spPr>
        <p:txBody>
          <a:bodyPr wrap="none" anchor="ctr"/>
          <a:lstStyle/>
          <a:p>
            <a:endParaRPr lang="en-US"/>
          </a:p>
        </p:txBody>
      </p:sp>
      <p:sp>
        <p:nvSpPr>
          <p:cNvPr id="460" name="Freeform 452"/>
          <p:cNvSpPr>
            <a:spLocks noChangeArrowheads="1"/>
          </p:cNvSpPr>
          <p:nvPr/>
        </p:nvSpPr>
        <p:spPr bwMode="auto">
          <a:xfrm>
            <a:off x="3198485" y="3062916"/>
            <a:ext cx="31750" cy="11112"/>
          </a:xfrm>
          <a:custGeom>
            <a:avLst/>
            <a:gdLst>
              <a:gd name="T0" fmla="*/ 85 w 86"/>
              <a:gd name="T1" fmla="*/ 14 h 29"/>
              <a:gd name="T2" fmla="*/ 71 w 86"/>
              <a:gd name="T3" fmla="*/ 28 h 29"/>
              <a:gd name="T4" fmla="*/ 14 w 86"/>
              <a:gd name="T5" fmla="*/ 28 h 29"/>
              <a:gd name="T6" fmla="*/ 0 w 86"/>
              <a:gd name="T7" fmla="*/ 14 h 29"/>
              <a:gd name="T8" fmla="*/ 0 w 86"/>
              <a:gd name="T9" fmla="*/ 14 h 29"/>
              <a:gd name="T10" fmla="*/ 14 w 86"/>
              <a:gd name="T11" fmla="*/ 0 h 29"/>
              <a:gd name="T12" fmla="*/ 71 w 86"/>
              <a:gd name="T13" fmla="*/ 0 h 29"/>
              <a:gd name="T14" fmla="*/ 85 w 86"/>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29">
                <a:moveTo>
                  <a:pt x="85" y="14"/>
                </a:moveTo>
                <a:cubicBezTo>
                  <a:pt x="85" y="22"/>
                  <a:pt x="78" y="28"/>
                  <a:pt x="71" y="28"/>
                </a:cubicBezTo>
                <a:lnTo>
                  <a:pt x="14" y="28"/>
                </a:lnTo>
                <a:cubicBezTo>
                  <a:pt x="7" y="28"/>
                  <a:pt x="0" y="22"/>
                  <a:pt x="0" y="14"/>
                </a:cubicBezTo>
                <a:lnTo>
                  <a:pt x="0" y="14"/>
                </a:lnTo>
                <a:cubicBezTo>
                  <a:pt x="0" y="6"/>
                  <a:pt x="7" y="0"/>
                  <a:pt x="14" y="0"/>
                </a:cubicBezTo>
                <a:lnTo>
                  <a:pt x="71" y="0"/>
                </a:lnTo>
                <a:cubicBezTo>
                  <a:pt x="78" y="0"/>
                  <a:pt x="85" y="6"/>
                  <a:pt x="85" y="14"/>
                </a:cubicBezTo>
              </a:path>
            </a:pathLst>
          </a:custGeom>
          <a:solidFill>
            <a:schemeClr val="tx1">
              <a:lumMod val="90000"/>
              <a:lumOff val="10000"/>
            </a:schemeClr>
          </a:solidFill>
          <a:ln>
            <a:noFill/>
          </a:ln>
          <a:effectLst/>
          <a:extLst/>
        </p:spPr>
        <p:txBody>
          <a:bodyPr wrap="none" anchor="ctr"/>
          <a:lstStyle/>
          <a:p>
            <a:endParaRPr lang="en-US"/>
          </a:p>
        </p:txBody>
      </p:sp>
      <p:sp>
        <p:nvSpPr>
          <p:cNvPr id="461" name="Freeform 453"/>
          <p:cNvSpPr>
            <a:spLocks noChangeArrowheads="1"/>
          </p:cNvSpPr>
          <p:nvPr/>
        </p:nvSpPr>
        <p:spPr bwMode="auto">
          <a:xfrm>
            <a:off x="877560" y="4631366"/>
            <a:ext cx="122238" cy="163512"/>
          </a:xfrm>
          <a:custGeom>
            <a:avLst/>
            <a:gdLst>
              <a:gd name="T0" fmla="*/ 254 w 339"/>
              <a:gd name="T1" fmla="*/ 135 h 452"/>
              <a:gd name="T2" fmla="*/ 338 w 339"/>
              <a:gd name="T3" fmla="*/ 282 h 452"/>
              <a:gd name="T4" fmla="*/ 169 w 339"/>
              <a:gd name="T5" fmla="*/ 451 h 452"/>
              <a:gd name="T6" fmla="*/ 0 w 339"/>
              <a:gd name="T7" fmla="*/ 282 h 452"/>
              <a:gd name="T8" fmla="*/ 84 w 339"/>
              <a:gd name="T9" fmla="*/ 135 h 452"/>
              <a:gd name="T10" fmla="*/ 84 w 339"/>
              <a:gd name="T11" fmla="*/ 84 h 452"/>
              <a:gd name="T12" fmla="*/ 137 w 339"/>
              <a:gd name="T13" fmla="*/ 84 h 452"/>
              <a:gd name="T14" fmla="*/ 151 w 339"/>
              <a:gd name="T15" fmla="*/ 26 h 452"/>
              <a:gd name="T16" fmla="*/ 226 w 339"/>
              <a:gd name="T17" fmla="*/ 0 h 452"/>
              <a:gd name="T18" fmla="*/ 226 w 339"/>
              <a:gd name="T19" fmla="*/ 56 h 452"/>
              <a:gd name="T20" fmla="*/ 194 w 339"/>
              <a:gd name="T21" fmla="*/ 62 h 452"/>
              <a:gd name="T22" fmla="*/ 194 w 339"/>
              <a:gd name="T23" fmla="*/ 84 h 452"/>
              <a:gd name="T24" fmla="*/ 254 w 339"/>
              <a:gd name="T25" fmla="*/ 84 h 452"/>
              <a:gd name="T26" fmla="*/ 254 w 339"/>
              <a:gd name="T27" fmla="*/ 135 h 452"/>
              <a:gd name="T28" fmla="*/ 269 w 339"/>
              <a:gd name="T29" fmla="*/ 254 h 452"/>
              <a:gd name="T30" fmla="*/ 274 w 339"/>
              <a:gd name="T31" fmla="*/ 235 h 452"/>
              <a:gd name="T32" fmla="*/ 241 w 339"/>
              <a:gd name="T33" fmla="*/ 197 h 452"/>
              <a:gd name="T34" fmla="*/ 196 w 339"/>
              <a:gd name="T35" fmla="*/ 174 h 452"/>
              <a:gd name="T36" fmla="*/ 147 w 339"/>
              <a:gd name="T37" fmla="*/ 171 h 452"/>
              <a:gd name="T38" fmla="*/ 101 w 339"/>
              <a:gd name="T39" fmla="*/ 186 h 452"/>
              <a:gd name="T40" fmla="*/ 63 w 339"/>
              <a:gd name="T41" fmla="*/ 219 h 452"/>
              <a:gd name="T42" fmla="*/ 66 w 339"/>
              <a:gd name="T43" fmla="*/ 239 h 452"/>
              <a:gd name="T44" fmla="*/ 85 w 339"/>
              <a:gd name="T45" fmla="*/ 237 h 452"/>
              <a:gd name="T46" fmla="*/ 115 w 339"/>
              <a:gd name="T47" fmla="*/ 211 h 452"/>
              <a:gd name="T48" fmla="*/ 151 w 339"/>
              <a:gd name="T49" fmla="*/ 199 h 452"/>
              <a:gd name="T50" fmla="*/ 189 w 339"/>
              <a:gd name="T51" fmla="*/ 202 h 452"/>
              <a:gd name="T52" fmla="*/ 224 w 339"/>
              <a:gd name="T53" fmla="*/ 219 h 452"/>
              <a:gd name="T54" fmla="*/ 250 w 339"/>
              <a:gd name="T55" fmla="*/ 249 h 452"/>
              <a:gd name="T56" fmla="*/ 262 w 339"/>
              <a:gd name="T57" fmla="*/ 256 h 452"/>
              <a:gd name="T58" fmla="*/ 269 w 339"/>
              <a:gd name="T59"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 h="452">
                <a:moveTo>
                  <a:pt x="254" y="135"/>
                </a:moveTo>
                <a:cubicBezTo>
                  <a:pt x="304" y="165"/>
                  <a:pt x="338" y="219"/>
                  <a:pt x="338" y="282"/>
                </a:cubicBezTo>
                <a:cubicBezTo>
                  <a:pt x="338" y="375"/>
                  <a:pt x="262" y="451"/>
                  <a:pt x="169" y="451"/>
                </a:cubicBezTo>
                <a:cubicBezTo>
                  <a:pt x="75" y="451"/>
                  <a:pt x="0" y="375"/>
                  <a:pt x="0" y="282"/>
                </a:cubicBezTo>
                <a:cubicBezTo>
                  <a:pt x="0" y="219"/>
                  <a:pt x="34" y="165"/>
                  <a:pt x="84" y="135"/>
                </a:cubicBezTo>
                <a:lnTo>
                  <a:pt x="84" y="84"/>
                </a:lnTo>
                <a:lnTo>
                  <a:pt x="137" y="84"/>
                </a:lnTo>
                <a:cubicBezTo>
                  <a:pt x="135" y="66"/>
                  <a:pt x="136" y="44"/>
                  <a:pt x="151" y="26"/>
                </a:cubicBezTo>
                <a:cubicBezTo>
                  <a:pt x="166" y="8"/>
                  <a:pt x="191" y="0"/>
                  <a:pt x="226" y="0"/>
                </a:cubicBezTo>
                <a:lnTo>
                  <a:pt x="226" y="56"/>
                </a:lnTo>
                <a:cubicBezTo>
                  <a:pt x="205" y="56"/>
                  <a:pt x="196" y="60"/>
                  <a:pt x="194" y="62"/>
                </a:cubicBezTo>
                <a:cubicBezTo>
                  <a:pt x="192" y="65"/>
                  <a:pt x="193" y="76"/>
                  <a:pt x="194" y="84"/>
                </a:cubicBezTo>
                <a:lnTo>
                  <a:pt x="254" y="84"/>
                </a:lnTo>
                <a:lnTo>
                  <a:pt x="254" y="135"/>
                </a:lnTo>
                <a:close/>
                <a:moveTo>
                  <a:pt x="269" y="254"/>
                </a:moveTo>
                <a:cubicBezTo>
                  <a:pt x="276" y="250"/>
                  <a:pt x="278" y="242"/>
                  <a:pt x="274" y="235"/>
                </a:cubicBezTo>
                <a:cubicBezTo>
                  <a:pt x="266" y="220"/>
                  <a:pt x="254" y="208"/>
                  <a:pt x="241" y="197"/>
                </a:cubicBezTo>
                <a:cubicBezTo>
                  <a:pt x="227" y="187"/>
                  <a:pt x="212" y="179"/>
                  <a:pt x="196" y="174"/>
                </a:cubicBezTo>
                <a:cubicBezTo>
                  <a:pt x="180" y="170"/>
                  <a:pt x="164" y="169"/>
                  <a:pt x="147" y="171"/>
                </a:cubicBezTo>
                <a:cubicBezTo>
                  <a:pt x="131" y="173"/>
                  <a:pt x="116" y="178"/>
                  <a:pt x="101" y="186"/>
                </a:cubicBezTo>
                <a:cubicBezTo>
                  <a:pt x="86" y="195"/>
                  <a:pt x="74" y="206"/>
                  <a:pt x="63" y="219"/>
                </a:cubicBezTo>
                <a:cubicBezTo>
                  <a:pt x="58" y="225"/>
                  <a:pt x="59" y="234"/>
                  <a:pt x="66" y="239"/>
                </a:cubicBezTo>
                <a:cubicBezTo>
                  <a:pt x="72" y="244"/>
                  <a:pt x="81" y="243"/>
                  <a:pt x="85" y="237"/>
                </a:cubicBezTo>
                <a:cubicBezTo>
                  <a:pt x="94" y="226"/>
                  <a:pt x="104" y="217"/>
                  <a:pt x="115" y="211"/>
                </a:cubicBezTo>
                <a:cubicBezTo>
                  <a:pt x="126" y="205"/>
                  <a:pt x="138" y="201"/>
                  <a:pt x="151" y="199"/>
                </a:cubicBezTo>
                <a:cubicBezTo>
                  <a:pt x="164" y="197"/>
                  <a:pt x="176" y="198"/>
                  <a:pt x="189" y="202"/>
                </a:cubicBezTo>
                <a:cubicBezTo>
                  <a:pt x="202" y="205"/>
                  <a:pt x="213" y="211"/>
                  <a:pt x="224" y="219"/>
                </a:cubicBezTo>
                <a:cubicBezTo>
                  <a:pt x="234" y="227"/>
                  <a:pt x="243" y="237"/>
                  <a:pt x="250" y="249"/>
                </a:cubicBezTo>
                <a:cubicBezTo>
                  <a:pt x="252" y="253"/>
                  <a:pt x="257" y="256"/>
                  <a:pt x="262" y="256"/>
                </a:cubicBezTo>
                <a:cubicBezTo>
                  <a:pt x="264" y="256"/>
                  <a:pt x="267" y="255"/>
                  <a:pt x="269" y="254"/>
                </a:cubicBezTo>
                <a:close/>
              </a:path>
            </a:pathLst>
          </a:custGeom>
          <a:solidFill>
            <a:schemeClr val="tx1">
              <a:lumMod val="90000"/>
              <a:lumOff val="10000"/>
            </a:schemeClr>
          </a:solidFill>
          <a:ln>
            <a:noFill/>
          </a:ln>
          <a:effectLst/>
          <a:extLst/>
        </p:spPr>
        <p:txBody>
          <a:bodyPr wrap="none" anchor="ctr"/>
          <a:lstStyle/>
          <a:p>
            <a:endParaRPr lang="en-US"/>
          </a:p>
        </p:txBody>
      </p:sp>
      <p:sp>
        <p:nvSpPr>
          <p:cNvPr id="462" name="Freeform 454"/>
          <p:cNvSpPr>
            <a:spLocks noChangeArrowheads="1"/>
          </p:cNvSpPr>
          <p:nvPr/>
        </p:nvSpPr>
        <p:spPr bwMode="auto">
          <a:xfrm>
            <a:off x="5456704" y="4635564"/>
            <a:ext cx="76200" cy="87313"/>
          </a:xfrm>
          <a:custGeom>
            <a:avLst/>
            <a:gdLst>
              <a:gd name="T0" fmla="*/ 197 w 212"/>
              <a:gd name="T1" fmla="*/ 106 h 242"/>
              <a:gd name="T2" fmla="*/ 197 w 212"/>
              <a:gd name="T3" fmla="*/ 135 h 242"/>
              <a:gd name="T4" fmla="*/ 137 w 212"/>
              <a:gd name="T5" fmla="*/ 170 h 242"/>
              <a:gd name="T6" fmla="*/ 88 w 212"/>
              <a:gd name="T7" fmla="*/ 198 h 242"/>
              <a:gd name="T8" fmla="*/ 26 w 212"/>
              <a:gd name="T9" fmla="*/ 233 h 242"/>
              <a:gd name="T10" fmla="*/ 0 w 212"/>
              <a:gd name="T11" fmla="*/ 219 h 242"/>
              <a:gd name="T12" fmla="*/ 0 w 212"/>
              <a:gd name="T13" fmla="*/ 149 h 242"/>
              <a:gd name="T14" fmla="*/ 0 w 212"/>
              <a:gd name="T15" fmla="*/ 92 h 242"/>
              <a:gd name="T16" fmla="*/ 0 w 212"/>
              <a:gd name="T17" fmla="*/ 22 h 242"/>
              <a:gd name="T18" fmla="*/ 26 w 212"/>
              <a:gd name="T19" fmla="*/ 8 h 242"/>
              <a:gd name="T20" fmla="*/ 89 w 212"/>
              <a:gd name="T21" fmla="*/ 43 h 242"/>
              <a:gd name="T22" fmla="*/ 137 w 212"/>
              <a:gd name="T23" fmla="*/ 71 h 242"/>
              <a:gd name="T24" fmla="*/ 197 w 212"/>
              <a:gd name="T25" fmla="*/ 10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2">
                <a:moveTo>
                  <a:pt x="197" y="106"/>
                </a:moveTo>
                <a:cubicBezTo>
                  <a:pt x="211" y="114"/>
                  <a:pt x="211" y="127"/>
                  <a:pt x="197" y="135"/>
                </a:cubicBezTo>
                <a:lnTo>
                  <a:pt x="137" y="170"/>
                </a:lnTo>
                <a:cubicBezTo>
                  <a:pt x="123" y="178"/>
                  <a:pt x="101" y="190"/>
                  <a:pt x="88" y="198"/>
                </a:cubicBezTo>
                <a:lnTo>
                  <a:pt x="26" y="233"/>
                </a:lnTo>
                <a:cubicBezTo>
                  <a:pt x="13" y="241"/>
                  <a:pt x="0" y="235"/>
                  <a:pt x="0" y="219"/>
                </a:cubicBezTo>
                <a:lnTo>
                  <a:pt x="0" y="149"/>
                </a:lnTo>
                <a:cubicBezTo>
                  <a:pt x="0" y="133"/>
                  <a:pt x="0" y="108"/>
                  <a:pt x="0" y="92"/>
                </a:cubicBezTo>
                <a:lnTo>
                  <a:pt x="0" y="22"/>
                </a:lnTo>
                <a:cubicBezTo>
                  <a:pt x="0" y="6"/>
                  <a:pt x="13" y="0"/>
                  <a:pt x="26" y="8"/>
                </a:cubicBezTo>
                <a:lnTo>
                  <a:pt x="89" y="43"/>
                </a:lnTo>
                <a:cubicBezTo>
                  <a:pt x="102" y="51"/>
                  <a:pt x="124" y="63"/>
                  <a:pt x="137" y="71"/>
                </a:cubicBezTo>
                <a:lnTo>
                  <a:pt x="197" y="106"/>
                </a:lnTo>
              </a:path>
            </a:pathLst>
          </a:custGeom>
          <a:solidFill>
            <a:schemeClr val="tx1">
              <a:lumMod val="90000"/>
              <a:lumOff val="10000"/>
            </a:schemeClr>
          </a:solidFill>
          <a:ln>
            <a:noFill/>
          </a:ln>
          <a:effectLst/>
          <a:extLst/>
        </p:spPr>
        <p:txBody>
          <a:bodyPr wrap="none" anchor="ctr"/>
          <a:lstStyle/>
          <a:p>
            <a:endParaRPr lang="en-US"/>
          </a:p>
        </p:txBody>
      </p:sp>
      <p:sp>
        <p:nvSpPr>
          <p:cNvPr id="463" name="Freeform 455"/>
          <p:cNvSpPr>
            <a:spLocks noChangeArrowheads="1"/>
          </p:cNvSpPr>
          <p:nvPr/>
        </p:nvSpPr>
        <p:spPr bwMode="auto">
          <a:xfrm>
            <a:off x="4751854" y="4635564"/>
            <a:ext cx="122237" cy="87313"/>
          </a:xfrm>
          <a:custGeom>
            <a:avLst/>
            <a:gdLst>
              <a:gd name="T0" fmla="*/ 322 w 341"/>
              <a:gd name="T1" fmla="*/ 8 h 242"/>
              <a:gd name="T2" fmla="*/ 340 w 341"/>
              <a:gd name="T3" fmla="*/ 22 h 242"/>
              <a:gd name="T4" fmla="*/ 340 w 341"/>
              <a:gd name="T5" fmla="*/ 92 h 242"/>
              <a:gd name="T6" fmla="*/ 340 w 341"/>
              <a:gd name="T7" fmla="*/ 149 h 242"/>
              <a:gd name="T8" fmla="*/ 340 w 341"/>
              <a:gd name="T9" fmla="*/ 219 h 242"/>
              <a:gd name="T10" fmla="*/ 321 w 341"/>
              <a:gd name="T11" fmla="*/ 233 h 242"/>
              <a:gd name="T12" fmla="*/ 266 w 341"/>
              <a:gd name="T13" fmla="*/ 198 h 242"/>
              <a:gd name="T14" fmla="*/ 215 w 341"/>
              <a:gd name="T15" fmla="*/ 170 h 242"/>
              <a:gd name="T16" fmla="*/ 199 w 341"/>
              <a:gd name="T17" fmla="*/ 163 h 242"/>
              <a:gd name="T18" fmla="*/ 199 w 341"/>
              <a:gd name="T19" fmla="*/ 219 h 242"/>
              <a:gd name="T20" fmla="*/ 179 w 341"/>
              <a:gd name="T21" fmla="*/ 233 h 242"/>
              <a:gd name="T22" fmla="*/ 122 w 341"/>
              <a:gd name="T23" fmla="*/ 198 h 242"/>
              <a:gd name="T24" fmla="*/ 74 w 341"/>
              <a:gd name="T25" fmla="*/ 170 h 242"/>
              <a:gd name="T26" fmla="*/ 13 w 341"/>
              <a:gd name="T27" fmla="*/ 135 h 242"/>
              <a:gd name="T28" fmla="*/ 13 w 341"/>
              <a:gd name="T29" fmla="*/ 106 h 242"/>
              <a:gd name="T30" fmla="*/ 73 w 341"/>
              <a:gd name="T31" fmla="*/ 71 h 242"/>
              <a:gd name="T32" fmla="*/ 121 w 341"/>
              <a:gd name="T33" fmla="*/ 43 h 242"/>
              <a:gd name="T34" fmla="*/ 179 w 341"/>
              <a:gd name="T35" fmla="*/ 8 h 242"/>
              <a:gd name="T36" fmla="*/ 199 w 341"/>
              <a:gd name="T37" fmla="*/ 22 h 242"/>
              <a:gd name="T38" fmla="*/ 199 w 341"/>
              <a:gd name="T39" fmla="*/ 78 h 242"/>
              <a:gd name="T40" fmla="*/ 213 w 341"/>
              <a:gd name="T41" fmla="*/ 71 h 242"/>
              <a:gd name="T42" fmla="*/ 265 w 341"/>
              <a:gd name="T43" fmla="*/ 43 h 242"/>
              <a:gd name="T44" fmla="*/ 322 w 341"/>
              <a:gd name="T45" fmla="*/ 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242">
                <a:moveTo>
                  <a:pt x="322" y="8"/>
                </a:moveTo>
                <a:cubicBezTo>
                  <a:pt x="335" y="0"/>
                  <a:pt x="340" y="6"/>
                  <a:pt x="340" y="22"/>
                </a:cubicBezTo>
                <a:lnTo>
                  <a:pt x="340" y="92"/>
                </a:lnTo>
                <a:cubicBezTo>
                  <a:pt x="340" y="108"/>
                  <a:pt x="340" y="133"/>
                  <a:pt x="340" y="149"/>
                </a:cubicBezTo>
                <a:lnTo>
                  <a:pt x="340" y="219"/>
                </a:lnTo>
                <a:cubicBezTo>
                  <a:pt x="340" y="235"/>
                  <a:pt x="334" y="241"/>
                  <a:pt x="321" y="233"/>
                </a:cubicBezTo>
                <a:lnTo>
                  <a:pt x="266" y="198"/>
                </a:lnTo>
                <a:cubicBezTo>
                  <a:pt x="252" y="190"/>
                  <a:pt x="228" y="178"/>
                  <a:pt x="215" y="170"/>
                </a:cubicBezTo>
                <a:lnTo>
                  <a:pt x="199" y="163"/>
                </a:lnTo>
                <a:lnTo>
                  <a:pt x="199" y="219"/>
                </a:lnTo>
                <a:cubicBezTo>
                  <a:pt x="199" y="235"/>
                  <a:pt x="192" y="241"/>
                  <a:pt x="179" y="233"/>
                </a:cubicBezTo>
                <a:lnTo>
                  <a:pt x="122" y="198"/>
                </a:lnTo>
                <a:cubicBezTo>
                  <a:pt x="109" y="190"/>
                  <a:pt x="87" y="178"/>
                  <a:pt x="74" y="170"/>
                </a:cubicBezTo>
                <a:lnTo>
                  <a:pt x="13" y="135"/>
                </a:lnTo>
                <a:cubicBezTo>
                  <a:pt x="0" y="127"/>
                  <a:pt x="0" y="114"/>
                  <a:pt x="13" y="106"/>
                </a:cubicBezTo>
                <a:lnTo>
                  <a:pt x="73" y="71"/>
                </a:lnTo>
                <a:cubicBezTo>
                  <a:pt x="86" y="63"/>
                  <a:pt x="107" y="51"/>
                  <a:pt x="121" y="43"/>
                </a:cubicBezTo>
                <a:lnTo>
                  <a:pt x="179" y="8"/>
                </a:lnTo>
                <a:cubicBezTo>
                  <a:pt x="192" y="0"/>
                  <a:pt x="199" y="6"/>
                  <a:pt x="199" y="22"/>
                </a:cubicBezTo>
                <a:lnTo>
                  <a:pt x="199" y="78"/>
                </a:lnTo>
                <a:lnTo>
                  <a:pt x="213" y="71"/>
                </a:lnTo>
                <a:cubicBezTo>
                  <a:pt x="227" y="63"/>
                  <a:pt x="251" y="51"/>
                  <a:pt x="265" y="43"/>
                </a:cubicBezTo>
                <a:lnTo>
                  <a:pt x="322" y="8"/>
                </a:lnTo>
              </a:path>
            </a:pathLst>
          </a:custGeom>
          <a:solidFill>
            <a:schemeClr val="tx1">
              <a:lumMod val="90000"/>
              <a:lumOff val="10000"/>
            </a:schemeClr>
          </a:solidFill>
          <a:ln>
            <a:noFill/>
          </a:ln>
          <a:effectLst/>
          <a:extLst/>
        </p:spPr>
        <p:txBody>
          <a:bodyPr wrap="none" anchor="ctr"/>
          <a:lstStyle/>
          <a:p>
            <a:endParaRPr lang="en-US"/>
          </a:p>
        </p:txBody>
      </p:sp>
      <p:sp>
        <p:nvSpPr>
          <p:cNvPr id="464" name="Freeform 456"/>
          <p:cNvSpPr>
            <a:spLocks noChangeArrowheads="1"/>
          </p:cNvSpPr>
          <p:nvPr/>
        </p:nvSpPr>
        <p:spPr bwMode="auto">
          <a:xfrm>
            <a:off x="5736104" y="4635564"/>
            <a:ext cx="127000" cy="87313"/>
          </a:xfrm>
          <a:custGeom>
            <a:avLst/>
            <a:gdLst>
              <a:gd name="T0" fmla="*/ 338 w 353"/>
              <a:gd name="T1" fmla="*/ 106 h 242"/>
              <a:gd name="T2" fmla="*/ 338 w 353"/>
              <a:gd name="T3" fmla="*/ 135 h 242"/>
              <a:gd name="T4" fmla="*/ 278 w 353"/>
              <a:gd name="T5" fmla="*/ 170 h 242"/>
              <a:gd name="T6" fmla="*/ 229 w 353"/>
              <a:gd name="T7" fmla="*/ 198 h 242"/>
              <a:gd name="T8" fmla="*/ 168 w 353"/>
              <a:gd name="T9" fmla="*/ 233 h 242"/>
              <a:gd name="T10" fmla="*/ 141 w 353"/>
              <a:gd name="T11" fmla="*/ 219 h 242"/>
              <a:gd name="T12" fmla="*/ 141 w 353"/>
              <a:gd name="T13" fmla="*/ 163 h 242"/>
              <a:gd name="T14" fmla="*/ 131 w 353"/>
              <a:gd name="T15" fmla="*/ 170 h 242"/>
              <a:gd name="T16" fmla="*/ 84 w 353"/>
              <a:gd name="T17" fmla="*/ 198 h 242"/>
              <a:gd name="T18" fmla="*/ 24 w 353"/>
              <a:gd name="T19" fmla="*/ 233 h 242"/>
              <a:gd name="T20" fmla="*/ 0 w 353"/>
              <a:gd name="T21" fmla="*/ 219 h 242"/>
              <a:gd name="T22" fmla="*/ 0 w 353"/>
              <a:gd name="T23" fmla="*/ 149 h 242"/>
              <a:gd name="T24" fmla="*/ 0 w 353"/>
              <a:gd name="T25" fmla="*/ 92 h 242"/>
              <a:gd name="T26" fmla="*/ 0 w 353"/>
              <a:gd name="T27" fmla="*/ 22 h 242"/>
              <a:gd name="T28" fmla="*/ 24 w 353"/>
              <a:gd name="T29" fmla="*/ 8 h 242"/>
              <a:gd name="T30" fmla="*/ 83 w 353"/>
              <a:gd name="T31" fmla="*/ 43 h 242"/>
              <a:gd name="T32" fmla="*/ 131 w 353"/>
              <a:gd name="T33" fmla="*/ 71 h 242"/>
              <a:gd name="T34" fmla="*/ 141 w 353"/>
              <a:gd name="T35" fmla="*/ 78 h 242"/>
              <a:gd name="T36" fmla="*/ 141 w 353"/>
              <a:gd name="T37" fmla="*/ 22 h 242"/>
              <a:gd name="T38" fmla="*/ 167 w 353"/>
              <a:gd name="T39" fmla="*/ 8 h 242"/>
              <a:gd name="T40" fmla="*/ 230 w 353"/>
              <a:gd name="T41" fmla="*/ 43 h 242"/>
              <a:gd name="T42" fmla="*/ 278 w 353"/>
              <a:gd name="T43" fmla="*/ 71 h 242"/>
              <a:gd name="T44" fmla="*/ 338 w 353"/>
              <a:gd name="T45" fmla="*/ 10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3" h="242">
                <a:moveTo>
                  <a:pt x="338" y="106"/>
                </a:moveTo>
                <a:cubicBezTo>
                  <a:pt x="352" y="114"/>
                  <a:pt x="352" y="127"/>
                  <a:pt x="338" y="135"/>
                </a:cubicBezTo>
                <a:lnTo>
                  <a:pt x="278" y="170"/>
                </a:lnTo>
                <a:cubicBezTo>
                  <a:pt x="264" y="178"/>
                  <a:pt x="242" y="190"/>
                  <a:pt x="229" y="198"/>
                </a:cubicBezTo>
                <a:lnTo>
                  <a:pt x="168" y="233"/>
                </a:lnTo>
                <a:cubicBezTo>
                  <a:pt x="154" y="241"/>
                  <a:pt x="141" y="235"/>
                  <a:pt x="141" y="219"/>
                </a:cubicBezTo>
                <a:lnTo>
                  <a:pt x="141" y="163"/>
                </a:lnTo>
                <a:lnTo>
                  <a:pt x="131" y="170"/>
                </a:lnTo>
                <a:cubicBezTo>
                  <a:pt x="118" y="178"/>
                  <a:pt x="98" y="190"/>
                  <a:pt x="84" y="198"/>
                </a:cubicBezTo>
                <a:lnTo>
                  <a:pt x="24" y="233"/>
                </a:lnTo>
                <a:cubicBezTo>
                  <a:pt x="11" y="241"/>
                  <a:pt x="0" y="235"/>
                  <a:pt x="0" y="219"/>
                </a:cubicBezTo>
                <a:lnTo>
                  <a:pt x="0" y="149"/>
                </a:lnTo>
                <a:cubicBezTo>
                  <a:pt x="0" y="133"/>
                  <a:pt x="0" y="108"/>
                  <a:pt x="0" y="92"/>
                </a:cubicBezTo>
                <a:lnTo>
                  <a:pt x="0" y="22"/>
                </a:lnTo>
                <a:cubicBezTo>
                  <a:pt x="0" y="6"/>
                  <a:pt x="10" y="0"/>
                  <a:pt x="24" y="8"/>
                </a:cubicBezTo>
                <a:lnTo>
                  <a:pt x="83" y="43"/>
                </a:lnTo>
                <a:cubicBezTo>
                  <a:pt x="97" y="51"/>
                  <a:pt x="118" y="63"/>
                  <a:pt x="131" y="71"/>
                </a:cubicBezTo>
                <a:lnTo>
                  <a:pt x="141" y="78"/>
                </a:lnTo>
                <a:lnTo>
                  <a:pt x="141" y="22"/>
                </a:lnTo>
                <a:cubicBezTo>
                  <a:pt x="141" y="6"/>
                  <a:pt x="154" y="0"/>
                  <a:pt x="167" y="8"/>
                </a:cubicBezTo>
                <a:lnTo>
                  <a:pt x="230" y="43"/>
                </a:lnTo>
                <a:cubicBezTo>
                  <a:pt x="243" y="51"/>
                  <a:pt x="265" y="63"/>
                  <a:pt x="278" y="71"/>
                </a:cubicBezTo>
                <a:lnTo>
                  <a:pt x="338" y="106"/>
                </a:lnTo>
              </a:path>
            </a:pathLst>
          </a:custGeom>
          <a:solidFill>
            <a:schemeClr val="tx1">
              <a:lumMod val="90000"/>
              <a:lumOff val="10000"/>
            </a:schemeClr>
          </a:solidFill>
          <a:ln>
            <a:noFill/>
          </a:ln>
          <a:effectLst/>
          <a:extLst/>
        </p:spPr>
        <p:txBody>
          <a:bodyPr wrap="none" anchor="ctr"/>
          <a:lstStyle/>
          <a:p>
            <a:endParaRPr lang="en-US"/>
          </a:p>
        </p:txBody>
      </p:sp>
      <p:sp>
        <p:nvSpPr>
          <p:cNvPr id="465" name="Freeform 457"/>
          <p:cNvSpPr>
            <a:spLocks noChangeArrowheads="1"/>
          </p:cNvSpPr>
          <p:nvPr/>
        </p:nvSpPr>
        <p:spPr bwMode="auto">
          <a:xfrm>
            <a:off x="3430260" y="3616953"/>
            <a:ext cx="171450" cy="171450"/>
          </a:xfrm>
          <a:custGeom>
            <a:avLst/>
            <a:gdLst>
              <a:gd name="T0" fmla="*/ 390 w 475"/>
              <a:gd name="T1" fmla="*/ 84 h 475"/>
              <a:gd name="T2" fmla="*/ 390 w 475"/>
              <a:gd name="T3" fmla="*/ 390 h 475"/>
              <a:gd name="T4" fmla="*/ 84 w 475"/>
              <a:gd name="T5" fmla="*/ 390 h 475"/>
              <a:gd name="T6" fmla="*/ 84 w 475"/>
              <a:gd name="T7" fmla="*/ 84 h 475"/>
              <a:gd name="T8" fmla="*/ 390 w 475"/>
              <a:gd name="T9" fmla="*/ 84 h 475"/>
              <a:gd name="T10" fmla="*/ 324 w 475"/>
              <a:gd name="T11" fmla="*/ 242 h 475"/>
              <a:gd name="T12" fmla="*/ 324 w 475"/>
              <a:gd name="T13" fmla="*/ 143 h 475"/>
              <a:gd name="T14" fmla="*/ 239 w 475"/>
              <a:gd name="T15" fmla="*/ 192 h 475"/>
              <a:gd name="T16" fmla="*/ 185 w 475"/>
              <a:gd name="T17" fmla="*/ 224 h 475"/>
              <a:gd name="T18" fmla="*/ 185 w 475"/>
              <a:gd name="T19" fmla="*/ 157 h 475"/>
              <a:gd name="T20" fmla="*/ 143 w 475"/>
              <a:gd name="T21" fmla="*/ 157 h 475"/>
              <a:gd name="T22" fmla="*/ 143 w 475"/>
              <a:gd name="T23" fmla="*/ 326 h 475"/>
              <a:gd name="T24" fmla="*/ 185 w 475"/>
              <a:gd name="T25" fmla="*/ 326 h 475"/>
              <a:gd name="T26" fmla="*/ 185 w 475"/>
              <a:gd name="T27" fmla="*/ 259 h 475"/>
              <a:gd name="T28" fmla="*/ 239 w 475"/>
              <a:gd name="T29" fmla="*/ 291 h 475"/>
              <a:gd name="T30" fmla="*/ 324 w 475"/>
              <a:gd name="T31" fmla="*/ 340 h 475"/>
              <a:gd name="T32" fmla="*/ 324 w 475"/>
              <a:gd name="T33" fmla="*/ 24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5" h="475">
                <a:moveTo>
                  <a:pt x="390" y="84"/>
                </a:moveTo>
                <a:cubicBezTo>
                  <a:pt x="474" y="169"/>
                  <a:pt x="474" y="306"/>
                  <a:pt x="390" y="390"/>
                </a:cubicBezTo>
                <a:cubicBezTo>
                  <a:pt x="305" y="474"/>
                  <a:pt x="168" y="474"/>
                  <a:pt x="84" y="390"/>
                </a:cubicBezTo>
                <a:cubicBezTo>
                  <a:pt x="0" y="305"/>
                  <a:pt x="0" y="169"/>
                  <a:pt x="84" y="84"/>
                </a:cubicBezTo>
                <a:cubicBezTo>
                  <a:pt x="168" y="0"/>
                  <a:pt x="305" y="0"/>
                  <a:pt x="390" y="84"/>
                </a:cubicBezTo>
                <a:close/>
                <a:moveTo>
                  <a:pt x="324" y="242"/>
                </a:moveTo>
                <a:lnTo>
                  <a:pt x="324" y="143"/>
                </a:lnTo>
                <a:lnTo>
                  <a:pt x="239" y="192"/>
                </a:lnTo>
                <a:lnTo>
                  <a:pt x="185" y="224"/>
                </a:lnTo>
                <a:lnTo>
                  <a:pt x="185" y="157"/>
                </a:lnTo>
                <a:lnTo>
                  <a:pt x="143" y="157"/>
                </a:lnTo>
                <a:lnTo>
                  <a:pt x="143" y="326"/>
                </a:lnTo>
                <a:lnTo>
                  <a:pt x="185" y="326"/>
                </a:lnTo>
                <a:lnTo>
                  <a:pt x="185" y="259"/>
                </a:lnTo>
                <a:lnTo>
                  <a:pt x="239" y="291"/>
                </a:lnTo>
                <a:lnTo>
                  <a:pt x="324" y="340"/>
                </a:lnTo>
                <a:lnTo>
                  <a:pt x="324" y="242"/>
                </a:lnTo>
                <a:close/>
              </a:path>
            </a:pathLst>
          </a:custGeom>
          <a:solidFill>
            <a:schemeClr val="tx1">
              <a:lumMod val="90000"/>
              <a:lumOff val="10000"/>
            </a:schemeClr>
          </a:solidFill>
          <a:ln>
            <a:noFill/>
          </a:ln>
          <a:effectLst/>
          <a:extLst/>
        </p:spPr>
        <p:txBody>
          <a:bodyPr wrap="none" anchor="ctr"/>
          <a:lstStyle/>
          <a:p>
            <a:endParaRPr lang="en-US"/>
          </a:p>
        </p:txBody>
      </p:sp>
      <p:sp>
        <p:nvSpPr>
          <p:cNvPr id="466" name="Freeform 458"/>
          <p:cNvSpPr>
            <a:spLocks noChangeArrowheads="1"/>
          </p:cNvSpPr>
          <p:nvPr/>
        </p:nvSpPr>
        <p:spPr bwMode="auto">
          <a:xfrm>
            <a:off x="5054273" y="3613778"/>
            <a:ext cx="171450" cy="171450"/>
          </a:xfrm>
          <a:custGeom>
            <a:avLst/>
            <a:gdLst>
              <a:gd name="T0" fmla="*/ 390 w 476"/>
              <a:gd name="T1" fmla="*/ 85 h 476"/>
              <a:gd name="T2" fmla="*/ 390 w 476"/>
              <a:gd name="T3" fmla="*/ 390 h 476"/>
              <a:gd name="T4" fmla="*/ 84 w 476"/>
              <a:gd name="T5" fmla="*/ 390 h 476"/>
              <a:gd name="T6" fmla="*/ 84 w 476"/>
              <a:gd name="T7" fmla="*/ 85 h 476"/>
              <a:gd name="T8" fmla="*/ 390 w 476"/>
              <a:gd name="T9" fmla="*/ 85 h 476"/>
              <a:gd name="T10" fmla="*/ 341 w 476"/>
              <a:gd name="T11" fmla="*/ 336 h 476"/>
              <a:gd name="T12" fmla="*/ 341 w 476"/>
              <a:gd name="T13" fmla="*/ 167 h 476"/>
              <a:gd name="T14" fmla="*/ 298 w 476"/>
              <a:gd name="T15" fmla="*/ 167 h 476"/>
              <a:gd name="T16" fmla="*/ 298 w 476"/>
              <a:gd name="T17" fmla="*/ 234 h 476"/>
              <a:gd name="T18" fmla="*/ 244 w 476"/>
              <a:gd name="T19" fmla="*/ 202 h 476"/>
              <a:gd name="T20" fmla="*/ 159 w 476"/>
              <a:gd name="T21" fmla="*/ 153 h 476"/>
              <a:gd name="T22" fmla="*/ 159 w 476"/>
              <a:gd name="T23" fmla="*/ 252 h 476"/>
              <a:gd name="T24" fmla="*/ 159 w 476"/>
              <a:gd name="T25" fmla="*/ 350 h 476"/>
              <a:gd name="T26" fmla="*/ 244 w 476"/>
              <a:gd name="T27" fmla="*/ 301 h 476"/>
              <a:gd name="T28" fmla="*/ 298 w 476"/>
              <a:gd name="T29" fmla="*/ 269 h 476"/>
              <a:gd name="T30" fmla="*/ 298 w 476"/>
              <a:gd name="T31" fmla="*/ 336 h 476"/>
              <a:gd name="T32" fmla="*/ 341 w 476"/>
              <a:gd name="T33" fmla="*/ 33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6" h="476">
                <a:moveTo>
                  <a:pt x="390" y="85"/>
                </a:moveTo>
                <a:cubicBezTo>
                  <a:pt x="475" y="169"/>
                  <a:pt x="475" y="306"/>
                  <a:pt x="390" y="390"/>
                </a:cubicBezTo>
                <a:cubicBezTo>
                  <a:pt x="306" y="475"/>
                  <a:pt x="169" y="475"/>
                  <a:pt x="84" y="390"/>
                </a:cubicBezTo>
                <a:cubicBezTo>
                  <a:pt x="0" y="306"/>
                  <a:pt x="0" y="169"/>
                  <a:pt x="84" y="85"/>
                </a:cubicBezTo>
                <a:cubicBezTo>
                  <a:pt x="169" y="0"/>
                  <a:pt x="306" y="0"/>
                  <a:pt x="390" y="85"/>
                </a:cubicBezTo>
                <a:close/>
                <a:moveTo>
                  <a:pt x="341" y="336"/>
                </a:moveTo>
                <a:lnTo>
                  <a:pt x="341" y="167"/>
                </a:lnTo>
                <a:lnTo>
                  <a:pt x="298" y="167"/>
                </a:lnTo>
                <a:lnTo>
                  <a:pt x="298" y="234"/>
                </a:lnTo>
                <a:lnTo>
                  <a:pt x="244" y="202"/>
                </a:lnTo>
                <a:lnTo>
                  <a:pt x="159" y="153"/>
                </a:lnTo>
                <a:lnTo>
                  <a:pt x="159" y="252"/>
                </a:lnTo>
                <a:lnTo>
                  <a:pt x="159" y="350"/>
                </a:lnTo>
                <a:lnTo>
                  <a:pt x="244" y="301"/>
                </a:lnTo>
                <a:lnTo>
                  <a:pt x="298" y="269"/>
                </a:lnTo>
                <a:lnTo>
                  <a:pt x="298" y="336"/>
                </a:lnTo>
                <a:lnTo>
                  <a:pt x="341" y="336"/>
                </a:lnTo>
                <a:close/>
              </a:path>
            </a:pathLst>
          </a:custGeom>
          <a:solidFill>
            <a:schemeClr val="tx1">
              <a:lumMod val="90000"/>
              <a:lumOff val="10000"/>
            </a:schemeClr>
          </a:solidFill>
          <a:ln>
            <a:noFill/>
          </a:ln>
          <a:effectLst/>
          <a:extLst/>
        </p:spPr>
        <p:txBody>
          <a:bodyPr wrap="none" anchor="ctr"/>
          <a:lstStyle/>
          <a:p>
            <a:endParaRPr lang="en-US"/>
          </a:p>
        </p:txBody>
      </p:sp>
      <p:sp>
        <p:nvSpPr>
          <p:cNvPr id="467" name="Freeform 459"/>
          <p:cNvSpPr>
            <a:spLocks noChangeArrowheads="1"/>
          </p:cNvSpPr>
          <p:nvPr/>
        </p:nvSpPr>
        <p:spPr bwMode="auto">
          <a:xfrm>
            <a:off x="4481979" y="4635564"/>
            <a:ext cx="74612" cy="87313"/>
          </a:xfrm>
          <a:custGeom>
            <a:avLst/>
            <a:gdLst>
              <a:gd name="T0" fmla="*/ 14 w 208"/>
              <a:gd name="T1" fmla="*/ 135 h 242"/>
              <a:gd name="T2" fmla="*/ 14 w 208"/>
              <a:gd name="T3" fmla="*/ 106 h 242"/>
              <a:gd name="T4" fmla="*/ 74 w 208"/>
              <a:gd name="T5" fmla="*/ 71 h 242"/>
              <a:gd name="T6" fmla="*/ 123 w 208"/>
              <a:gd name="T7" fmla="*/ 43 h 242"/>
              <a:gd name="T8" fmla="*/ 183 w 208"/>
              <a:gd name="T9" fmla="*/ 8 h 242"/>
              <a:gd name="T10" fmla="*/ 207 w 208"/>
              <a:gd name="T11" fmla="*/ 22 h 242"/>
              <a:gd name="T12" fmla="*/ 207 w 208"/>
              <a:gd name="T13" fmla="*/ 92 h 242"/>
              <a:gd name="T14" fmla="*/ 207 w 208"/>
              <a:gd name="T15" fmla="*/ 149 h 242"/>
              <a:gd name="T16" fmla="*/ 207 w 208"/>
              <a:gd name="T17" fmla="*/ 219 h 242"/>
              <a:gd name="T18" fmla="*/ 183 w 208"/>
              <a:gd name="T19" fmla="*/ 233 h 242"/>
              <a:gd name="T20" fmla="*/ 123 w 208"/>
              <a:gd name="T21" fmla="*/ 198 h 242"/>
              <a:gd name="T22" fmla="*/ 74 w 208"/>
              <a:gd name="T23" fmla="*/ 170 h 242"/>
              <a:gd name="T24" fmla="*/ 14 w 208"/>
              <a:gd name="T25" fmla="*/ 1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42">
                <a:moveTo>
                  <a:pt x="14" y="135"/>
                </a:moveTo>
                <a:cubicBezTo>
                  <a:pt x="0" y="127"/>
                  <a:pt x="0" y="114"/>
                  <a:pt x="14" y="106"/>
                </a:cubicBezTo>
                <a:lnTo>
                  <a:pt x="74" y="71"/>
                </a:lnTo>
                <a:cubicBezTo>
                  <a:pt x="87" y="63"/>
                  <a:pt x="109" y="51"/>
                  <a:pt x="123" y="43"/>
                </a:cubicBezTo>
                <a:lnTo>
                  <a:pt x="183" y="8"/>
                </a:lnTo>
                <a:cubicBezTo>
                  <a:pt x="196" y="0"/>
                  <a:pt x="207" y="6"/>
                  <a:pt x="207" y="22"/>
                </a:cubicBezTo>
                <a:lnTo>
                  <a:pt x="207" y="92"/>
                </a:lnTo>
                <a:cubicBezTo>
                  <a:pt x="207" y="108"/>
                  <a:pt x="207" y="133"/>
                  <a:pt x="207" y="149"/>
                </a:cubicBezTo>
                <a:lnTo>
                  <a:pt x="207" y="219"/>
                </a:lnTo>
                <a:cubicBezTo>
                  <a:pt x="207" y="235"/>
                  <a:pt x="196" y="241"/>
                  <a:pt x="183" y="233"/>
                </a:cubicBezTo>
                <a:lnTo>
                  <a:pt x="123" y="198"/>
                </a:lnTo>
                <a:cubicBezTo>
                  <a:pt x="109" y="190"/>
                  <a:pt x="87" y="178"/>
                  <a:pt x="74" y="170"/>
                </a:cubicBezTo>
                <a:lnTo>
                  <a:pt x="14" y="135"/>
                </a:lnTo>
              </a:path>
            </a:pathLst>
          </a:custGeom>
          <a:solidFill>
            <a:schemeClr val="tx1">
              <a:lumMod val="90000"/>
              <a:lumOff val="10000"/>
            </a:schemeClr>
          </a:solidFill>
          <a:ln>
            <a:noFill/>
          </a:ln>
          <a:effectLst/>
          <a:extLst/>
        </p:spPr>
        <p:txBody>
          <a:bodyPr wrap="none" anchor="ctr"/>
          <a:lstStyle/>
          <a:p>
            <a:endParaRPr lang="en-US"/>
          </a:p>
        </p:txBody>
      </p:sp>
      <p:sp>
        <p:nvSpPr>
          <p:cNvPr id="468" name="Freeform 460"/>
          <p:cNvSpPr>
            <a:spLocks noChangeArrowheads="1"/>
          </p:cNvSpPr>
          <p:nvPr/>
        </p:nvSpPr>
        <p:spPr bwMode="auto">
          <a:xfrm>
            <a:off x="4475629" y="4640327"/>
            <a:ext cx="20637" cy="77787"/>
          </a:xfrm>
          <a:custGeom>
            <a:avLst/>
            <a:gdLst>
              <a:gd name="T0" fmla="*/ 41 w 56"/>
              <a:gd name="T1" fmla="*/ 217 h 218"/>
              <a:gd name="T2" fmla="*/ 14 w 56"/>
              <a:gd name="T3" fmla="*/ 217 h 218"/>
              <a:gd name="T4" fmla="*/ 0 w 56"/>
              <a:gd name="T5" fmla="*/ 203 h 218"/>
              <a:gd name="T6" fmla="*/ 0 w 56"/>
              <a:gd name="T7" fmla="*/ 14 h 218"/>
              <a:gd name="T8" fmla="*/ 14 w 56"/>
              <a:gd name="T9" fmla="*/ 0 h 218"/>
              <a:gd name="T10" fmla="*/ 41 w 56"/>
              <a:gd name="T11" fmla="*/ 0 h 218"/>
              <a:gd name="T12" fmla="*/ 55 w 56"/>
              <a:gd name="T13" fmla="*/ 14 h 218"/>
              <a:gd name="T14" fmla="*/ 55 w 56"/>
              <a:gd name="T15" fmla="*/ 203 h 218"/>
              <a:gd name="T16" fmla="*/ 41 w 56"/>
              <a:gd name="T17" fmla="*/ 21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18">
                <a:moveTo>
                  <a:pt x="41" y="217"/>
                </a:moveTo>
                <a:lnTo>
                  <a:pt x="14" y="217"/>
                </a:lnTo>
                <a:cubicBezTo>
                  <a:pt x="7" y="217"/>
                  <a:pt x="0" y="211"/>
                  <a:pt x="0" y="203"/>
                </a:cubicBezTo>
                <a:lnTo>
                  <a:pt x="0" y="14"/>
                </a:lnTo>
                <a:cubicBezTo>
                  <a:pt x="0" y="6"/>
                  <a:pt x="7" y="0"/>
                  <a:pt x="14" y="0"/>
                </a:cubicBezTo>
                <a:lnTo>
                  <a:pt x="41" y="0"/>
                </a:lnTo>
                <a:cubicBezTo>
                  <a:pt x="48" y="0"/>
                  <a:pt x="55" y="6"/>
                  <a:pt x="55" y="14"/>
                </a:cubicBezTo>
                <a:lnTo>
                  <a:pt x="55" y="203"/>
                </a:lnTo>
                <a:cubicBezTo>
                  <a:pt x="55" y="211"/>
                  <a:pt x="48" y="217"/>
                  <a:pt x="41" y="217"/>
                </a:cubicBezTo>
              </a:path>
            </a:pathLst>
          </a:custGeom>
          <a:solidFill>
            <a:schemeClr val="tx1">
              <a:lumMod val="90000"/>
              <a:lumOff val="10000"/>
            </a:schemeClr>
          </a:solidFill>
          <a:ln>
            <a:noFill/>
          </a:ln>
          <a:effectLst/>
          <a:extLst/>
        </p:spPr>
        <p:txBody>
          <a:bodyPr wrap="none" anchor="ctr"/>
          <a:lstStyle/>
          <a:p>
            <a:endParaRPr lang="en-US"/>
          </a:p>
        </p:txBody>
      </p:sp>
      <p:sp>
        <p:nvSpPr>
          <p:cNvPr id="469" name="Freeform 461"/>
          <p:cNvSpPr>
            <a:spLocks noChangeArrowheads="1"/>
          </p:cNvSpPr>
          <p:nvPr/>
        </p:nvSpPr>
        <p:spPr bwMode="auto">
          <a:xfrm>
            <a:off x="6102816" y="4635564"/>
            <a:ext cx="80963" cy="87313"/>
          </a:xfrm>
          <a:custGeom>
            <a:avLst/>
            <a:gdLst>
              <a:gd name="T0" fmla="*/ 211 w 227"/>
              <a:gd name="T1" fmla="*/ 11 h 242"/>
              <a:gd name="T2" fmla="*/ 226 w 227"/>
              <a:gd name="T3" fmla="*/ 26 h 242"/>
              <a:gd name="T4" fmla="*/ 226 w 227"/>
              <a:gd name="T5" fmla="*/ 222 h 242"/>
              <a:gd name="T6" fmla="*/ 211 w 227"/>
              <a:gd name="T7" fmla="*/ 236 h 242"/>
              <a:gd name="T8" fmla="*/ 185 w 227"/>
              <a:gd name="T9" fmla="*/ 236 h 242"/>
              <a:gd name="T10" fmla="*/ 169 w 227"/>
              <a:gd name="T11" fmla="*/ 222 h 242"/>
              <a:gd name="T12" fmla="*/ 169 w 227"/>
              <a:gd name="T13" fmla="*/ 147 h 242"/>
              <a:gd name="T14" fmla="*/ 131 w 227"/>
              <a:gd name="T15" fmla="*/ 170 h 242"/>
              <a:gd name="T16" fmla="*/ 84 w 227"/>
              <a:gd name="T17" fmla="*/ 198 h 242"/>
              <a:gd name="T18" fmla="*/ 24 w 227"/>
              <a:gd name="T19" fmla="*/ 233 h 242"/>
              <a:gd name="T20" fmla="*/ 0 w 227"/>
              <a:gd name="T21" fmla="*/ 219 h 242"/>
              <a:gd name="T22" fmla="*/ 0 w 227"/>
              <a:gd name="T23" fmla="*/ 149 h 242"/>
              <a:gd name="T24" fmla="*/ 0 w 227"/>
              <a:gd name="T25" fmla="*/ 92 h 242"/>
              <a:gd name="T26" fmla="*/ 0 w 227"/>
              <a:gd name="T27" fmla="*/ 22 h 242"/>
              <a:gd name="T28" fmla="*/ 23 w 227"/>
              <a:gd name="T29" fmla="*/ 8 h 242"/>
              <a:gd name="T30" fmla="*/ 83 w 227"/>
              <a:gd name="T31" fmla="*/ 43 h 242"/>
              <a:gd name="T32" fmla="*/ 131 w 227"/>
              <a:gd name="T33" fmla="*/ 71 h 242"/>
              <a:gd name="T34" fmla="*/ 169 w 227"/>
              <a:gd name="T35" fmla="*/ 94 h 242"/>
              <a:gd name="T36" fmla="*/ 169 w 227"/>
              <a:gd name="T37" fmla="*/ 26 h 242"/>
              <a:gd name="T38" fmla="*/ 185 w 227"/>
              <a:gd name="T39" fmla="*/ 11 h 242"/>
              <a:gd name="T40" fmla="*/ 211 w 227"/>
              <a:gd name="T41" fmla="*/ 1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242">
                <a:moveTo>
                  <a:pt x="211" y="11"/>
                </a:moveTo>
                <a:cubicBezTo>
                  <a:pt x="219" y="11"/>
                  <a:pt x="226" y="18"/>
                  <a:pt x="226" y="26"/>
                </a:cubicBezTo>
                <a:lnTo>
                  <a:pt x="226" y="222"/>
                </a:lnTo>
                <a:cubicBezTo>
                  <a:pt x="226" y="230"/>
                  <a:pt x="219" y="236"/>
                  <a:pt x="211" y="236"/>
                </a:cubicBezTo>
                <a:lnTo>
                  <a:pt x="185" y="236"/>
                </a:lnTo>
                <a:cubicBezTo>
                  <a:pt x="178" y="236"/>
                  <a:pt x="169" y="230"/>
                  <a:pt x="169" y="222"/>
                </a:cubicBezTo>
                <a:lnTo>
                  <a:pt x="169" y="147"/>
                </a:lnTo>
                <a:lnTo>
                  <a:pt x="131" y="170"/>
                </a:lnTo>
                <a:cubicBezTo>
                  <a:pt x="118" y="177"/>
                  <a:pt x="97" y="190"/>
                  <a:pt x="84" y="198"/>
                </a:cubicBezTo>
                <a:lnTo>
                  <a:pt x="24" y="233"/>
                </a:lnTo>
                <a:cubicBezTo>
                  <a:pt x="10" y="241"/>
                  <a:pt x="0" y="235"/>
                  <a:pt x="0" y="219"/>
                </a:cubicBezTo>
                <a:lnTo>
                  <a:pt x="0" y="149"/>
                </a:lnTo>
                <a:cubicBezTo>
                  <a:pt x="0" y="133"/>
                  <a:pt x="0" y="108"/>
                  <a:pt x="0" y="92"/>
                </a:cubicBezTo>
                <a:lnTo>
                  <a:pt x="0" y="22"/>
                </a:lnTo>
                <a:cubicBezTo>
                  <a:pt x="0" y="6"/>
                  <a:pt x="10" y="0"/>
                  <a:pt x="23" y="8"/>
                </a:cubicBezTo>
                <a:lnTo>
                  <a:pt x="83" y="43"/>
                </a:lnTo>
                <a:cubicBezTo>
                  <a:pt x="96" y="50"/>
                  <a:pt x="118" y="63"/>
                  <a:pt x="131" y="71"/>
                </a:cubicBezTo>
                <a:lnTo>
                  <a:pt x="169" y="94"/>
                </a:lnTo>
                <a:lnTo>
                  <a:pt x="169" y="26"/>
                </a:lnTo>
                <a:cubicBezTo>
                  <a:pt x="169" y="18"/>
                  <a:pt x="178" y="11"/>
                  <a:pt x="185" y="11"/>
                </a:cubicBezTo>
                <a:lnTo>
                  <a:pt x="211" y="11"/>
                </a:lnTo>
              </a:path>
            </a:pathLst>
          </a:custGeom>
          <a:solidFill>
            <a:schemeClr val="tx1">
              <a:lumMod val="90000"/>
              <a:lumOff val="10000"/>
            </a:schemeClr>
          </a:solidFill>
          <a:ln>
            <a:noFill/>
          </a:ln>
          <a:effectLst/>
          <a:extLst/>
        </p:spPr>
        <p:txBody>
          <a:bodyPr wrap="none" anchor="ctr"/>
          <a:lstStyle/>
          <a:p>
            <a:endParaRPr lang="en-US"/>
          </a:p>
        </p:txBody>
      </p:sp>
      <p:sp>
        <p:nvSpPr>
          <p:cNvPr id="470" name="Freeform 462"/>
          <p:cNvSpPr>
            <a:spLocks noChangeArrowheads="1"/>
          </p:cNvSpPr>
          <p:nvPr/>
        </p:nvSpPr>
        <p:spPr bwMode="auto">
          <a:xfrm>
            <a:off x="7745085" y="4956803"/>
            <a:ext cx="92075" cy="100012"/>
          </a:xfrm>
          <a:custGeom>
            <a:avLst/>
            <a:gdLst>
              <a:gd name="T0" fmla="*/ 184 w 255"/>
              <a:gd name="T1" fmla="*/ 69 h 279"/>
              <a:gd name="T2" fmla="*/ 254 w 255"/>
              <a:gd name="T3" fmla="*/ 139 h 279"/>
              <a:gd name="T4" fmla="*/ 184 w 255"/>
              <a:gd name="T5" fmla="*/ 208 h 279"/>
              <a:gd name="T6" fmla="*/ 113 w 255"/>
              <a:gd name="T7" fmla="*/ 278 h 279"/>
              <a:gd name="T8" fmla="*/ 113 w 255"/>
              <a:gd name="T9" fmla="*/ 226 h 279"/>
              <a:gd name="T10" fmla="*/ 0 w 255"/>
              <a:gd name="T11" fmla="*/ 226 h 279"/>
              <a:gd name="T12" fmla="*/ 0 w 255"/>
              <a:gd name="T13" fmla="*/ 56 h 279"/>
              <a:gd name="T14" fmla="*/ 113 w 255"/>
              <a:gd name="T15" fmla="*/ 56 h 279"/>
              <a:gd name="T16" fmla="*/ 113 w 255"/>
              <a:gd name="T17" fmla="*/ 0 h 279"/>
              <a:gd name="T18" fmla="*/ 184 w 255"/>
              <a:gd name="T1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79">
                <a:moveTo>
                  <a:pt x="184" y="69"/>
                </a:moveTo>
                <a:lnTo>
                  <a:pt x="254" y="139"/>
                </a:lnTo>
                <a:lnTo>
                  <a:pt x="184" y="208"/>
                </a:lnTo>
                <a:lnTo>
                  <a:pt x="113" y="278"/>
                </a:lnTo>
                <a:lnTo>
                  <a:pt x="113" y="226"/>
                </a:lnTo>
                <a:lnTo>
                  <a:pt x="0" y="226"/>
                </a:lnTo>
                <a:lnTo>
                  <a:pt x="0" y="56"/>
                </a:lnTo>
                <a:lnTo>
                  <a:pt x="113" y="56"/>
                </a:lnTo>
                <a:lnTo>
                  <a:pt x="113" y="0"/>
                </a:lnTo>
                <a:lnTo>
                  <a:pt x="184" y="69"/>
                </a:lnTo>
              </a:path>
            </a:pathLst>
          </a:custGeom>
          <a:solidFill>
            <a:schemeClr val="tx1">
              <a:lumMod val="90000"/>
              <a:lumOff val="10000"/>
            </a:schemeClr>
          </a:solidFill>
          <a:ln>
            <a:noFill/>
          </a:ln>
          <a:effectLst/>
          <a:extLst/>
        </p:spPr>
        <p:txBody>
          <a:bodyPr wrap="none" anchor="ctr"/>
          <a:lstStyle/>
          <a:p>
            <a:endParaRPr lang="en-US"/>
          </a:p>
        </p:txBody>
      </p:sp>
      <p:sp>
        <p:nvSpPr>
          <p:cNvPr id="471" name="Freeform 463"/>
          <p:cNvSpPr>
            <a:spLocks noChangeArrowheads="1"/>
          </p:cNvSpPr>
          <p:nvPr/>
        </p:nvSpPr>
        <p:spPr bwMode="auto">
          <a:xfrm>
            <a:off x="7309316" y="4699628"/>
            <a:ext cx="103188" cy="85725"/>
          </a:xfrm>
          <a:custGeom>
            <a:avLst/>
            <a:gdLst>
              <a:gd name="T0" fmla="*/ 167 w 287"/>
              <a:gd name="T1" fmla="*/ 0 h 240"/>
              <a:gd name="T2" fmla="*/ 286 w 287"/>
              <a:gd name="T3" fmla="*/ 120 h 240"/>
              <a:gd name="T4" fmla="*/ 167 w 287"/>
              <a:gd name="T5" fmla="*/ 239 h 240"/>
              <a:gd name="T6" fmla="*/ 88 w 287"/>
              <a:gd name="T7" fmla="*/ 239 h 240"/>
              <a:gd name="T8" fmla="*/ 179 w 287"/>
              <a:gd name="T9" fmla="*/ 148 h 240"/>
              <a:gd name="T10" fmla="*/ 0 w 287"/>
              <a:gd name="T11" fmla="*/ 148 h 240"/>
              <a:gd name="T12" fmla="*/ 0 w 287"/>
              <a:gd name="T13" fmla="*/ 90 h 240"/>
              <a:gd name="T14" fmla="*/ 178 w 287"/>
              <a:gd name="T15" fmla="*/ 90 h 240"/>
              <a:gd name="T16" fmla="*/ 88 w 287"/>
              <a:gd name="T17" fmla="*/ 0 h 240"/>
              <a:gd name="T18" fmla="*/ 167 w 287"/>
              <a:gd name="T1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240">
                <a:moveTo>
                  <a:pt x="167" y="0"/>
                </a:moveTo>
                <a:lnTo>
                  <a:pt x="286" y="120"/>
                </a:lnTo>
                <a:lnTo>
                  <a:pt x="167" y="239"/>
                </a:lnTo>
                <a:lnTo>
                  <a:pt x="88" y="239"/>
                </a:lnTo>
                <a:lnTo>
                  <a:pt x="179" y="148"/>
                </a:lnTo>
                <a:lnTo>
                  <a:pt x="0" y="148"/>
                </a:lnTo>
                <a:lnTo>
                  <a:pt x="0" y="90"/>
                </a:lnTo>
                <a:lnTo>
                  <a:pt x="178" y="90"/>
                </a:lnTo>
                <a:lnTo>
                  <a:pt x="88" y="0"/>
                </a:lnTo>
                <a:lnTo>
                  <a:pt x="167" y="0"/>
                </a:lnTo>
              </a:path>
            </a:pathLst>
          </a:custGeom>
          <a:solidFill>
            <a:schemeClr val="tx1">
              <a:lumMod val="90000"/>
              <a:lumOff val="10000"/>
            </a:schemeClr>
          </a:solidFill>
          <a:ln>
            <a:noFill/>
          </a:ln>
          <a:effectLst/>
          <a:extLst/>
        </p:spPr>
        <p:txBody>
          <a:bodyPr wrap="none" anchor="ctr"/>
          <a:lstStyle/>
          <a:p>
            <a:endParaRPr lang="en-US"/>
          </a:p>
        </p:txBody>
      </p:sp>
      <p:sp>
        <p:nvSpPr>
          <p:cNvPr id="472" name="Freeform 464"/>
          <p:cNvSpPr>
            <a:spLocks noChangeArrowheads="1"/>
          </p:cNvSpPr>
          <p:nvPr/>
        </p:nvSpPr>
        <p:spPr bwMode="auto">
          <a:xfrm>
            <a:off x="8006830" y="2013578"/>
            <a:ext cx="158750" cy="158750"/>
          </a:xfrm>
          <a:custGeom>
            <a:avLst/>
            <a:gdLst>
              <a:gd name="T0" fmla="*/ 0 w 442"/>
              <a:gd name="T1" fmla="*/ 0 h 442"/>
              <a:gd name="T2" fmla="*/ 441 w 442"/>
              <a:gd name="T3" fmla="*/ 0 h 442"/>
              <a:gd name="T4" fmla="*/ 441 w 442"/>
              <a:gd name="T5" fmla="*/ 441 h 442"/>
              <a:gd name="T6" fmla="*/ 0 w 442"/>
              <a:gd name="T7" fmla="*/ 441 h 442"/>
              <a:gd name="T8" fmla="*/ 0 w 442"/>
              <a:gd name="T9" fmla="*/ 0 h 442"/>
              <a:gd name="T10" fmla="*/ 244 w 442"/>
              <a:gd name="T11" fmla="*/ 340 h 442"/>
              <a:gd name="T12" fmla="*/ 363 w 442"/>
              <a:gd name="T13" fmla="*/ 221 h 442"/>
              <a:gd name="T14" fmla="*/ 244 w 442"/>
              <a:gd name="T15" fmla="*/ 101 h 442"/>
              <a:gd name="T16" fmla="*/ 165 w 442"/>
              <a:gd name="T17" fmla="*/ 101 h 442"/>
              <a:gd name="T18" fmla="*/ 255 w 442"/>
              <a:gd name="T19" fmla="*/ 191 h 442"/>
              <a:gd name="T20" fmla="*/ 78 w 442"/>
              <a:gd name="T21" fmla="*/ 191 h 442"/>
              <a:gd name="T22" fmla="*/ 78 w 442"/>
              <a:gd name="T23" fmla="*/ 249 h 442"/>
              <a:gd name="T24" fmla="*/ 256 w 442"/>
              <a:gd name="T25" fmla="*/ 249 h 442"/>
              <a:gd name="T26" fmla="*/ 165 w 442"/>
              <a:gd name="T27" fmla="*/ 340 h 442"/>
              <a:gd name="T28" fmla="*/ 244 w 442"/>
              <a:gd name="T29"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2" h="442">
                <a:moveTo>
                  <a:pt x="0" y="0"/>
                </a:moveTo>
                <a:lnTo>
                  <a:pt x="441" y="0"/>
                </a:lnTo>
                <a:lnTo>
                  <a:pt x="441" y="441"/>
                </a:lnTo>
                <a:lnTo>
                  <a:pt x="0" y="441"/>
                </a:lnTo>
                <a:lnTo>
                  <a:pt x="0" y="0"/>
                </a:lnTo>
                <a:close/>
                <a:moveTo>
                  <a:pt x="244" y="340"/>
                </a:moveTo>
                <a:lnTo>
                  <a:pt x="363" y="221"/>
                </a:lnTo>
                <a:lnTo>
                  <a:pt x="244" y="101"/>
                </a:lnTo>
                <a:lnTo>
                  <a:pt x="165" y="101"/>
                </a:lnTo>
                <a:lnTo>
                  <a:pt x="255" y="191"/>
                </a:lnTo>
                <a:lnTo>
                  <a:pt x="78" y="191"/>
                </a:lnTo>
                <a:lnTo>
                  <a:pt x="78" y="249"/>
                </a:lnTo>
                <a:lnTo>
                  <a:pt x="256" y="249"/>
                </a:lnTo>
                <a:lnTo>
                  <a:pt x="165" y="340"/>
                </a:lnTo>
                <a:lnTo>
                  <a:pt x="244" y="340"/>
                </a:lnTo>
                <a:close/>
              </a:path>
            </a:pathLst>
          </a:custGeom>
          <a:solidFill>
            <a:schemeClr val="tx1">
              <a:lumMod val="90000"/>
              <a:lumOff val="10000"/>
            </a:schemeClr>
          </a:solidFill>
          <a:ln>
            <a:noFill/>
          </a:ln>
          <a:effectLst/>
          <a:extLst/>
        </p:spPr>
        <p:txBody>
          <a:bodyPr wrap="none" anchor="ctr"/>
          <a:lstStyle/>
          <a:p>
            <a:endParaRPr lang="en-US"/>
          </a:p>
        </p:txBody>
      </p:sp>
      <p:sp>
        <p:nvSpPr>
          <p:cNvPr id="473" name="Freeform 465"/>
          <p:cNvSpPr>
            <a:spLocks noChangeArrowheads="1"/>
          </p:cNvSpPr>
          <p:nvPr/>
        </p:nvSpPr>
        <p:spPr bwMode="auto">
          <a:xfrm>
            <a:off x="7324398" y="2687472"/>
            <a:ext cx="163512" cy="136525"/>
          </a:xfrm>
          <a:custGeom>
            <a:avLst/>
            <a:gdLst>
              <a:gd name="T0" fmla="*/ 446 w 452"/>
              <a:gd name="T1" fmla="*/ 209 h 379"/>
              <a:gd name="T2" fmla="*/ 444 w 452"/>
              <a:gd name="T3" fmla="*/ 210 h 379"/>
              <a:gd name="T4" fmla="*/ 442 w 452"/>
              <a:gd name="T5" fmla="*/ 213 h 379"/>
              <a:gd name="T6" fmla="*/ 442 w 452"/>
              <a:gd name="T7" fmla="*/ 214 h 379"/>
              <a:gd name="T8" fmla="*/ 287 w 452"/>
              <a:gd name="T9" fmla="*/ 368 h 379"/>
              <a:gd name="T10" fmla="*/ 264 w 452"/>
              <a:gd name="T11" fmla="*/ 378 h 379"/>
              <a:gd name="T12" fmla="*/ 240 w 452"/>
              <a:gd name="T13" fmla="*/ 368 h 379"/>
              <a:gd name="T14" fmla="*/ 240 w 452"/>
              <a:gd name="T15" fmla="*/ 321 h 379"/>
              <a:gd name="T16" fmla="*/ 339 w 452"/>
              <a:gd name="T17" fmla="*/ 223 h 379"/>
              <a:gd name="T18" fmla="*/ 33 w 452"/>
              <a:gd name="T19" fmla="*/ 223 h 379"/>
              <a:gd name="T20" fmla="*/ 33 w 452"/>
              <a:gd name="T21" fmla="*/ 223 h 379"/>
              <a:gd name="T22" fmla="*/ 10 w 452"/>
              <a:gd name="T23" fmla="*/ 214 h 379"/>
              <a:gd name="T24" fmla="*/ 0 w 452"/>
              <a:gd name="T25" fmla="*/ 190 h 379"/>
              <a:gd name="T26" fmla="*/ 6 w 452"/>
              <a:gd name="T27" fmla="*/ 172 h 379"/>
              <a:gd name="T28" fmla="*/ 33 w 452"/>
              <a:gd name="T29" fmla="*/ 157 h 379"/>
              <a:gd name="T30" fmla="*/ 339 w 452"/>
              <a:gd name="T31" fmla="*/ 157 h 379"/>
              <a:gd name="T32" fmla="*/ 240 w 452"/>
              <a:gd name="T33" fmla="*/ 59 h 379"/>
              <a:gd name="T34" fmla="*/ 240 w 452"/>
              <a:gd name="T35" fmla="*/ 12 h 379"/>
              <a:gd name="T36" fmla="*/ 287 w 452"/>
              <a:gd name="T37" fmla="*/ 12 h 379"/>
              <a:gd name="T38" fmla="*/ 442 w 452"/>
              <a:gd name="T39" fmla="*/ 167 h 379"/>
              <a:gd name="T40" fmla="*/ 442 w 452"/>
              <a:gd name="T41" fmla="*/ 168 h 379"/>
              <a:gd name="T42" fmla="*/ 444 w 452"/>
              <a:gd name="T43" fmla="*/ 170 h 379"/>
              <a:gd name="T44" fmla="*/ 445 w 452"/>
              <a:gd name="T45" fmla="*/ 172 h 379"/>
              <a:gd name="T46" fmla="*/ 447 w 452"/>
              <a:gd name="T47" fmla="*/ 174 h 379"/>
              <a:gd name="T48" fmla="*/ 448 w 452"/>
              <a:gd name="T49" fmla="*/ 176 h 379"/>
              <a:gd name="T50" fmla="*/ 449 w 452"/>
              <a:gd name="T51" fmla="*/ 178 h 379"/>
              <a:gd name="T52" fmla="*/ 449 w 452"/>
              <a:gd name="T53" fmla="*/ 179 h 379"/>
              <a:gd name="T54" fmla="*/ 450 w 452"/>
              <a:gd name="T55" fmla="*/ 181 h 379"/>
              <a:gd name="T56" fmla="*/ 450 w 452"/>
              <a:gd name="T57" fmla="*/ 183 h 379"/>
              <a:gd name="T58" fmla="*/ 451 w 452"/>
              <a:gd name="T59" fmla="*/ 185 h 379"/>
              <a:gd name="T60" fmla="*/ 451 w 452"/>
              <a:gd name="T61" fmla="*/ 188 h 379"/>
              <a:gd name="T62" fmla="*/ 451 w 452"/>
              <a:gd name="T63" fmla="*/ 190 h 379"/>
              <a:gd name="T64" fmla="*/ 451 w 452"/>
              <a:gd name="T65" fmla="*/ 193 h 379"/>
              <a:gd name="T66" fmla="*/ 451 w 452"/>
              <a:gd name="T67" fmla="*/ 195 h 379"/>
              <a:gd name="T68" fmla="*/ 450 w 452"/>
              <a:gd name="T69" fmla="*/ 197 h 379"/>
              <a:gd name="T70" fmla="*/ 450 w 452"/>
              <a:gd name="T71" fmla="*/ 200 h 379"/>
              <a:gd name="T72" fmla="*/ 449 w 452"/>
              <a:gd name="T73" fmla="*/ 202 h 379"/>
              <a:gd name="T74" fmla="*/ 449 w 452"/>
              <a:gd name="T75" fmla="*/ 203 h 379"/>
              <a:gd name="T76" fmla="*/ 448 w 452"/>
              <a:gd name="T77" fmla="*/ 204 h 379"/>
              <a:gd name="T78" fmla="*/ 447 w 452"/>
              <a:gd name="T79" fmla="*/ 207 h 379"/>
              <a:gd name="T80" fmla="*/ 446 w 452"/>
              <a:gd name="T81" fmla="*/ 20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2" h="379">
                <a:moveTo>
                  <a:pt x="446" y="209"/>
                </a:moveTo>
                <a:cubicBezTo>
                  <a:pt x="445" y="209"/>
                  <a:pt x="445" y="210"/>
                  <a:pt x="444" y="210"/>
                </a:cubicBezTo>
                <a:cubicBezTo>
                  <a:pt x="444" y="211"/>
                  <a:pt x="443" y="212"/>
                  <a:pt x="442" y="213"/>
                </a:cubicBezTo>
                <a:cubicBezTo>
                  <a:pt x="442" y="213"/>
                  <a:pt x="442" y="213"/>
                  <a:pt x="442" y="214"/>
                </a:cubicBezTo>
                <a:lnTo>
                  <a:pt x="287" y="368"/>
                </a:lnTo>
                <a:cubicBezTo>
                  <a:pt x="281" y="375"/>
                  <a:pt x="272" y="378"/>
                  <a:pt x="264" y="378"/>
                </a:cubicBezTo>
                <a:cubicBezTo>
                  <a:pt x="255" y="378"/>
                  <a:pt x="247" y="375"/>
                  <a:pt x="240" y="368"/>
                </a:cubicBezTo>
                <a:cubicBezTo>
                  <a:pt x="227" y="355"/>
                  <a:pt x="227" y="334"/>
                  <a:pt x="240" y="321"/>
                </a:cubicBezTo>
                <a:lnTo>
                  <a:pt x="339" y="223"/>
                </a:lnTo>
                <a:lnTo>
                  <a:pt x="33" y="223"/>
                </a:lnTo>
                <a:lnTo>
                  <a:pt x="33" y="223"/>
                </a:lnTo>
                <a:cubicBezTo>
                  <a:pt x="24" y="223"/>
                  <a:pt x="16" y="220"/>
                  <a:pt x="10" y="214"/>
                </a:cubicBezTo>
                <a:cubicBezTo>
                  <a:pt x="4" y="208"/>
                  <a:pt x="0" y="199"/>
                  <a:pt x="0" y="190"/>
                </a:cubicBezTo>
                <a:cubicBezTo>
                  <a:pt x="0" y="183"/>
                  <a:pt x="2" y="177"/>
                  <a:pt x="6" y="172"/>
                </a:cubicBezTo>
                <a:cubicBezTo>
                  <a:pt x="12" y="163"/>
                  <a:pt x="22" y="157"/>
                  <a:pt x="33" y="157"/>
                </a:cubicBezTo>
                <a:lnTo>
                  <a:pt x="339" y="157"/>
                </a:lnTo>
                <a:lnTo>
                  <a:pt x="240" y="59"/>
                </a:lnTo>
                <a:cubicBezTo>
                  <a:pt x="227" y="46"/>
                  <a:pt x="227" y="25"/>
                  <a:pt x="240" y="12"/>
                </a:cubicBezTo>
                <a:cubicBezTo>
                  <a:pt x="253" y="0"/>
                  <a:pt x="274" y="0"/>
                  <a:pt x="287" y="12"/>
                </a:cubicBezTo>
                <a:lnTo>
                  <a:pt x="442" y="167"/>
                </a:lnTo>
                <a:lnTo>
                  <a:pt x="442" y="168"/>
                </a:lnTo>
                <a:cubicBezTo>
                  <a:pt x="443" y="169"/>
                  <a:pt x="444" y="169"/>
                  <a:pt x="444" y="170"/>
                </a:cubicBezTo>
                <a:cubicBezTo>
                  <a:pt x="445" y="171"/>
                  <a:pt x="445" y="171"/>
                  <a:pt x="445" y="172"/>
                </a:cubicBezTo>
                <a:cubicBezTo>
                  <a:pt x="446" y="173"/>
                  <a:pt x="446" y="173"/>
                  <a:pt x="447" y="174"/>
                </a:cubicBezTo>
                <a:cubicBezTo>
                  <a:pt x="447" y="175"/>
                  <a:pt x="448" y="175"/>
                  <a:pt x="448" y="176"/>
                </a:cubicBezTo>
                <a:cubicBezTo>
                  <a:pt x="448" y="177"/>
                  <a:pt x="448" y="177"/>
                  <a:pt x="449" y="178"/>
                </a:cubicBezTo>
                <a:cubicBezTo>
                  <a:pt x="449" y="178"/>
                  <a:pt x="449" y="178"/>
                  <a:pt x="449" y="179"/>
                </a:cubicBezTo>
                <a:cubicBezTo>
                  <a:pt x="449" y="179"/>
                  <a:pt x="449" y="180"/>
                  <a:pt x="450" y="181"/>
                </a:cubicBezTo>
                <a:cubicBezTo>
                  <a:pt x="450" y="181"/>
                  <a:pt x="450" y="182"/>
                  <a:pt x="450" y="183"/>
                </a:cubicBezTo>
                <a:cubicBezTo>
                  <a:pt x="451" y="184"/>
                  <a:pt x="451" y="185"/>
                  <a:pt x="451" y="185"/>
                </a:cubicBezTo>
                <a:cubicBezTo>
                  <a:pt x="451" y="186"/>
                  <a:pt x="451" y="187"/>
                  <a:pt x="451" y="188"/>
                </a:cubicBezTo>
                <a:cubicBezTo>
                  <a:pt x="451" y="189"/>
                  <a:pt x="451" y="189"/>
                  <a:pt x="451" y="190"/>
                </a:cubicBezTo>
                <a:cubicBezTo>
                  <a:pt x="451" y="191"/>
                  <a:pt x="451" y="192"/>
                  <a:pt x="451" y="193"/>
                </a:cubicBezTo>
                <a:cubicBezTo>
                  <a:pt x="451" y="193"/>
                  <a:pt x="451" y="194"/>
                  <a:pt x="451" y="195"/>
                </a:cubicBezTo>
                <a:cubicBezTo>
                  <a:pt x="451" y="196"/>
                  <a:pt x="451" y="197"/>
                  <a:pt x="450" y="197"/>
                </a:cubicBezTo>
                <a:cubicBezTo>
                  <a:pt x="450" y="198"/>
                  <a:pt x="450" y="199"/>
                  <a:pt x="450" y="200"/>
                </a:cubicBezTo>
                <a:cubicBezTo>
                  <a:pt x="450" y="200"/>
                  <a:pt x="449" y="201"/>
                  <a:pt x="449" y="202"/>
                </a:cubicBezTo>
                <a:lnTo>
                  <a:pt x="449" y="203"/>
                </a:lnTo>
                <a:cubicBezTo>
                  <a:pt x="448" y="203"/>
                  <a:pt x="448" y="204"/>
                  <a:pt x="448" y="204"/>
                </a:cubicBezTo>
                <a:cubicBezTo>
                  <a:pt x="448" y="205"/>
                  <a:pt x="447" y="206"/>
                  <a:pt x="447" y="207"/>
                </a:cubicBezTo>
                <a:cubicBezTo>
                  <a:pt x="446" y="207"/>
                  <a:pt x="446" y="208"/>
                  <a:pt x="446" y="209"/>
                </a:cubicBezTo>
              </a:path>
            </a:pathLst>
          </a:custGeom>
          <a:solidFill>
            <a:schemeClr val="tx1">
              <a:lumMod val="90000"/>
              <a:lumOff val="10000"/>
            </a:schemeClr>
          </a:solidFill>
          <a:ln>
            <a:noFill/>
          </a:ln>
          <a:effectLst/>
          <a:extLst/>
        </p:spPr>
        <p:txBody>
          <a:bodyPr wrap="none" anchor="ctr"/>
          <a:lstStyle/>
          <a:p>
            <a:endParaRPr lang="en-US"/>
          </a:p>
        </p:txBody>
      </p:sp>
      <p:sp>
        <p:nvSpPr>
          <p:cNvPr id="474" name="Freeform 466"/>
          <p:cNvSpPr>
            <a:spLocks noChangeArrowheads="1"/>
          </p:cNvSpPr>
          <p:nvPr/>
        </p:nvSpPr>
        <p:spPr bwMode="auto">
          <a:xfrm>
            <a:off x="8005082" y="2677951"/>
            <a:ext cx="157163" cy="157163"/>
          </a:xfrm>
          <a:custGeom>
            <a:avLst/>
            <a:gdLst>
              <a:gd name="T0" fmla="*/ 217 w 436"/>
              <a:gd name="T1" fmla="*/ 0 h 435"/>
              <a:gd name="T2" fmla="*/ 435 w 436"/>
              <a:gd name="T3" fmla="*/ 217 h 435"/>
              <a:gd name="T4" fmla="*/ 217 w 436"/>
              <a:gd name="T5" fmla="*/ 434 h 435"/>
              <a:gd name="T6" fmla="*/ 0 w 436"/>
              <a:gd name="T7" fmla="*/ 217 h 435"/>
              <a:gd name="T8" fmla="*/ 217 w 436"/>
              <a:gd name="T9" fmla="*/ 0 h 435"/>
              <a:gd name="T10" fmla="*/ 241 w 436"/>
              <a:gd name="T11" fmla="*/ 336 h 435"/>
              <a:gd name="T12" fmla="*/ 359 w 436"/>
              <a:gd name="T13" fmla="*/ 217 h 435"/>
              <a:gd name="T14" fmla="*/ 241 w 436"/>
              <a:gd name="T15" fmla="*/ 99 h 435"/>
              <a:gd name="T16" fmla="*/ 163 w 436"/>
              <a:gd name="T17" fmla="*/ 99 h 435"/>
              <a:gd name="T18" fmla="*/ 252 w 436"/>
              <a:gd name="T19" fmla="*/ 188 h 435"/>
              <a:gd name="T20" fmla="*/ 76 w 436"/>
              <a:gd name="T21" fmla="*/ 188 h 435"/>
              <a:gd name="T22" fmla="*/ 76 w 436"/>
              <a:gd name="T23" fmla="*/ 246 h 435"/>
              <a:gd name="T24" fmla="*/ 253 w 436"/>
              <a:gd name="T25" fmla="*/ 246 h 435"/>
              <a:gd name="T26" fmla="*/ 163 w 436"/>
              <a:gd name="T27" fmla="*/ 336 h 435"/>
              <a:gd name="T28" fmla="*/ 241 w 436"/>
              <a:gd name="T29" fmla="*/ 33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435">
                <a:moveTo>
                  <a:pt x="217" y="0"/>
                </a:moveTo>
                <a:cubicBezTo>
                  <a:pt x="337" y="0"/>
                  <a:pt x="435" y="97"/>
                  <a:pt x="435" y="217"/>
                </a:cubicBezTo>
                <a:cubicBezTo>
                  <a:pt x="435" y="337"/>
                  <a:pt x="337" y="434"/>
                  <a:pt x="217" y="434"/>
                </a:cubicBezTo>
                <a:cubicBezTo>
                  <a:pt x="98" y="434"/>
                  <a:pt x="0" y="337"/>
                  <a:pt x="0" y="217"/>
                </a:cubicBezTo>
                <a:cubicBezTo>
                  <a:pt x="0" y="97"/>
                  <a:pt x="98" y="0"/>
                  <a:pt x="217" y="0"/>
                </a:cubicBezTo>
                <a:close/>
                <a:moveTo>
                  <a:pt x="241" y="336"/>
                </a:moveTo>
                <a:lnTo>
                  <a:pt x="359" y="217"/>
                </a:lnTo>
                <a:lnTo>
                  <a:pt x="241" y="99"/>
                </a:lnTo>
                <a:lnTo>
                  <a:pt x="163" y="99"/>
                </a:lnTo>
                <a:lnTo>
                  <a:pt x="252" y="188"/>
                </a:lnTo>
                <a:lnTo>
                  <a:pt x="76" y="188"/>
                </a:lnTo>
                <a:lnTo>
                  <a:pt x="76" y="246"/>
                </a:lnTo>
                <a:lnTo>
                  <a:pt x="253" y="246"/>
                </a:lnTo>
                <a:lnTo>
                  <a:pt x="163" y="336"/>
                </a:lnTo>
                <a:lnTo>
                  <a:pt x="241" y="336"/>
                </a:lnTo>
                <a:close/>
              </a:path>
            </a:pathLst>
          </a:custGeom>
          <a:solidFill>
            <a:schemeClr val="tx1">
              <a:lumMod val="90000"/>
              <a:lumOff val="10000"/>
            </a:schemeClr>
          </a:solidFill>
          <a:ln>
            <a:noFill/>
          </a:ln>
          <a:effectLst/>
          <a:extLst/>
        </p:spPr>
        <p:txBody>
          <a:bodyPr wrap="none" anchor="ctr"/>
          <a:lstStyle/>
          <a:p>
            <a:endParaRPr lang="en-US"/>
          </a:p>
        </p:txBody>
      </p:sp>
      <p:sp>
        <p:nvSpPr>
          <p:cNvPr id="475" name="Freeform 467"/>
          <p:cNvSpPr>
            <a:spLocks noChangeArrowheads="1"/>
          </p:cNvSpPr>
          <p:nvPr/>
        </p:nvSpPr>
        <p:spPr bwMode="auto">
          <a:xfrm>
            <a:off x="7738999" y="2708903"/>
            <a:ext cx="90487" cy="76200"/>
          </a:xfrm>
          <a:custGeom>
            <a:avLst/>
            <a:gdLst>
              <a:gd name="T0" fmla="*/ 248 w 253"/>
              <a:gd name="T1" fmla="*/ 117 h 212"/>
              <a:gd name="T2" fmla="*/ 248 w 253"/>
              <a:gd name="T3" fmla="*/ 118 h 212"/>
              <a:gd name="T4" fmla="*/ 247 w 253"/>
              <a:gd name="T5" fmla="*/ 119 h 212"/>
              <a:gd name="T6" fmla="*/ 246 w 253"/>
              <a:gd name="T7" fmla="*/ 120 h 212"/>
              <a:gd name="T8" fmla="*/ 160 w 253"/>
              <a:gd name="T9" fmla="*/ 206 h 212"/>
              <a:gd name="T10" fmla="*/ 147 w 253"/>
              <a:gd name="T11" fmla="*/ 211 h 212"/>
              <a:gd name="T12" fmla="*/ 134 w 253"/>
              <a:gd name="T13" fmla="*/ 206 h 212"/>
              <a:gd name="T14" fmla="*/ 134 w 253"/>
              <a:gd name="T15" fmla="*/ 180 h 212"/>
              <a:gd name="T16" fmla="*/ 189 w 253"/>
              <a:gd name="T17" fmla="*/ 125 h 212"/>
              <a:gd name="T18" fmla="*/ 18 w 253"/>
              <a:gd name="T19" fmla="*/ 125 h 212"/>
              <a:gd name="T20" fmla="*/ 18 w 253"/>
              <a:gd name="T21" fmla="*/ 125 h 212"/>
              <a:gd name="T22" fmla="*/ 5 w 253"/>
              <a:gd name="T23" fmla="*/ 120 h 212"/>
              <a:gd name="T24" fmla="*/ 0 w 253"/>
              <a:gd name="T25" fmla="*/ 107 h 212"/>
              <a:gd name="T26" fmla="*/ 3 w 253"/>
              <a:gd name="T27" fmla="*/ 96 h 212"/>
              <a:gd name="T28" fmla="*/ 18 w 253"/>
              <a:gd name="T29" fmla="*/ 88 h 212"/>
              <a:gd name="T30" fmla="*/ 189 w 253"/>
              <a:gd name="T31" fmla="*/ 88 h 212"/>
              <a:gd name="T32" fmla="*/ 134 w 253"/>
              <a:gd name="T33" fmla="*/ 33 h 212"/>
              <a:gd name="T34" fmla="*/ 134 w 253"/>
              <a:gd name="T35" fmla="*/ 7 h 212"/>
              <a:gd name="T36" fmla="*/ 160 w 253"/>
              <a:gd name="T37" fmla="*/ 7 h 212"/>
              <a:gd name="T38" fmla="*/ 246 w 253"/>
              <a:gd name="T39" fmla="*/ 94 h 212"/>
              <a:gd name="T40" fmla="*/ 247 w 253"/>
              <a:gd name="T41" fmla="*/ 94 h 212"/>
              <a:gd name="T42" fmla="*/ 248 w 253"/>
              <a:gd name="T43" fmla="*/ 95 h 212"/>
              <a:gd name="T44" fmla="*/ 248 w 253"/>
              <a:gd name="T45" fmla="*/ 96 h 212"/>
              <a:gd name="T46" fmla="*/ 249 w 253"/>
              <a:gd name="T47" fmla="*/ 98 h 212"/>
              <a:gd name="T48" fmla="*/ 250 w 253"/>
              <a:gd name="T49" fmla="*/ 99 h 212"/>
              <a:gd name="T50" fmla="*/ 250 w 253"/>
              <a:gd name="T51" fmla="*/ 100 h 212"/>
              <a:gd name="T52" fmla="*/ 250 w 253"/>
              <a:gd name="T53" fmla="*/ 100 h 212"/>
              <a:gd name="T54" fmla="*/ 251 w 253"/>
              <a:gd name="T55" fmla="*/ 101 h 212"/>
              <a:gd name="T56" fmla="*/ 251 w 253"/>
              <a:gd name="T57" fmla="*/ 103 h 212"/>
              <a:gd name="T58" fmla="*/ 251 w 253"/>
              <a:gd name="T59" fmla="*/ 104 h 212"/>
              <a:gd name="T60" fmla="*/ 252 w 253"/>
              <a:gd name="T61" fmla="*/ 105 h 212"/>
              <a:gd name="T62" fmla="*/ 252 w 253"/>
              <a:gd name="T63" fmla="*/ 107 h 212"/>
              <a:gd name="T64" fmla="*/ 252 w 253"/>
              <a:gd name="T65" fmla="*/ 108 h 212"/>
              <a:gd name="T66" fmla="*/ 251 w 253"/>
              <a:gd name="T67" fmla="*/ 109 h 212"/>
              <a:gd name="T68" fmla="*/ 251 w 253"/>
              <a:gd name="T69" fmla="*/ 111 h 212"/>
              <a:gd name="T70" fmla="*/ 251 w 253"/>
              <a:gd name="T71" fmla="*/ 112 h 212"/>
              <a:gd name="T72" fmla="*/ 250 w 253"/>
              <a:gd name="T73" fmla="*/ 113 h 212"/>
              <a:gd name="T74" fmla="*/ 250 w 253"/>
              <a:gd name="T75" fmla="*/ 114 h 212"/>
              <a:gd name="T76" fmla="*/ 250 w 253"/>
              <a:gd name="T77" fmla="*/ 114 h 212"/>
              <a:gd name="T78" fmla="*/ 249 w 253"/>
              <a:gd name="T79" fmla="*/ 116 h 212"/>
              <a:gd name="T80" fmla="*/ 248 w 253"/>
              <a:gd name="T81" fmla="*/ 11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3" h="212">
                <a:moveTo>
                  <a:pt x="248" y="117"/>
                </a:moveTo>
                <a:lnTo>
                  <a:pt x="248" y="118"/>
                </a:lnTo>
                <a:cubicBezTo>
                  <a:pt x="247" y="118"/>
                  <a:pt x="247" y="119"/>
                  <a:pt x="247" y="119"/>
                </a:cubicBezTo>
                <a:lnTo>
                  <a:pt x="246" y="120"/>
                </a:lnTo>
                <a:lnTo>
                  <a:pt x="160" y="206"/>
                </a:lnTo>
                <a:cubicBezTo>
                  <a:pt x="156" y="210"/>
                  <a:pt x="152" y="211"/>
                  <a:pt x="147" y="211"/>
                </a:cubicBezTo>
                <a:cubicBezTo>
                  <a:pt x="142" y="211"/>
                  <a:pt x="138" y="210"/>
                  <a:pt x="134" y="206"/>
                </a:cubicBezTo>
                <a:cubicBezTo>
                  <a:pt x="127" y="199"/>
                  <a:pt x="127" y="187"/>
                  <a:pt x="134" y="180"/>
                </a:cubicBezTo>
                <a:lnTo>
                  <a:pt x="189" y="125"/>
                </a:lnTo>
                <a:lnTo>
                  <a:pt x="18" y="125"/>
                </a:lnTo>
                <a:lnTo>
                  <a:pt x="18" y="125"/>
                </a:lnTo>
                <a:cubicBezTo>
                  <a:pt x="13" y="125"/>
                  <a:pt x="8" y="123"/>
                  <a:pt x="5" y="120"/>
                </a:cubicBezTo>
                <a:cubicBezTo>
                  <a:pt x="2" y="116"/>
                  <a:pt x="0" y="112"/>
                  <a:pt x="0" y="107"/>
                </a:cubicBezTo>
                <a:cubicBezTo>
                  <a:pt x="0" y="103"/>
                  <a:pt x="1" y="99"/>
                  <a:pt x="3" y="96"/>
                </a:cubicBezTo>
                <a:cubicBezTo>
                  <a:pt x="6" y="91"/>
                  <a:pt x="12" y="88"/>
                  <a:pt x="18" y="88"/>
                </a:cubicBezTo>
                <a:lnTo>
                  <a:pt x="189" y="88"/>
                </a:lnTo>
                <a:lnTo>
                  <a:pt x="134" y="33"/>
                </a:lnTo>
                <a:cubicBezTo>
                  <a:pt x="127" y="26"/>
                  <a:pt x="127" y="15"/>
                  <a:pt x="134" y="7"/>
                </a:cubicBezTo>
                <a:cubicBezTo>
                  <a:pt x="141" y="0"/>
                  <a:pt x="153" y="0"/>
                  <a:pt x="160" y="7"/>
                </a:cubicBezTo>
                <a:lnTo>
                  <a:pt x="246" y="94"/>
                </a:lnTo>
                <a:lnTo>
                  <a:pt x="247" y="94"/>
                </a:lnTo>
                <a:cubicBezTo>
                  <a:pt x="247" y="95"/>
                  <a:pt x="247" y="95"/>
                  <a:pt x="248" y="95"/>
                </a:cubicBezTo>
                <a:cubicBezTo>
                  <a:pt x="248" y="96"/>
                  <a:pt x="248" y="96"/>
                  <a:pt x="248" y="96"/>
                </a:cubicBezTo>
                <a:cubicBezTo>
                  <a:pt x="249" y="97"/>
                  <a:pt x="249" y="97"/>
                  <a:pt x="249" y="98"/>
                </a:cubicBezTo>
                <a:cubicBezTo>
                  <a:pt x="249" y="98"/>
                  <a:pt x="250" y="98"/>
                  <a:pt x="250" y="99"/>
                </a:cubicBezTo>
                <a:cubicBezTo>
                  <a:pt x="250" y="99"/>
                  <a:pt x="250" y="99"/>
                  <a:pt x="250" y="100"/>
                </a:cubicBezTo>
                <a:lnTo>
                  <a:pt x="250" y="100"/>
                </a:lnTo>
                <a:cubicBezTo>
                  <a:pt x="251" y="100"/>
                  <a:pt x="251" y="101"/>
                  <a:pt x="251" y="101"/>
                </a:cubicBezTo>
                <a:cubicBezTo>
                  <a:pt x="251" y="102"/>
                  <a:pt x="251" y="102"/>
                  <a:pt x="251" y="103"/>
                </a:cubicBezTo>
                <a:lnTo>
                  <a:pt x="251" y="104"/>
                </a:lnTo>
                <a:lnTo>
                  <a:pt x="252" y="105"/>
                </a:lnTo>
                <a:cubicBezTo>
                  <a:pt x="252" y="106"/>
                  <a:pt x="252" y="106"/>
                  <a:pt x="252" y="107"/>
                </a:cubicBezTo>
                <a:lnTo>
                  <a:pt x="252" y="108"/>
                </a:lnTo>
                <a:lnTo>
                  <a:pt x="251" y="109"/>
                </a:lnTo>
                <a:cubicBezTo>
                  <a:pt x="251" y="110"/>
                  <a:pt x="251" y="110"/>
                  <a:pt x="251" y="111"/>
                </a:cubicBezTo>
                <a:lnTo>
                  <a:pt x="251" y="112"/>
                </a:lnTo>
                <a:cubicBezTo>
                  <a:pt x="251" y="112"/>
                  <a:pt x="251" y="113"/>
                  <a:pt x="250" y="113"/>
                </a:cubicBezTo>
                <a:lnTo>
                  <a:pt x="250" y="114"/>
                </a:lnTo>
                <a:lnTo>
                  <a:pt x="250" y="114"/>
                </a:lnTo>
                <a:cubicBezTo>
                  <a:pt x="250" y="115"/>
                  <a:pt x="249" y="115"/>
                  <a:pt x="249" y="116"/>
                </a:cubicBezTo>
                <a:cubicBezTo>
                  <a:pt x="249" y="116"/>
                  <a:pt x="249" y="117"/>
                  <a:pt x="248" y="117"/>
                </a:cubicBezTo>
              </a:path>
            </a:pathLst>
          </a:custGeom>
          <a:solidFill>
            <a:schemeClr val="tx1">
              <a:lumMod val="90000"/>
              <a:lumOff val="10000"/>
            </a:schemeClr>
          </a:solidFill>
          <a:ln>
            <a:noFill/>
          </a:ln>
          <a:effectLst/>
          <a:extLst/>
        </p:spPr>
        <p:txBody>
          <a:bodyPr wrap="none" anchor="ctr"/>
          <a:lstStyle/>
          <a:p>
            <a:endParaRPr lang="en-US"/>
          </a:p>
        </p:txBody>
      </p:sp>
      <p:sp>
        <p:nvSpPr>
          <p:cNvPr id="476" name="Freeform 468"/>
          <p:cNvSpPr>
            <a:spLocks noChangeArrowheads="1"/>
          </p:cNvSpPr>
          <p:nvPr/>
        </p:nvSpPr>
        <p:spPr bwMode="auto">
          <a:xfrm>
            <a:off x="7708836" y="2669215"/>
            <a:ext cx="157163" cy="157163"/>
          </a:xfrm>
          <a:custGeom>
            <a:avLst/>
            <a:gdLst>
              <a:gd name="T0" fmla="*/ 217 w 435"/>
              <a:gd name="T1" fmla="*/ 0 h 435"/>
              <a:gd name="T2" fmla="*/ 434 w 435"/>
              <a:gd name="T3" fmla="*/ 217 h 435"/>
              <a:gd name="T4" fmla="*/ 217 w 435"/>
              <a:gd name="T5" fmla="*/ 434 h 435"/>
              <a:gd name="T6" fmla="*/ 0 w 435"/>
              <a:gd name="T7" fmla="*/ 217 h 435"/>
              <a:gd name="T8" fmla="*/ 217 w 435"/>
              <a:gd name="T9" fmla="*/ 0 h 435"/>
              <a:gd name="T10" fmla="*/ 217 w 435"/>
              <a:gd name="T11" fmla="*/ 402 h 435"/>
              <a:gd name="T12" fmla="*/ 402 w 435"/>
              <a:gd name="T13" fmla="*/ 217 h 435"/>
              <a:gd name="T14" fmla="*/ 217 w 435"/>
              <a:gd name="T15" fmla="*/ 31 h 435"/>
              <a:gd name="T16" fmla="*/ 31 w 435"/>
              <a:gd name="T17" fmla="*/ 217 h 435"/>
              <a:gd name="T18" fmla="*/ 217 w 435"/>
              <a:gd name="T19"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17" y="0"/>
                </a:moveTo>
                <a:cubicBezTo>
                  <a:pt x="337" y="0"/>
                  <a:pt x="434" y="97"/>
                  <a:pt x="434" y="217"/>
                </a:cubicBezTo>
                <a:cubicBezTo>
                  <a:pt x="434" y="337"/>
                  <a:pt x="337" y="434"/>
                  <a:pt x="217" y="434"/>
                </a:cubicBezTo>
                <a:cubicBezTo>
                  <a:pt x="97" y="434"/>
                  <a:pt x="0" y="337"/>
                  <a:pt x="0" y="217"/>
                </a:cubicBezTo>
                <a:cubicBezTo>
                  <a:pt x="0" y="97"/>
                  <a:pt x="97" y="0"/>
                  <a:pt x="217" y="0"/>
                </a:cubicBezTo>
                <a:close/>
                <a:moveTo>
                  <a:pt x="217" y="402"/>
                </a:moveTo>
                <a:cubicBezTo>
                  <a:pt x="319" y="402"/>
                  <a:pt x="402" y="319"/>
                  <a:pt x="402" y="217"/>
                </a:cubicBezTo>
                <a:cubicBezTo>
                  <a:pt x="402" y="115"/>
                  <a:pt x="319" y="31"/>
                  <a:pt x="217" y="31"/>
                </a:cubicBezTo>
                <a:cubicBezTo>
                  <a:pt x="115" y="31"/>
                  <a:pt x="31" y="115"/>
                  <a:pt x="31" y="217"/>
                </a:cubicBezTo>
                <a:cubicBezTo>
                  <a:pt x="31" y="319"/>
                  <a:pt x="115" y="402"/>
                  <a:pt x="217" y="402"/>
                </a:cubicBezTo>
                <a:close/>
              </a:path>
            </a:pathLst>
          </a:custGeom>
          <a:solidFill>
            <a:schemeClr val="tx1">
              <a:lumMod val="90000"/>
              <a:lumOff val="10000"/>
            </a:schemeClr>
          </a:solidFill>
          <a:ln>
            <a:noFill/>
          </a:ln>
          <a:effectLst/>
          <a:extLst/>
        </p:spPr>
        <p:txBody>
          <a:bodyPr wrap="none" anchor="ctr"/>
          <a:lstStyle/>
          <a:p>
            <a:endParaRPr lang="en-US"/>
          </a:p>
        </p:txBody>
      </p:sp>
      <p:sp>
        <p:nvSpPr>
          <p:cNvPr id="477" name="Freeform 469"/>
          <p:cNvSpPr>
            <a:spLocks noChangeArrowheads="1"/>
          </p:cNvSpPr>
          <p:nvPr/>
        </p:nvSpPr>
        <p:spPr bwMode="auto">
          <a:xfrm>
            <a:off x="7730797" y="3313740"/>
            <a:ext cx="85725" cy="79375"/>
          </a:xfrm>
          <a:custGeom>
            <a:avLst/>
            <a:gdLst>
              <a:gd name="T0" fmla="*/ 171 w 238"/>
              <a:gd name="T1" fmla="*/ 55 h 220"/>
              <a:gd name="T2" fmla="*/ 237 w 238"/>
              <a:gd name="T3" fmla="*/ 110 h 220"/>
              <a:gd name="T4" fmla="*/ 171 w 238"/>
              <a:gd name="T5" fmla="*/ 164 h 220"/>
              <a:gd name="T6" fmla="*/ 106 w 238"/>
              <a:gd name="T7" fmla="*/ 219 h 220"/>
              <a:gd name="T8" fmla="*/ 106 w 238"/>
              <a:gd name="T9" fmla="*/ 131 h 220"/>
              <a:gd name="T10" fmla="*/ 104 w 238"/>
              <a:gd name="T11" fmla="*/ 131 h 220"/>
              <a:gd name="T12" fmla="*/ 104 w 238"/>
              <a:gd name="T13" fmla="*/ 160 h 220"/>
              <a:gd name="T14" fmla="*/ 0 w 238"/>
              <a:gd name="T15" fmla="*/ 160 h 220"/>
              <a:gd name="T16" fmla="*/ 0 w 238"/>
              <a:gd name="T17" fmla="*/ 60 h 220"/>
              <a:gd name="T18" fmla="*/ 104 w 238"/>
              <a:gd name="T19" fmla="*/ 60 h 220"/>
              <a:gd name="T20" fmla="*/ 104 w 238"/>
              <a:gd name="T21" fmla="*/ 88 h 220"/>
              <a:gd name="T22" fmla="*/ 106 w 238"/>
              <a:gd name="T23" fmla="*/ 88 h 220"/>
              <a:gd name="T24" fmla="*/ 106 w 238"/>
              <a:gd name="T25" fmla="*/ 0 h 220"/>
              <a:gd name="T26" fmla="*/ 171 w 238"/>
              <a:gd name="T27" fmla="*/ 5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20">
                <a:moveTo>
                  <a:pt x="171" y="55"/>
                </a:moveTo>
                <a:lnTo>
                  <a:pt x="237" y="110"/>
                </a:lnTo>
                <a:lnTo>
                  <a:pt x="171" y="164"/>
                </a:lnTo>
                <a:lnTo>
                  <a:pt x="106" y="219"/>
                </a:lnTo>
                <a:lnTo>
                  <a:pt x="106" y="131"/>
                </a:lnTo>
                <a:lnTo>
                  <a:pt x="104" y="131"/>
                </a:lnTo>
                <a:lnTo>
                  <a:pt x="104" y="160"/>
                </a:lnTo>
                <a:lnTo>
                  <a:pt x="0" y="160"/>
                </a:lnTo>
                <a:lnTo>
                  <a:pt x="0" y="60"/>
                </a:lnTo>
                <a:lnTo>
                  <a:pt x="104" y="60"/>
                </a:lnTo>
                <a:lnTo>
                  <a:pt x="104" y="88"/>
                </a:lnTo>
                <a:lnTo>
                  <a:pt x="106" y="88"/>
                </a:lnTo>
                <a:lnTo>
                  <a:pt x="106" y="0"/>
                </a:lnTo>
                <a:lnTo>
                  <a:pt x="171" y="55"/>
                </a:lnTo>
              </a:path>
            </a:pathLst>
          </a:custGeom>
          <a:solidFill>
            <a:schemeClr val="tx1">
              <a:lumMod val="90000"/>
              <a:lumOff val="10000"/>
            </a:schemeClr>
          </a:solidFill>
          <a:ln>
            <a:noFill/>
          </a:ln>
          <a:effectLst/>
          <a:extLst/>
        </p:spPr>
        <p:txBody>
          <a:bodyPr wrap="none" anchor="ctr"/>
          <a:lstStyle/>
          <a:p>
            <a:endParaRPr lang="en-US"/>
          </a:p>
        </p:txBody>
      </p:sp>
      <p:sp>
        <p:nvSpPr>
          <p:cNvPr id="478" name="Freeform 470"/>
          <p:cNvSpPr>
            <a:spLocks noChangeArrowheads="1"/>
          </p:cNvSpPr>
          <p:nvPr/>
        </p:nvSpPr>
        <p:spPr bwMode="auto">
          <a:xfrm>
            <a:off x="7689522" y="3275640"/>
            <a:ext cx="157163" cy="157163"/>
          </a:xfrm>
          <a:custGeom>
            <a:avLst/>
            <a:gdLst>
              <a:gd name="T0" fmla="*/ 217 w 435"/>
              <a:gd name="T1" fmla="*/ 0 h 435"/>
              <a:gd name="T2" fmla="*/ 434 w 435"/>
              <a:gd name="T3" fmla="*/ 217 h 435"/>
              <a:gd name="T4" fmla="*/ 217 w 435"/>
              <a:gd name="T5" fmla="*/ 434 h 435"/>
              <a:gd name="T6" fmla="*/ 0 w 435"/>
              <a:gd name="T7" fmla="*/ 217 h 435"/>
              <a:gd name="T8" fmla="*/ 217 w 435"/>
              <a:gd name="T9" fmla="*/ 0 h 435"/>
              <a:gd name="T10" fmla="*/ 217 w 435"/>
              <a:gd name="T11" fmla="*/ 402 h 435"/>
              <a:gd name="T12" fmla="*/ 402 w 435"/>
              <a:gd name="T13" fmla="*/ 217 h 435"/>
              <a:gd name="T14" fmla="*/ 217 w 435"/>
              <a:gd name="T15" fmla="*/ 31 h 435"/>
              <a:gd name="T16" fmla="*/ 32 w 435"/>
              <a:gd name="T17" fmla="*/ 217 h 435"/>
              <a:gd name="T18" fmla="*/ 217 w 435"/>
              <a:gd name="T19"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17" y="0"/>
                </a:moveTo>
                <a:cubicBezTo>
                  <a:pt x="337" y="0"/>
                  <a:pt x="434" y="97"/>
                  <a:pt x="434" y="217"/>
                </a:cubicBezTo>
                <a:cubicBezTo>
                  <a:pt x="434" y="337"/>
                  <a:pt x="337" y="434"/>
                  <a:pt x="217" y="434"/>
                </a:cubicBezTo>
                <a:cubicBezTo>
                  <a:pt x="97" y="434"/>
                  <a:pt x="0" y="337"/>
                  <a:pt x="0" y="217"/>
                </a:cubicBezTo>
                <a:cubicBezTo>
                  <a:pt x="0" y="97"/>
                  <a:pt x="97" y="0"/>
                  <a:pt x="217" y="0"/>
                </a:cubicBezTo>
                <a:close/>
                <a:moveTo>
                  <a:pt x="217" y="402"/>
                </a:moveTo>
                <a:cubicBezTo>
                  <a:pt x="319" y="402"/>
                  <a:pt x="402" y="319"/>
                  <a:pt x="402" y="217"/>
                </a:cubicBezTo>
                <a:cubicBezTo>
                  <a:pt x="402" y="115"/>
                  <a:pt x="319" y="31"/>
                  <a:pt x="217" y="31"/>
                </a:cubicBezTo>
                <a:cubicBezTo>
                  <a:pt x="115" y="31"/>
                  <a:pt x="32" y="115"/>
                  <a:pt x="32" y="217"/>
                </a:cubicBezTo>
                <a:cubicBezTo>
                  <a:pt x="32" y="319"/>
                  <a:pt x="115" y="402"/>
                  <a:pt x="217" y="402"/>
                </a:cubicBezTo>
                <a:close/>
              </a:path>
            </a:pathLst>
          </a:custGeom>
          <a:solidFill>
            <a:schemeClr val="tx1">
              <a:lumMod val="90000"/>
              <a:lumOff val="10000"/>
            </a:schemeClr>
          </a:solidFill>
          <a:ln>
            <a:noFill/>
          </a:ln>
          <a:effectLst/>
          <a:extLst/>
        </p:spPr>
        <p:txBody>
          <a:bodyPr wrap="none" anchor="ctr"/>
          <a:lstStyle/>
          <a:p>
            <a:endParaRPr lang="en-US"/>
          </a:p>
        </p:txBody>
      </p:sp>
      <p:sp>
        <p:nvSpPr>
          <p:cNvPr id="479" name="Freeform 483"/>
          <p:cNvSpPr>
            <a:spLocks noChangeArrowheads="1"/>
          </p:cNvSpPr>
          <p:nvPr/>
        </p:nvSpPr>
        <p:spPr bwMode="auto">
          <a:xfrm>
            <a:off x="5116979" y="4643502"/>
            <a:ext cx="31750" cy="92075"/>
          </a:xfrm>
          <a:custGeom>
            <a:avLst/>
            <a:gdLst>
              <a:gd name="T0" fmla="*/ 85 w 86"/>
              <a:gd name="T1" fmla="*/ 225 h 255"/>
              <a:gd name="T2" fmla="*/ 57 w 86"/>
              <a:gd name="T3" fmla="*/ 254 h 255"/>
              <a:gd name="T4" fmla="*/ 29 w 86"/>
              <a:gd name="T5" fmla="*/ 254 h 255"/>
              <a:gd name="T6" fmla="*/ 0 w 86"/>
              <a:gd name="T7" fmla="*/ 225 h 255"/>
              <a:gd name="T8" fmla="*/ 0 w 86"/>
              <a:gd name="T9" fmla="*/ 28 h 255"/>
              <a:gd name="T10" fmla="*/ 29 w 86"/>
              <a:gd name="T11" fmla="*/ 0 h 255"/>
              <a:gd name="T12" fmla="*/ 57 w 86"/>
              <a:gd name="T13" fmla="*/ 0 h 255"/>
              <a:gd name="T14" fmla="*/ 85 w 86"/>
              <a:gd name="T15" fmla="*/ 28 h 255"/>
              <a:gd name="T16" fmla="*/ 85 w 86"/>
              <a:gd name="T17" fmla="*/ 22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255">
                <a:moveTo>
                  <a:pt x="85" y="225"/>
                </a:moveTo>
                <a:cubicBezTo>
                  <a:pt x="85" y="241"/>
                  <a:pt x="72" y="254"/>
                  <a:pt x="57" y="254"/>
                </a:cubicBezTo>
                <a:lnTo>
                  <a:pt x="29" y="254"/>
                </a:lnTo>
                <a:cubicBezTo>
                  <a:pt x="13" y="254"/>
                  <a:pt x="0" y="241"/>
                  <a:pt x="0" y="225"/>
                </a:cubicBezTo>
                <a:lnTo>
                  <a:pt x="0" y="28"/>
                </a:lnTo>
                <a:cubicBezTo>
                  <a:pt x="0" y="12"/>
                  <a:pt x="13" y="0"/>
                  <a:pt x="29" y="0"/>
                </a:cubicBezTo>
                <a:lnTo>
                  <a:pt x="57" y="0"/>
                </a:lnTo>
                <a:cubicBezTo>
                  <a:pt x="72" y="0"/>
                  <a:pt x="85" y="12"/>
                  <a:pt x="85" y="28"/>
                </a:cubicBezTo>
                <a:lnTo>
                  <a:pt x="85" y="225"/>
                </a:lnTo>
              </a:path>
            </a:pathLst>
          </a:custGeom>
          <a:solidFill>
            <a:schemeClr val="tx1">
              <a:lumMod val="90000"/>
              <a:lumOff val="10000"/>
            </a:schemeClr>
          </a:solidFill>
          <a:ln>
            <a:noFill/>
          </a:ln>
          <a:effectLst/>
          <a:extLst/>
        </p:spPr>
        <p:txBody>
          <a:bodyPr wrap="none" anchor="ctr"/>
          <a:lstStyle/>
          <a:p>
            <a:endParaRPr lang="en-US"/>
          </a:p>
        </p:txBody>
      </p:sp>
      <p:sp>
        <p:nvSpPr>
          <p:cNvPr id="480" name="Freeform 484"/>
          <p:cNvSpPr>
            <a:spLocks noChangeArrowheads="1"/>
          </p:cNvSpPr>
          <p:nvPr/>
        </p:nvSpPr>
        <p:spPr bwMode="auto">
          <a:xfrm>
            <a:off x="5169366" y="4643502"/>
            <a:ext cx="30163" cy="92075"/>
          </a:xfrm>
          <a:custGeom>
            <a:avLst/>
            <a:gdLst>
              <a:gd name="T0" fmla="*/ 84 w 85"/>
              <a:gd name="T1" fmla="*/ 225 h 255"/>
              <a:gd name="T2" fmla="*/ 56 w 85"/>
              <a:gd name="T3" fmla="*/ 254 h 255"/>
              <a:gd name="T4" fmla="*/ 28 w 85"/>
              <a:gd name="T5" fmla="*/ 254 h 255"/>
              <a:gd name="T6" fmla="*/ 0 w 85"/>
              <a:gd name="T7" fmla="*/ 225 h 255"/>
              <a:gd name="T8" fmla="*/ 0 w 85"/>
              <a:gd name="T9" fmla="*/ 28 h 255"/>
              <a:gd name="T10" fmla="*/ 28 w 85"/>
              <a:gd name="T11" fmla="*/ 0 h 255"/>
              <a:gd name="T12" fmla="*/ 56 w 85"/>
              <a:gd name="T13" fmla="*/ 0 h 255"/>
              <a:gd name="T14" fmla="*/ 84 w 85"/>
              <a:gd name="T15" fmla="*/ 28 h 255"/>
              <a:gd name="T16" fmla="*/ 84 w 85"/>
              <a:gd name="T17" fmla="*/ 22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55">
                <a:moveTo>
                  <a:pt x="84" y="225"/>
                </a:moveTo>
                <a:cubicBezTo>
                  <a:pt x="84" y="241"/>
                  <a:pt x="72" y="254"/>
                  <a:pt x="56" y="254"/>
                </a:cubicBezTo>
                <a:lnTo>
                  <a:pt x="28" y="254"/>
                </a:lnTo>
                <a:cubicBezTo>
                  <a:pt x="12" y="254"/>
                  <a:pt x="0" y="241"/>
                  <a:pt x="0" y="225"/>
                </a:cubicBezTo>
                <a:lnTo>
                  <a:pt x="0" y="28"/>
                </a:lnTo>
                <a:cubicBezTo>
                  <a:pt x="0" y="12"/>
                  <a:pt x="12" y="0"/>
                  <a:pt x="28" y="0"/>
                </a:cubicBezTo>
                <a:lnTo>
                  <a:pt x="56" y="0"/>
                </a:lnTo>
                <a:cubicBezTo>
                  <a:pt x="72" y="0"/>
                  <a:pt x="84" y="12"/>
                  <a:pt x="84" y="28"/>
                </a:cubicBezTo>
                <a:lnTo>
                  <a:pt x="84" y="225"/>
                </a:lnTo>
              </a:path>
            </a:pathLst>
          </a:custGeom>
          <a:solidFill>
            <a:schemeClr val="tx1">
              <a:lumMod val="90000"/>
              <a:lumOff val="10000"/>
            </a:schemeClr>
          </a:solidFill>
          <a:ln>
            <a:noFill/>
          </a:ln>
          <a:effectLst/>
          <a:extLst/>
        </p:spPr>
        <p:txBody>
          <a:bodyPr wrap="none" anchor="ctr"/>
          <a:lstStyle/>
          <a:p>
            <a:endParaRPr lang="en-US"/>
          </a:p>
        </p:txBody>
      </p:sp>
      <p:sp>
        <p:nvSpPr>
          <p:cNvPr id="481" name="Freeform 485"/>
          <p:cNvSpPr>
            <a:spLocks noChangeArrowheads="1"/>
          </p:cNvSpPr>
          <p:nvPr/>
        </p:nvSpPr>
        <p:spPr bwMode="auto">
          <a:xfrm>
            <a:off x="4074785" y="3613778"/>
            <a:ext cx="171450" cy="171450"/>
          </a:xfrm>
          <a:custGeom>
            <a:avLst/>
            <a:gdLst>
              <a:gd name="T0" fmla="*/ 390 w 475"/>
              <a:gd name="T1" fmla="*/ 85 h 476"/>
              <a:gd name="T2" fmla="*/ 390 w 475"/>
              <a:gd name="T3" fmla="*/ 390 h 476"/>
              <a:gd name="T4" fmla="*/ 84 w 475"/>
              <a:gd name="T5" fmla="*/ 390 h 476"/>
              <a:gd name="T6" fmla="*/ 84 w 475"/>
              <a:gd name="T7" fmla="*/ 85 h 476"/>
              <a:gd name="T8" fmla="*/ 390 w 475"/>
              <a:gd name="T9" fmla="*/ 85 h 476"/>
              <a:gd name="T10" fmla="*/ 130 w 475"/>
              <a:gd name="T11" fmla="*/ 350 h 476"/>
              <a:gd name="T12" fmla="*/ 214 w 475"/>
              <a:gd name="T13" fmla="*/ 350 h 476"/>
              <a:gd name="T14" fmla="*/ 214 w 475"/>
              <a:gd name="T15" fmla="*/ 153 h 476"/>
              <a:gd name="T16" fmla="*/ 130 w 475"/>
              <a:gd name="T17" fmla="*/ 153 h 476"/>
              <a:gd name="T18" fmla="*/ 130 w 475"/>
              <a:gd name="T19" fmla="*/ 350 h 476"/>
              <a:gd name="T20" fmla="*/ 355 w 475"/>
              <a:gd name="T21" fmla="*/ 350 h 476"/>
              <a:gd name="T22" fmla="*/ 355 w 475"/>
              <a:gd name="T23" fmla="*/ 153 h 476"/>
              <a:gd name="T24" fmla="*/ 271 w 475"/>
              <a:gd name="T25" fmla="*/ 153 h 476"/>
              <a:gd name="T26" fmla="*/ 271 w 475"/>
              <a:gd name="T27" fmla="*/ 350 h 476"/>
              <a:gd name="T28" fmla="*/ 355 w 475"/>
              <a:gd name="T29" fmla="*/ 35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476">
                <a:moveTo>
                  <a:pt x="390" y="85"/>
                </a:moveTo>
                <a:cubicBezTo>
                  <a:pt x="474" y="169"/>
                  <a:pt x="474" y="306"/>
                  <a:pt x="390" y="390"/>
                </a:cubicBezTo>
                <a:cubicBezTo>
                  <a:pt x="306" y="475"/>
                  <a:pt x="169" y="475"/>
                  <a:pt x="84" y="390"/>
                </a:cubicBezTo>
                <a:cubicBezTo>
                  <a:pt x="0" y="306"/>
                  <a:pt x="0" y="169"/>
                  <a:pt x="84" y="85"/>
                </a:cubicBezTo>
                <a:cubicBezTo>
                  <a:pt x="169" y="0"/>
                  <a:pt x="306" y="0"/>
                  <a:pt x="390" y="85"/>
                </a:cubicBezTo>
                <a:close/>
                <a:moveTo>
                  <a:pt x="130" y="350"/>
                </a:moveTo>
                <a:lnTo>
                  <a:pt x="214" y="350"/>
                </a:lnTo>
                <a:lnTo>
                  <a:pt x="214" y="153"/>
                </a:lnTo>
                <a:lnTo>
                  <a:pt x="130" y="153"/>
                </a:lnTo>
                <a:lnTo>
                  <a:pt x="130" y="350"/>
                </a:lnTo>
                <a:close/>
                <a:moveTo>
                  <a:pt x="355" y="350"/>
                </a:moveTo>
                <a:lnTo>
                  <a:pt x="355" y="153"/>
                </a:lnTo>
                <a:lnTo>
                  <a:pt x="271" y="153"/>
                </a:lnTo>
                <a:lnTo>
                  <a:pt x="271" y="350"/>
                </a:lnTo>
                <a:lnTo>
                  <a:pt x="355" y="350"/>
                </a:lnTo>
                <a:close/>
              </a:path>
            </a:pathLst>
          </a:custGeom>
          <a:solidFill>
            <a:schemeClr val="tx1">
              <a:lumMod val="90000"/>
              <a:lumOff val="10000"/>
            </a:schemeClr>
          </a:solidFill>
          <a:ln>
            <a:noFill/>
          </a:ln>
          <a:effectLst/>
          <a:extLst/>
        </p:spPr>
        <p:txBody>
          <a:bodyPr wrap="none" anchor="ctr"/>
          <a:lstStyle/>
          <a:p>
            <a:endParaRPr lang="en-US"/>
          </a:p>
        </p:txBody>
      </p:sp>
      <p:sp>
        <p:nvSpPr>
          <p:cNvPr id="482" name="Freeform 486"/>
          <p:cNvSpPr>
            <a:spLocks noChangeArrowheads="1"/>
          </p:cNvSpPr>
          <p:nvPr/>
        </p:nvSpPr>
        <p:spPr bwMode="auto">
          <a:xfrm>
            <a:off x="3755698" y="3616953"/>
            <a:ext cx="169862"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368 w 474"/>
              <a:gd name="T11" fmla="*/ 237 h 475"/>
              <a:gd name="T12" fmla="*/ 368 w 474"/>
              <a:gd name="T13" fmla="*/ 138 h 475"/>
              <a:gd name="T14" fmla="*/ 283 w 474"/>
              <a:gd name="T15" fmla="*/ 188 h 475"/>
              <a:gd name="T16" fmla="*/ 255 w 474"/>
              <a:gd name="T17" fmla="*/ 204 h 475"/>
              <a:gd name="T18" fmla="*/ 255 w 474"/>
              <a:gd name="T19" fmla="*/ 138 h 475"/>
              <a:gd name="T20" fmla="*/ 170 w 474"/>
              <a:gd name="T21" fmla="*/ 188 h 475"/>
              <a:gd name="T22" fmla="*/ 86 w 474"/>
              <a:gd name="T23" fmla="*/ 237 h 475"/>
              <a:gd name="T24" fmla="*/ 170 w 474"/>
              <a:gd name="T25" fmla="*/ 286 h 475"/>
              <a:gd name="T26" fmla="*/ 255 w 474"/>
              <a:gd name="T27" fmla="*/ 336 h 475"/>
              <a:gd name="T28" fmla="*/ 255 w 474"/>
              <a:gd name="T29" fmla="*/ 270 h 475"/>
              <a:gd name="T30" fmla="*/ 283 w 474"/>
              <a:gd name="T31" fmla="*/ 286 h 475"/>
              <a:gd name="T32" fmla="*/ 368 w 474"/>
              <a:gd name="T33" fmla="*/ 336 h 475"/>
              <a:gd name="T34" fmla="*/ 368 w 474"/>
              <a:gd name="T35" fmla="*/ 237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475">
                <a:moveTo>
                  <a:pt x="389" y="84"/>
                </a:moveTo>
                <a:cubicBezTo>
                  <a:pt x="473" y="169"/>
                  <a:pt x="473" y="306"/>
                  <a:pt x="389" y="390"/>
                </a:cubicBezTo>
                <a:cubicBezTo>
                  <a:pt x="304" y="474"/>
                  <a:pt x="168" y="474"/>
                  <a:pt x="84" y="390"/>
                </a:cubicBezTo>
                <a:cubicBezTo>
                  <a:pt x="0" y="305"/>
                  <a:pt x="0" y="169"/>
                  <a:pt x="84" y="84"/>
                </a:cubicBezTo>
                <a:cubicBezTo>
                  <a:pt x="167" y="0"/>
                  <a:pt x="304" y="0"/>
                  <a:pt x="389" y="84"/>
                </a:cubicBezTo>
                <a:close/>
                <a:moveTo>
                  <a:pt x="368" y="237"/>
                </a:moveTo>
                <a:lnTo>
                  <a:pt x="368" y="138"/>
                </a:lnTo>
                <a:lnTo>
                  <a:pt x="283" y="188"/>
                </a:lnTo>
                <a:lnTo>
                  <a:pt x="255" y="204"/>
                </a:lnTo>
                <a:lnTo>
                  <a:pt x="255" y="138"/>
                </a:lnTo>
                <a:lnTo>
                  <a:pt x="170" y="188"/>
                </a:lnTo>
                <a:lnTo>
                  <a:pt x="86" y="237"/>
                </a:lnTo>
                <a:lnTo>
                  <a:pt x="170" y="286"/>
                </a:lnTo>
                <a:lnTo>
                  <a:pt x="255" y="336"/>
                </a:lnTo>
                <a:lnTo>
                  <a:pt x="255" y="270"/>
                </a:lnTo>
                <a:lnTo>
                  <a:pt x="283" y="286"/>
                </a:lnTo>
                <a:lnTo>
                  <a:pt x="368" y="336"/>
                </a:lnTo>
                <a:lnTo>
                  <a:pt x="368" y="237"/>
                </a:lnTo>
                <a:close/>
              </a:path>
            </a:pathLst>
          </a:custGeom>
          <a:solidFill>
            <a:schemeClr val="tx1">
              <a:lumMod val="90000"/>
              <a:lumOff val="10000"/>
            </a:schemeClr>
          </a:solidFill>
          <a:ln>
            <a:noFill/>
          </a:ln>
          <a:effectLst/>
          <a:extLst/>
        </p:spPr>
        <p:txBody>
          <a:bodyPr wrap="none" anchor="ctr"/>
          <a:lstStyle/>
          <a:p>
            <a:endParaRPr lang="en-US"/>
          </a:p>
        </p:txBody>
      </p:sp>
      <p:sp>
        <p:nvSpPr>
          <p:cNvPr id="483" name="Freeform 487"/>
          <p:cNvSpPr>
            <a:spLocks noChangeArrowheads="1"/>
          </p:cNvSpPr>
          <p:nvPr/>
        </p:nvSpPr>
        <p:spPr bwMode="auto">
          <a:xfrm>
            <a:off x="4722485" y="3613778"/>
            <a:ext cx="171450" cy="171450"/>
          </a:xfrm>
          <a:custGeom>
            <a:avLst/>
            <a:gdLst>
              <a:gd name="T0" fmla="*/ 390 w 475"/>
              <a:gd name="T1" fmla="*/ 85 h 476"/>
              <a:gd name="T2" fmla="*/ 390 w 475"/>
              <a:gd name="T3" fmla="*/ 390 h 476"/>
              <a:gd name="T4" fmla="*/ 84 w 475"/>
              <a:gd name="T5" fmla="*/ 390 h 476"/>
              <a:gd name="T6" fmla="*/ 84 w 475"/>
              <a:gd name="T7" fmla="*/ 85 h 476"/>
              <a:gd name="T8" fmla="*/ 390 w 475"/>
              <a:gd name="T9" fmla="*/ 85 h 476"/>
              <a:gd name="T10" fmla="*/ 326 w 475"/>
              <a:gd name="T11" fmla="*/ 287 h 476"/>
              <a:gd name="T12" fmla="*/ 410 w 475"/>
              <a:gd name="T13" fmla="*/ 237 h 476"/>
              <a:gd name="T14" fmla="*/ 326 w 475"/>
              <a:gd name="T15" fmla="*/ 188 h 476"/>
              <a:gd name="T16" fmla="*/ 241 w 475"/>
              <a:gd name="T17" fmla="*/ 139 h 476"/>
              <a:gd name="T18" fmla="*/ 241 w 475"/>
              <a:gd name="T19" fmla="*/ 205 h 476"/>
              <a:gd name="T20" fmla="*/ 213 w 475"/>
              <a:gd name="T21" fmla="*/ 188 h 476"/>
              <a:gd name="T22" fmla="*/ 128 w 475"/>
              <a:gd name="T23" fmla="*/ 139 h 476"/>
              <a:gd name="T24" fmla="*/ 128 w 475"/>
              <a:gd name="T25" fmla="*/ 237 h 476"/>
              <a:gd name="T26" fmla="*/ 128 w 475"/>
              <a:gd name="T27" fmla="*/ 336 h 476"/>
              <a:gd name="T28" fmla="*/ 213 w 475"/>
              <a:gd name="T29" fmla="*/ 287 h 476"/>
              <a:gd name="T30" fmla="*/ 241 w 475"/>
              <a:gd name="T31" fmla="*/ 270 h 476"/>
              <a:gd name="T32" fmla="*/ 241 w 475"/>
              <a:gd name="T33" fmla="*/ 336 h 476"/>
              <a:gd name="T34" fmla="*/ 326 w 475"/>
              <a:gd name="T35" fmla="*/ 287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5" h="476">
                <a:moveTo>
                  <a:pt x="390" y="85"/>
                </a:moveTo>
                <a:cubicBezTo>
                  <a:pt x="474" y="169"/>
                  <a:pt x="474" y="306"/>
                  <a:pt x="390" y="390"/>
                </a:cubicBezTo>
                <a:cubicBezTo>
                  <a:pt x="306" y="475"/>
                  <a:pt x="169" y="475"/>
                  <a:pt x="84" y="390"/>
                </a:cubicBezTo>
                <a:cubicBezTo>
                  <a:pt x="0" y="306"/>
                  <a:pt x="0" y="169"/>
                  <a:pt x="84" y="85"/>
                </a:cubicBezTo>
                <a:cubicBezTo>
                  <a:pt x="169" y="0"/>
                  <a:pt x="306" y="0"/>
                  <a:pt x="390" y="85"/>
                </a:cubicBezTo>
                <a:close/>
                <a:moveTo>
                  <a:pt x="326" y="287"/>
                </a:moveTo>
                <a:lnTo>
                  <a:pt x="410" y="237"/>
                </a:lnTo>
                <a:lnTo>
                  <a:pt x="326" y="188"/>
                </a:lnTo>
                <a:lnTo>
                  <a:pt x="241" y="139"/>
                </a:lnTo>
                <a:lnTo>
                  <a:pt x="241" y="205"/>
                </a:lnTo>
                <a:lnTo>
                  <a:pt x="213" y="188"/>
                </a:lnTo>
                <a:lnTo>
                  <a:pt x="128" y="139"/>
                </a:lnTo>
                <a:lnTo>
                  <a:pt x="128" y="237"/>
                </a:lnTo>
                <a:lnTo>
                  <a:pt x="128" y="336"/>
                </a:lnTo>
                <a:lnTo>
                  <a:pt x="213" y="287"/>
                </a:lnTo>
                <a:lnTo>
                  <a:pt x="241" y="270"/>
                </a:lnTo>
                <a:lnTo>
                  <a:pt x="241" y="336"/>
                </a:lnTo>
                <a:lnTo>
                  <a:pt x="326" y="287"/>
                </a:lnTo>
                <a:close/>
              </a:path>
            </a:pathLst>
          </a:custGeom>
          <a:solidFill>
            <a:schemeClr val="tx1">
              <a:lumMod val="90000"/>
              <a:lumOff val="10000"/>
            </a:schemeClr>
          </a:solidFill>
          <a:ln>
            <a:noFill/>
          </a:ln>
          <a:effectLst/>
          <a:extLst/>
        </p:spPr>
        <p:txBody>
          <a:bodyPr wrap="none" anchor="ctr"/>
          <a:lstStyle/>
          <a:p>
            <a:endParaRPr lang="en-US"/>
          </a:p>
        </p:txBody>
      </p:sp>
      <p:sp>
        <p:nvSpPr>
          <p:cNvPr id="484" name="Freeform 488"/>
          <p:cNvSpPr>
            <a:spLocks noChangeArrowheads="1"/>
          </p:cNvSpPr>
          <p:nvPr/>
        </p:nvSpPr>
        <p:spPr bwMode="auto">
          <a:xfrm>
            <a:off x="4404985" y="3613778"/>
            <a:ext cx="171450" cy="171450"/>
          </a:xfrm>
          <a:custGeom>
            <a:avLst/>
            <a:gdLst>
              <a:gd name="T0" fmla="*/ 390 w 475"/>
              <a:gd name="T1" fmla="*/ 85 h 476"/>
              <a:gd name="T2" fmla="*/ 390 w 475"/>
              <a:gd name="T3" fmla="*/ 390 h 476"/>
              <a:gd name="T4" fmla="*/ 84 w 475"/>
              <a:gd name="T5" fmla="*/ 390 h 476"/>
              <a:gd name="T6" fmla="*/ 84 w 475"/>
              <a:gd name="T7" fmla="*/ 85 h 476"/>
              <a:gd name="T8" fmla="*/ 390 w 475"/>
              <a:gd name="T9" fmla="*/ 85 h 476"/>
              <a:gd name="T10" fmla="*/ 272 w 475"/>
              <a:gd name="T11" fmla="*/ 294 h 476"/>
              <a:gd name="T12" fmla="*/ 369 w 475"/>
              <a:gd name="T13" fmla="*/ 237 h 476"/>
              <a:gd name="T14" fmla="*/ 272 w 475"/>
              <a:gd name="T15" fmla="*/ 181 h 476"/>
              <a:gd name="T16" fmla="*/ 175 w 475"/>
              <a:gd name="T17" fmla="*/ 125 h 476"/>
              <a:gd name="T18" fmla="*/ 175 w 475"/>
              <a:gd name="T19" fmla="*/ 237 h 476"/>
              <a:gd name="T20" fmla="*/ 175 w 475"/>
              <a:gd name="T21" fmla="*/ 350 h 476"/>
              <a:gd name="T22" fmla="*/ 272 w 475"/>
              <a:gd name="T23" fmla="*/ 294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5" h="476">
                <a:moveTo>
                  <a:pt x="390" y="85"/>
                </a:moveTo>
                <a:cubicBezTo>
                  <a:pt x="474" y="169"/>
                  <a:pt x="474" y="306"/>
                  <a:pt x="390" y="390"/>
                </a:cubicBezTo>
                <a:cubicBezTo>
                  <a:pt x="306" y="475"/>
                  <a:pt x="169" y="475"/>
                  <a:pt x="84" y="390"/>
                </a:cubicBezTo>
                <a:cubicBezTo>
                  <a:pt x="0" y="306"/>
                  <a:pt x="0" y="169"/>
                  <a:pt x="84" y="85"/>
                </a:cubicBezTo>
                <a:cubicBezTo>
                  <a:pt x="169" y="0"/>
                  <a:pt x="306" y="0"/>
                  <a:pt x="390" y="85"/>
                </a:cubicBezTo>
                <a:close/>
                <a:moveTo>
                  <a:pt x="272" y="294"/>
                </a:moveTo>
                <a:lnTo>
                  <a:pt x="369" y="237"/>
                </a:lnTo>
                <a:lnTo>
                  <a:pt x="272" y="181"/>
                </a:lnTo>
                <a:lnTo>
                  <a:pt x="175" y="125"/>
                </a:lnTo>
                <a:lnTo>
                  <a:pt x="175" y="237"/>
                </a:lnTo>
                <a:lnTo>
                  <a:pt x="175" y="350"/>
                </a:lnTo>
                <a:lnTo>
                  <a:pt x="272" y="294"/>
                </a:lnTo>
                <a:close/>
              </a:path>
            </a:pathLst>
          </a:custGeom>
          <a:solidFill>
            <a:schemeClr val="tx1">
              <a:lumMod val="90000"/>
              <a:lumOff val="10000"/>
            </a:schemeClr>
          </a:solidFill>
          <a:ln>
            <a:noFill/>
          </a:ln>
          <a:effectLst/>
          <a:extLst/>
        </p:spPr>
        <p:txBody>
          <a:bodyPr wrap="none" anchor="ctr"/>
          <a:lstStyle/>
          <a:p>
            <a:endParaRPr lang="en-US"/>
          </a:p>
        </p:txBody>
      </p:sp>
      <p:sp>
        <p:nvSpPr>
          <p:cNvPr id="485" name="Freeform 489"/>
          <p:cNvSpPr>
            <a:spLocks noChangeArrowheads="1"/>
          </p:cNvSpPr>
          <p:nvPr/>
        </p:nvSpPr>
        <p:spPr bwMode="auto">
          <a:xfrm>
            <a:off x="5078879" y="1708184"/>
            <a:ext cx="142875" cy="142875"/>
          </a:xfrm>
          <a:custGeom>
            <a:avLst/>
            <a:gdLst>
              <a:gd name="T0" fmla="*/ 198 w 396"/>
              <a:gd name="T1" fmla="*/ 0 h 396"/>
              <a:gd name="T2" fmla="*/ 395 w 396"/>
              <a:gd name="T3" fmla="*/ 198 h 396"/>
              <a:gd name="T4" fmla="*/ 198 w 396"/>
              <a:gd name="T5" fmla="*/ 395 h 396"/>
              <a:gd name="T6" fmla="*/ 27 w 396"/>
              <a:gd name="T7" fmla="*/ 297 h 396"/>
              <a:gd name="T8" fmla="*/ 75 w 396"/>
              <a:gd name="T9" fmla="*/ 268 h 396"/>
              <a:gd name="T10" fmla="*/ 198 w 396"/>
              <a:gd name="T11" fmla="*/ 339 h 396"/>
              <a:gd name="T12" fmla="*/ 339 w 396"/>
              <a:gd name="T13" fmla="*/ 198 h 396"/>
              <a:gd name="T14" fmla="*/ 198 w 396"/>
              <a:gd name="T15" fmla="*/ 57 h 396"/>
              <a:gd name="T16" fmla="*/ 98 w 396"/>
              <a:gd name="T17" fmla="*/ 98 h 396"/>
              <a:gd name="T18" fmla="*/ 169 w 396"/>
              <a:gd name="T19" fmla="*/ 170 h 396"/>
              <a:gd name="T20" fmla="*/ 0 w 396"/>
              <a:gd name="T21" fmla="*/ 170 h 396"/>
              <a:gd name="T22" fmla="*/ 0 w 396"/>
              <a:gd name="T23" fmla="*/ 0 h 396"/>
              <a:gd name="T24" fmla="*/ 58 w 396"/>
              <a:gd name="T25" fmla="*/ 58 h 396"/>
              <a:gd name="T26" fmla="*/ 198 w 396"/>
              <a:gd name="T27"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6" h="396">
                <a:moveTo>
                  <a:pt x="198" y="0"/>
                </a:moveTo>
                <a:cubicBezTo>
                  <a:pt x="307" y="0"/>
                  <a:pt x="395" y="89"/>
                  <a:pt x="395" y="198"/>
                </a:cubicBezTo>
                <a:cubicBezTo>
                  <a:pt x="395" y="307"/>
                  <a:pt x="307" y="395"/>
                  <a:pt x="198" y="395"/>
                </a:cubicBezTo>
                <a:cubicBezTo>
                  <a:pt x="127" y="395"/>
                  <a:pt x="62" y="358"/>
                  <a:pt x="27" y="297"/>
                </a:cubicBezTo>
                <a:lnTo>
                  <a:pt x="75" y="268"/>
                </a:lnTo>
                <a:cubicBezTo>
                  <a:pt x="101" y="312"/>
                  <a:pt x="147" y="339"/>
                  <a:pt x="198" y="339"/>
                </a:cubicBezTo>
                <a:cubicBezTo>
                  <a:pt x="275" y="339"/>
                  <a:pt x="339" y="276"/>
                  <a:pt x="339" y="198"/>
                </a:cubicBezTo>
                <a:cubicBezTo>
                  <a:pt x="339" y="120"/>
                  <a:pt x="275" y="57"/>
                  <a:pt x="198" y="57"/>
                </a:cubicBezTo>
                <a:cubicBezTo>
                  <a:pt x="160" y="57"/>
                  <a:pt x="124" y="72"/>
                  <a:pt x="98" y="98"/>
                </a:cubicBezTo>
                <a:lnTo>
                  <a:pt x="169" y="170"/>
                </a:lnTo>
                <a:lnTo>
                  <a:pt x="0" y="170"/>
                </a:lnTo>
                <a:lnTo>
                  <a:pt x="0" y="0"/>
                </a:lnTo>
                <a:lnTo>
                  <a:pt x="58" y="58"/>
                </a:lnTo>
                <a:cubicBezTo>
                  <a:pt x="95" y="22"/>
                  <a:pt x="145" y="0"/>
                  <a:pt x="198" y="0"/>
                </a:cubicBezTo>
              </a:path>
            </a:pathLst>
          </a:custGeom>
          <a:solidFill>
            <a:schemeClr val="tx1">
              <a:lumMod val="90000"/>
              <a:lumOff val="10000"/>
            </a:schemeClr>
          </a:solidFill>
          <a:ln>
            <a:noFill/>
          </a:ln>
          <a:effectLst/>
          <a:extLst/>
        </p:spPr>
        <p:txBody>
          <a:bodyPr wrap="none" anchor="ctr"/>
          <a:lstStyle/>
          <a:p>
            <a:endParaRPr lang="en-US"/>
          </a:p>
        </p:txBody>
      </p:sp>
      <p:sp>
        <p:nvSpPr>
          <p:cNvPr id="486" name="Freeform 490"/>
          <p:cNvSpPr>
            <a:spLocks noChangeArrowheads="1"/>
          </p:cNvSpPr>
          <p:nvPr/>
        </p:nvSpPr>
        <p:spPr bwMode="auto">
          <a:xfrm>
            <a:off x="6052017" y="1798672"/>
            <a:ext cx="131762" cy="50800"/>
          </a:xfrm>
          <a:custGeom>
            <a:avLst/>
            <a:gdLst>
              <a:gd name="T0" fmla="*/ 182 w 365"/>
              <a:gd name="T1" fmla="*/ 142 h 143"/>
              <a:gd name="T2" fmla="*/ 105 w 365"/>
              <a:gd name="T3" fmla="*/ 127 h 143"/>
              <a:gd name="T4" fmla="*/ 42 w 365"/>
              <a:gd name="T5" fmla="*/ 84 h 143"/>
              <a:gd name="T6" fmla="*/ 0 w 365"/>
              <a:gd name="T7" fmla="*/ 22 h 143"/>
              <a:gd name="T8" fmla="*/ 52 w 365"/>
              <a:gd name="T9" fmla="*/ 0 h 143"/>
              <a:gd name="T10" fmla="*/ 82 w 365"/>
              <a:gd name="T11" fmla="*/ 45 h 143"/>
              <a:gd name="T12" fmla="*/ 127 w 365"/>
              <a:gd name="T13" fmla="*/ 75 h 143"/>
              <a:gd name="T14" fmla="*/ 237 w 365"/>
              <a:gd name="T15" fmla="*/ 75 h 143"/>
              <a:gd name="T16" fmla="*/ 282 w 365"/>
              <a:gd name="T17" fmla="*/ 45 h 143"/>
              <a:gd name="T18" fmla="*/ 312 w 365"/>
              <a:gd name="T19" fmla="*/ 0 h 143"/>
              <a:gd name="T20" fmla="*/ 364 w 365"/>
              <a:gd name="T21" fmla="*/ 22 h 143"/>
              <a:gd name="T22" fmla="*/ 322 w 365"/>
              <a:gd name="T23" fmla="*/ 84 h 143"/>
              <a:gd name="T24" fmla="*/ 259 w 365"/>
              <a:gd name="T25" fmla="*/ 127 h 143"/>
              <a:gd name="T26" fmla="*/ 182 w 365"/>
              <a:gd name="T27" fmla="*/ 14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5" h="143">
                <a:moveTo>
                  <a:pt x="182" y="142"/>
                </a:moveTo>
                <a:cubicBezTo>
                  <a:pt x="155" y="142"/>
                  <a:pt x="129" y="137"/>
                  <a:pt x="105" y="127"/>
                </a:cubicBezTo>
                <a:cubicBezTo>
                  <a:pt x="81" y="117"/>
                  <a:pt x="60" y="103"/>
                  <a:pt x="42" y="84"/>
                </a:cubicBezTo>
                <a:cubicBezTo>
                  <a:pt x="24" y="66"/>
                  <a:pt x="10" y="45"/>
                  <a:pt x="0" y="22"/>
                </a:cubicBezTo>
                <a:lnTo>
                  <a:pt x="52" y="0"/>
                </a:lnTo>
                <a:cubicBezTo>
                  <a:pt x="59" y="16"/>
                  <a:pt x="69" y="32"/>
                  <a:pt x="82" y="45"/>
                </a:cubicBezTo>
                <a:cubicBezTo>
                  <a:pt x="95" y="58"/>
                  <a:pt x="110" y="68"/>
                  <a:pt x="127" y="75"/>
                </a:cubicBezTo>
                <a:cubicBezTo>
                  <a:pt x="162" y="90"/>
                  <a:pt x="202" y="90"/>
                  <a:pt x="237" y="75"/>
                </a:cubicBezTo>
                <a:cubicBezTo>
                  <a:pt x="253" y="68"/>
                  <a:pt x="269" y="58"/>
                  <a:pt x="282" y="45"/>
                </a:cubicBezTo>
                <a:cubicBezTo>
                  <a:pt x="295" y="32"/>
                  <a:pt x="305" y="16"/>
                  <a:pt x="312" y="0"/>
                </a:cubicBezTo>
                <a:lnTo>
                  <a:pt x="364" y="22"/>
                </a:lnTo>
                <a:cubicBezTo>
                  <a:pt x="354" y="45"/>
                  <a:pt x="340" y="66"/>
                  <a:pt x="322" y="84"/>
                </a:cubicBezTo>
                <a:cubicBezTo>
                  <a:pt x="303" y="103"/>
                  <a:pt x="282" y="117"/>
                  <a:pt x="259" y="127"/>
                </a:cubicBezTo>
                <a:cubicBezTo>
                  <a:pt x="234" y="137"/>
                  <a:pt x="208" y="142"/>
                  <a:pt x="182" y="142"/>
                </a:cubicBezTo>
              </a:path>
            </a:pathLst>
          </a:custGeom>
          <a:solidFill>
            <a:schemeClr val="tx1">
              <a:lumMod val="90000"/>
              <a:lumOff val="10000"/>
            </a:schemeClr>
          </a:solidFill>
          <a:ln>
            <a:noFill/>
          </a:ln>
          <a:effectLst/>
          <a:extLst/>
        </p:spPr>
        <p:txBody>
          <a:bodyPr wrap="none" anchor="ctr"/>
          <a:lstStyle/>
          <a:p>
            <a:endParaRPr lang="en-US"/>
          </a:p>
        </p:txBody>
      </p:sp>
      <p:sp>
        <p:nvSpPr>
          <p:cNvPr id="487" name="Freeform 491"/>
          <p:cNvSpPr>
            <a:spLocks noChangeArrowheads="1"/>
          </p:cNvSpPr>
          <p:nvPr/>
        </p:nvSpPr>
        <p:spPr bwMode="auto">
          <a:xfrm>
            <a:off x="6052017" y="1706597"/>
            <a:ext cx="131762" cy="53975"/>
          </a:xfrm>
          <a:custGeom>
            <a:avLst/>
            <a:gdLst>
              <a:gd name="T0" fmla="*/ 312 w 365"/>
              <a:gd name="T1" fmla="*/ 148 h 149"/>
              <a:gd name="T2" fmla="*/ 282 w 365"/>
              <a:gd name="T3" fmla="*/ 103 h 149"/>
              <a:gd name="T4" fmla="*/ 237 w 365"/>
              <a:gd name="T5" fmla="*/ 73 h 149"/>
              <a:gd name="T6" fmla="*/ 127 w 365"/>
              <a:gd name="T7" fmla="*/ 73 h 149"/>
              <a:gd name="T8" fmla="*/ 82 w 365"/>
              <a:gd name="T9" fmla="*/ 103 h 149"/>
              <a:gd name="T10" fmla="*/ 52 w 365"/>
              <a:gd name="T11" fmla="*/ 148 h 149"/>
              <a:gd name="T12" fmla="*/ 0 w 365"/>
              <a:gd name="T13" fmla="*/ 126 h 149"/>
              <a:gd name="T14" fmla="*/ 42 w 365"/>
              <a:gd name="T15" fmla="*/ 63 h 149"/>
              <a:gd name="T16" fmla="*/ 105 w 365"/>
              <a:gd name="T17" fmla="*/ 21 h 149"/>
              <a:gd name="T18" fmla="*/ 259 w 365"/>
              <a:gd name="T19" fmla="*/ 21 h 149"/>
              <a:gd name="T20" fmla="*/ 322 w 365"/>
              <a:gd name="T21" fmla="*/ 63 h 149"/>
              <a:gd name="T22" fmla="*/ 364 w 365"/>
              <a:gd name="T23" fmla="*/ 126 h 149"/>
              <a:gd name="T24" fmla="*/ 312 w 365"/>
              <a:gd name="T25" fmla="*/ 14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5" h="149">
                <a:moveTo>
                  <a:pt x="312" y="148"/>
                </a:moveTo>
                <a:cubicBezTo>
                  <a:pt x="305" y="131"/>
                  <a:pt x="295" y="116"/>
                  <a:pt x="282" y="103"/>
                </a:cubicBezTo>
                <a:cubicBezTo>
                  <a:pt x="269" y="90"/>
                  <a:pt x="254" y="80"/>
                  <a:pt x="237" y="73"/>
                </a:cubicBezTo>
                <a:cubicBezTo>
                  <a:pt x="202" y="58"/>
                  <a:pt x="162" y="58"/>
                  <a:pt x="127" y="73"/>
                </a:cubicBezTo>
                <a:cubicBezTo>
                  <a:pt x="110" y="80"/>
                  <a:pt x="95" y="90"/>
                  <a:pt x="82" y="103"/>
                </a:cubicBezTo>
                <a:cubicBezTo>
                  <a:pt x="69" y="116"/>
                  <a:pt x="59" y="131"/>
                  <a:pt x="52" y="148"/>
                </a:cubicBezTo>
                <a:lnTo>
                  <a:pt x="0" y="126"/>
                </a:lnTo>
                <a:cubicBezTo>
                  <a:pt x="10" y="102"/>
                  <a:pt x="24" y="81"/>
                  <a:pt x="42" y="63"/>
                </a:cubicBezTo>
                <a:cubicBezTo>
                  <a:pt x="60" y="45"/>
                  <a:pt x="81" y="31"/>
                  <a:pt x="105" y="21"/>
                </a:cubicBezTo>
                <a:cubicBezTo>
                  <a:pt x="154" y="0"/>
                  <a:pt x="210" y="0"/>
                  <a:pt x="259" y="21"/>
                </a:cubicBezTo>
                <a:cubicBezTo>
                  <a:pt x="282" y="31"/>
                  <a:pt x="303" y="45"/>
                  <a:pt x="322" y="63"/>
                </a:cubicBezTo>
                <a:cubicBezTo>
                  <a:pt x="340" y="81"/>
                  <a:pt x="354" y="102"/>
                  <a:pt x="364" y="126"/>
                </a:cubicBezTo>
                <a:lnTo>
                  <a:pt x="312" y="148"/>
                </a:lnTo>
              </a:path>
            </a:pathLst>
          </a:custGeom>
          <a:solidFill>
            <a:schemeClr val="tx1">
              <a:lumMod val="90000"/>
              <a:lumOff val="10000"/>
            </a:schemeClr>
          </a:solidFill>
          <a:ln>
            <a:noFill/>
          </a:ln>
          <a:effectLst/>
          <a:extLst/>
        </p:spPr>
        <p:txBody>
          <a:bodyPr wrap="none" anchor="ctr"/>
          <a:lstStyle/>
          <a:p>
            <a:endParaRPr lang="en-US"/>
          </a:p>
        </p:txBody>
      </p:sp>
      <p:sp>
        <p:nvSpPr>
          <p:cNvPr id="488" name="Freeform 492"/>
          <p:cNvSpPr>
            <a:spLocks noChangeArrowheads="1"/>
          </p:cNvSpPr>
          <p:nvPr/>
        </p:nvSpPr>
        <p:spPr bwMode="auto">
          <a:xfrm>
            <a:off x="6134567" y="1746284"/>
            <a:ext cx="63500" cy="46038"/>
          </a:xfrm>
          <a:custGeom>
            <a:avLst/>
            <a:gdLst>
              <a:gd name="T0" fmla="*/ 80 w 176"/>
              <a:gd name="T1" fmla="*/ 121 h 128"/>
              <a:gd name="T2" fmla="*/ 50 w 176"/>
              <a:gd name="T3" fmla="*/ 78 h 128"/>
              <a:gd name="T4" fmla="*/ 34 w 176"/>
              <a:gd name="T5" fmla="*/ 55 h 128"/>
              <a:gd name="T6" fmla="*/ 4 w 176"/>
              <a:gd name="T7" fmla="*/ 12 h 128"/>
              <a:gd name="T8" fmla="*/ 11 w 176"/>
              <a:gd name="T9" fmla="*/ 0 h 128"/>
              <a:gd name="T10" fmla="*/ 73 w 176"/>
              <a:gd name="T11" fmla="*/ 0 h 128"/>
              <a:gd name="T12" fmla="*/ 102 w 176"/>
              <a:gd name="T13" fmla="*/ 0 h 128"/>
              <a:gd name="T14" fmla="*/ 164 w 176"/>
              <a:gd name="T15" fmla="*/ 0 h 128"/>
              <a:gd name="T16" fmla="*/ 171 w 176"/>
              <a:gd name="T17" fmla="*/ 12 h 128"/>
              <a:gd name="T18" fmla="*/ 141 w 176"/>
              <a:gd name="T19" fmla="*/ 55 h 128"/>
              <a:gd name="T20" fmla="*/ 125 w 176"/>
              <a:gd name="T21" fmla="*/ 78 h 128"/>
              <a:gd name="T22" fmla="*/ 96 w 176"/>
              <a:gd name="T23" fmla="*/ 121 h 128"/>
              <a:gd name="T24" fmla="*/ 80 w 176"/>
              <a:gd name="T25"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28">
                <a:moveTo>
                  <a:pt x="80" y="121"/>
                </a:moveTo>
                <a:lnTo>
                  <a:pt x="50" y="78"/>
                </a:lnTo>
                <a:cubicBezTo>
                  <a:pt x="46" y="72"/>
                  <a:pt x="38" y="61"/>
                  <a:pt x="34" y="55"/>
                </a:cubicBezTo>
                <a:lnTo>
                  <a:pt x="4" y="12"/>
                </a:lnTo>
                <a:cubicBezTo>
                  <a:pt x="0" y="6"/>
                  <a:pt x="3" y="0"/>
                  <a:pt x="11" y="0"/>
                </a:cubicBezTo>
                <a:lnTo>
                  <a:pt x="73" y="0"/>
                </a:lnTo>
                <a:cubicBezTo>
                  <a:pt x="81" y="0"/>
                  <a:pt x="94" y="0"/>
                  <a:pt x="102" y="0"/>
                </a:cubicBezTo>
                <a:lnTo>
                  <a:pt x="164" y="0"/>
                </a:lnTo>
                <a:cubicBezTo>
                  <a:pt x="172" y="0"/>
                  <a:pt x="175" y="5"/>
                  <a:pt x="171" y="12"/>
                </a:cubicBezTo>
                <a:lnTo>
                  <a:pt x="141" y="55"/>
                </a:lnTo>
                <a:cubicBezTo>
                  <a:pt x="137" y="61"/>
                  <a:pt x="129" y="72"/>
                  <a:pt x="125" y="78"/>
                </a:cubicBezTo>
                <a:lnTo>
                  <a:pt x="96" y="121"/>
                </a:lnTo>
                <a:cubicBezTo>
                  <a:pt x="91" y="127"/>
                  <a:pt x="84" y="127"/>
                  <a:pt x="80" y="121"/>
                </a:cubicBezTo>
              </a:path>
            </a:pathLst>
          </a:custGeom>
          <a:solidFill>
            <a:schemeClr val="tx1">
              <a:lumMod val="90000"/>
              <a:lumOff val="10000"/>
            </a:schemeClr>
          </a:solidFill>
          <a:ln>
            <a:noFill/>
          </a:ln>
          <a:effectLst/>
          <a:extLst/>
        </p:spPr>
        <p:txBody>
          <a:bodyPr wrap="none" anchor="ctr"/>
          <a:lstStyle/>
          <a:p>
            <a:endParaRPr lang="en-US"/>
          </a:p>
        </p:txBody>
      </p:sp>
      <p:sp>
        <p:nvSpPr>
          <p:cNvPr id="489" name="Freeform 493"/>
          <p:cNvSpPr>
            <a:spLocks noChangeArrowheads="1"/>
          </p:cNvSpPr>
          <p:nvPr/>
        </p:nvSpPr>
        <p:spPr bwMode="auto">
          <a:xfrm>
            <a:off x="6037729" y="1771684"/>
            <a:ext cx="63500" cy="42863"/>
          </a:xfrm>
          <a:custGeom>
            <a:avLst/>
            <a:gdLst>
              <a:gd name="T0" fmla="*/ 96 w 176"/>
              <a:gd name="T1" fmla="*/ 7 h 118"/>
              <a:gd name="T2" fmla="*/ 125 w 176"/>
              <a:gd name="T3" fmla="*/ 45 h 118"/>
              <a:gd name="T4" fmla="*/ 142 w 176"/>
              <a:gd name="T5" fmla="*/ 68 h 118"/>
              <a:gd name="T6" fmla="*/ 170 w 176"/>
              <a:gd name="T7" fmla="*/ 106 h 118"/>
              <a:gd name="T8" fmla="*/ 164 w 176"/>
              <a:gd name="T9" fmla="*/ 117 h 118"/>
              <a:gd name="T10" fmla="*/ 102 w 176"/>
              <a:gd name="T11" fmla="*/ 117 h 118"/>
              <a:gd name="T12" fmla="*/ 73 w 176"/>
              <a:gd name="T13" fmla="*/ 117 h 118"/>
              <a:gd name="T14" fmla="*/ 11 w 176"/>
              <a:gd name="T15" fmla="*/ 117 h 118"/>
              <a:gd name="T16" fmla="*/ 5 w 176"/>
              <a:gd name="T17" fmla="*/ 106 h 118"/>
              <a:gd name="T18" fmla="*/ 34 w 176"/>
              <a:gd name="T19" fmla="*/ 68 h 118"/>
              <a:gd name="T20" fmla="*/ 50 w 176"/>
              <a:gd name="T21" fmla="*/ 45 h 118"/>
              <a:gd name="T22" fmla="*/ 79 w 176"/>
              <a:gd name="T23" fmla="*/ 7 h 118"/>
              <a:gd name="T24" fmla="*/ 96 w 176"/>
              <a:gd name="T25"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18">
                <a:moveTo>
                  <a:pt x="96" y="7"/>
                </a:moveTo>
                <a:lnTo>
                  <a:pt x="125" y="45"/>
                </a:lnTo>
                <a:cubicBezTo>
                  <a:pt x="129" y="51"/>
                  <a:pt x="137" y="61"/>
                  <a:pt x="142" y="68"/>
                </a:cubicBezTo>
                <a:lnTo>
                  <a:pt x="170" y="106"/>
                </a:lnTo>
                <a:cubicBezTo>
                  <a:pt x="175" y="112"/>
                  <a:pt x="172" y="117"/>
                  <a:pt x="164" y="117"/>
                </a:cubicBezTo>
                <a:lnTo>
                  <a:pt x="102" y="117"/>
                </a:lnTo>
                <a:cubicBezTo>
                  <a:pt x="94" y="117"/>
                  <a:pt x="81" y="117"/>
                  <a:pt x="73" y="117"/>
                </a:cubicBezTo>
                <a:lnTo>
                  <a:pt x="11" y="117"/>
                </a:lnTo>
                <a:cubicBezTo>
                  <a:pt x="3" y="117"/>
                  <a:pt x="0" y="112"/>
                  <a:pt x="5" y="106"/>
                </a:cubicBezTo>
                <a:lnTo>
                  <a:pt x="34" y="68"/>
                </a:lnTo>
                <a:cubicBezTo>
                  <a:pt x="38" y="61"/>
                  <a:pt x="46" y="51"/>
                  <a:pt x="50" y="45"/>
                </a:cubicBezTo>
                <a:lnTo>
                  <a:pt x="79" y="7"/>
                </a:lnTo>
                <a:cubicBezTo>
                  <a:pt x="84" y="0"/>
                  <a:pt x="91" y="0"/>
                  <a:pt x="96" y="7"/>
                </a:cubicBezTo>
              </a:path>
            </a:pathLst>
          </a:custGeom>
          <a:solidFill>
            <a:schemeClr val="tx1">
              <a:lumMod val="90000"/>
              <a:lumOff val="10000"/>
            </a:schemeClr>
          </a:solidFill>
          <a:ln>
            <a:noFill/>
          </a:ln>
          <a:effectLst/>
          <a:extLst/>
        </p:spPr>
        <p:txBody>
          <a:bodyPr wrap="none" anchor="ctr"/>
          <a:lstStyle/>
          <a:p>
            <a:endParaRPr lang="en-US"/>
          </a:p>
        </p:txBody>
      </p:sp>
      <p:sp>
        <p:nvSpPr>
          <p:cNvPr id="490" name="Freeform 494"/>
          <p:cNvSpPr>
            <a:spLocks noChangeArrowheads="1"/>
          </p:cNvSpPr>
          <p:nvPr/>
        </p:nvSpPr>
        <p:spPr bwMode="auto">
          <a:xfrm>
            <a:off x="5734517" y="1705009"/>
            <a:ext cx="98425" cy="80963"/>
          </a:xfrm>
          <a:custGeom>
            <a:avLst/>
            <a:gdLst>
              <a:gd name="T0" fmla="*/ 169 w 274"/>
              <a:gd name="T1" fmla="*/ 52 h 224"/>
              <a:gd name="T2" fmla="*/ 52 w 274"/>
              <a:gd name="T3" fmla="*/ 169 h 224"/>
              <a:gd name="T4" fmla="*/ 53 w 274"/>
              <a:gd name="T5" fmla="*/ 179 h 224"/>
              <a:gd name="T6" fmla="*/ 25 w 274"/>
              <a:gd name="T7" fmla="*/ 223 h 224"/>
              <a:gd name="T8" fmla="*/ 1 w 274"/>
              <a:gd name="T9" fmla="*/ 183 h 224"/>
              <a:gd name="T10" fmla="*/ 0 w 274"/>
              <a:gd name="T11" fmla="*/ 169 h 224"/>
              <a:gd name="T12" fmla="*/ 169 w 274"/>
              <a:gd name="T13" fmla="*/ 0 h 224"/>
              <a:gd name="T14" fmla="*/ 273 w 274"/>
              <a:gd name="T15" fmla="*/ 36 h 224"/>
              <a:gd name="T16" fmla="*/ 244 w 274"/>
              <a:gd name="T17" fmla="*/ 80 h 224"/>
              <a:gd name="T18" fmla="*/ 169 w 274"/>
              <a:gd name="T19" fmla="*/ 5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24">
                <a:moveTo>
                  <a:pt x="169" y="52"/>
                </a:moveTo>
                <a:cubicBezTo>
                  <a:pt x="105" y="52"/>
                  <a:pt x="52" y="104"/>
                  <a:pt x="52" y="169"/>
                </a:cubicBezTo>
                <a:cubicBezTo>
                  <a:pt x="52" y="172"/>
                  <a:pt x="53" y="175"/>
                  <a:pt x="53" y="179"/>
                </a:cubicBezTo>
                <a:lnTo>
                  <a:pt x="25" y="223"/>
                </a:lnTo>
                <a:lnTo>
                  <a:pt x="1" y="183"/>
                </a:lnTo>
                <a:cubicBezTo>
                  <a:pt x="1" y="179"/>
                  <a:pt x="0" y="174"/>
                  <a:pt x="0" y="169"/>
                </a:cubicBezTo>
                <a:cubicBezTo>
                  <a:pt x="0" y="76"/>
                  <a:pt x="76" y="0"/>
                  <a:pt x="169" y="0"/>
                </a:cubicBezTo>
                <a:cubicBezTo>
                  <a:pt x="208" y="0"/>
                  <a:pt x="245" y="14"/>
                  <a:pt x="273" y="36"/>
                </a:cubicBezTo>
                <a:lnTo>
                  <a:pt x="244" y="80"/>
                </a:lnTo>
                <a:cubicBezTo>
                  <a:pt x="223" y="63"/>
                  <a:pt x="198" y="52"/>
                  <a:pt x="169" y="52"/>
                </a:cubicBezTo>
              </a:path>
            </a:pathLst>
          </a:custGeom>
          <a:solidFill>
            <a:schemeClr val="tx1">
              <a:lumMod val="90000"/>
              <a:lumOff val="10000"/>
            </a:schemeClr>
          </a:solidFill>
          <a:ln>
            <a:noFill/>
          </a:ln>
          <a:effectLst/>
          <a:extLst/>
        </p:spPr>
        <p:txBody>
          <a:bodyPr wrap="none" anchor="ctr"/>
          <a:lstStyle/>
          <a:p>
            <a:endParaRPr lang="en-US"/>
          </a:p>
        </p:txBody>
      </p:sp>
      <p:sp>
        <p:nvSpPr>
          <p:cNvPr id="491" name="Freeform 495"/>
          <p:cNvSpPr>
            <a:spLocks noChangeArrowheads="1"/>
          </p:cNvSpPr>
          <p:nvPr/>
        </p:nvSpPr>
        <p:spPr bwMode="auto">
          <a:xfrm>
            <a:off x="5720229" y="1765334"/>
            <a:ext cx="49213" cy="39688"/>
          </a:xfrm>
          <a:custGeom>
            <a:avLst/>
            <a:gdLst>
              <a:gd name="T0" fmla="*/ 16 w 137"/>
              <a:gd name="T1" fmla="*/ 1 h 110"/>
              <a:gd name="T2" fmla="*/ 120 w 137"/>
              <a:gd name="T3" fmla="*/ 2 h 110"/>
              <a:gd name="T4" fmla="*/ 130 w 137"/>
              <a:gd name="T5" fmla="*/ 20 h 110"/>
              <a:gd name="T6" fmla="*/ 78 w 137"/>
              <a:gd name="T7" fmla="*/ 99 h 110"/>
              <a:gd name="T8" fmla="*/ 56 w 137"/>
              <a:gd name="T9" fmla="*/ 99 h 110"/>
              <a:gd name="T10" fmla="*/ 6 w 137"/>
              <a:gd name="T11" fmla="*/ 18 h 110"/>
              <a:gd name="T12" fmla="*/ 16 w 137"/>
              <a:gd name="T13" fmla="*/ 1 h 110"/>
            </a:gdLst>
            <a:ahLst/>
            <a:cxnLst>
              <a:cxn ang="0">
                <a:pos x="T0" y="T1"/>
              </a:cxn>
              <a:cxn ang="0">
                <a:pos x="T2" y="T3"/>
              </a:cxn>
              <a:cxn ang="0">
                <a:pos x="T4" y="T5"/>
              </a:cxn>
              <a:cxn ang="0">
                <a:pos x="T6" y="T7"/>
              </a:cxn>
              <a:cxn ang="0">
                <a:pos x="T8" y="T9"/>
              </a:cxn>
              <a:cxn ang="0">
                <a:pos x="T10" y="T11"/>
              </a:cxn>
              <a:cxn ang="0">
                <a:pos x="T12" y="T13"/>
              </a:cxn>
            </a:cxnLst>
            <a:rect l="0" t="0" r="r" b="b"/>
            <a:pathLst>
              <a:path w="137" h="110">
                <a:moveTo>
                  <a:pt x="16" y="1"/>
                </a:moveTo>
                <a:lnTo>
                  <a:pt x="120" y="2"/>
                </a:lnTo>
                <a:cubicBezTo>
                  <a:pt x="132" y="2"/>
                  <a:pt x="136" y="10"/>
                  <a:pt x="130" y="20"/>
                </a:cubicBezTo>
                <a:lnTo>
                  <a:pt x="78" y="99"/>
                </a:lnTo>
                <a:cubicBezTo>
                  <a:pt x="72" y="109"/>
                  <a:pt x="62" y="109"/>
                  <a:pt x="56" y="99"/>
                </a:cubicBezTo>
                <a:lnTo>
                  <a:pt x="6" y="18"/>
                </a:lnTo>
                <a:cubicBezTo>
                  <a:pt x="0" y="8"/>
                  <a:pt x="4" y="0"/>
                  <a:pt x="16" y="1"/>
                </a:cubicBezTo>
              </a:path>
            </a:pathLst>
          </a:custGeom>
          <a:solidFill>
            <a:schemeClr val="tx1">
              <a:lumMod val="90000"/>
              <a:lumOff val="10000"/>
            </a:schemeClr>
          </a:solidFill>
          <a:ln>
            <a:noFill/>
          </a:ln>
          <a:effectLst/>
          <a:extLst/>
        </p:spPr>
        <p:txBody>
          <a:bodyPr wrap="none" anchor="ctr"/>
          <a:lstStyle/>
          <a:p>
            <a:endParaRPr lang="en-US"/>
          </a:p>
        </p:txBody>
      </p:sp>
      <p:sp>
        <p:nvSpPr>
          <p:cNvPr id="492" name="Freeform 496"/>
          <p:cNvSpPr>
            <a:spLocks noChangeArrowheads="1"/>
          </p:cNvSpPr>
          <p:nvPr/>
        </p:nvSpPr>
        <p:spPr bwMode="auto">
          <a:xfrm>
            <a:off x="5758329" y="1743109"/>
            <a:ext cx="98425" cy="80963"/>
          </a:xfrm>
          <a:custGeom>
            <a:avLst/>
            <a:gdLst>
              <a:gd name="T0" fmla="*/ 104 w 274"/>
              <a:gd name="T1" fmla="*/ 170 h 223"/>
              <a:gd name="T2" fmla="*/ 221 w 274"/>
              <a:gd name="T3" fmla="*/ 53 h 223"/>
              <a:gd name="T4" fmla="*/ 220 w 274"/>
              <a:gd name="T5" fmla="*/ 44 h 223"/>
              <a:gd name="T6" fmla="*/ 248 w 274"/>
              <a:gd name="T7" fmla="*/ 0 h 223"/>
              <a:gd name="T8" fmla="*/ 272 w 274"/>
              <a:gd name="T9" fmla="*/ 39 h 223"/>
              <a:gd name="T10" fmla="*/ 273 w 274"/>
              <a:gd name="T11" fmla="*/ 53 h 223"/>
              <a:gd name="T12" fmla="*/ 104 w 274"/>
              <a:gd name="T13" fmla="*/ 222 h 223"/>
              <a:gd name="T14" fmla="*/ 0 w 274"/>
              <a:gd name="T15" fmla="*/ 186 h 223"/>
              <a:gd name="T16" fmla="*/ 30 w 274"/>
              <a:gd name="T17" fmla="*/ 143 h 223"/>
              <a:gd name="T18" fmla="*/ 104 w 274"/>
              <a:gd name="T19" fmla="*/ 17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23">
                <a:moveTo>
                  <a:pt x="104" y="170"/>
                </a:moveTo>
                <a:cubicBezTo>
                  <a:pt x="169" y="170"/>
                  <a:pt x="221" y="118"/>
                  <a:pt x="221" y="53"/>
                </a:cubicBezTo>
                <a:cubicBezTo>
                  <a:pt x="221" y="50"/>
                  <a:pt x="221" y="47"/>
                  <a:pt x="220" y="44"/>
                </a:cubicBezTo>
                <a:lnTo>
                  <a:pt x="248" y="0"/>
                </a:lnTo>
                <a:lnTo>
                  <a:pt x="272" y="39"/>
                </a:lnTo>
                <a:cubicBezTo>
                  <a:pt x="273" y="44"/>
                  <a:pt x="273" y="49"/>
                  <a:pt x="273" y="53"/>
                </a:cubicBezTo>
                <a:cubicBezTo>
                  <a:pt x="273" y="147"/>
                  <a:pt x="197" y="222"/>
                  <a:pt x="104" y="222"/>
                </a:cubicBezTo>
                <a:cubicBezTo>
                  <a:pt x="65" y="222"/>
                  <a:pt x="29" y="209"/>
                  <a:pt x="0" y="186"/>
                </a:cubicBezTo>
                <a:lnTo>
                  <a:pt x="30" y="143"/>
                </a:lnTo>
                <a:cubicBezTo>
                  <a:pt x="50" y="160"/>
                  <a:pt x="76" y="170"/>
                  <a:pt x="104" y="170"/>
                </a:cubicBezTo>
              </a:path>
            </a:pathLst>
          </a:custGeom>
          <a:solidFill>
            <a:schemeClr val="tx1">
              <a:lumMod val="90000"/>
              <a:lumOff val="10000"/>
            </a:schemeClr>
          </a:solidFill>
          <a:ln>
            <a:noFill/>
          </a:ln>
          <a:effectLst/>
          <a:extLst/>
        </p:spPr>
        <p:txBody>
          <a:bodyPr wrap="none" anchor="ctr"/>
          <a:lstStyle/>
          <a:p>
            <a:endParaRPr lang="en-US"/>
          </a:p>
        </p:txBody>
      </p:sp>
      <p:sp>
        <p:nvSpPr>
          <p:cNvPr id="493" name="Freeform 497"/>
          <p:cNvSpPr>
            <a:spLocks noChangeArrowheads="1"/>
          </p:cNvSpPr>
          <p:nvPr/>
        </p:nvSpPr>
        <p:spPr bwMode="auto">
          <a:xfrm>
            <a:off x="5823417" y="1724059"/>
            <a:ext cx="49212" cy="39688"/>
          </a:xfrm>
          <a:custGeom>
            <a:avLst/>
            <a:gdLst>
              <a:gd name="T0" fmla="*/ 120 w 138"/>
              <a:gd name="T1" fmla="*/ 108 h 109"/>
              <a:gd name="T2" fmla="*/ 16 w 138"/>
              <a:gd name="T3" fmla="*/ 107 h 109"/>
              <a:gd name="T4" fmla="*/ 6 w 138"/>
              <a:gd name="T5" fmla="*/ 88 h 109"/>
              <a:gd name="T6" fmla="*/ 58 w 138"/>
              <a:gd name="T7" fmla="*/ 9 h 109"/>
              <a:gd name="T8" fmla="*/ 81 w 138"/>
              <a:gd name="T9" fmla="*/ 10 h 109"/>
              <a:gd name="T10" fmla="*/ 130 w 138"/>
              <a:gd name="T11" fmla="*/ 90 h 109"/>
              <a:gd name="T12" fmla="*/ 120 w 138"/>
              <a:gd name="T13" fmla="*/ 108 h 109"/>
            </a:gdLst>
            <a:ahLst/>
            <a:cxnLst>
              <a:cxn ang="0">
                <a:pos x="T0" y="T1"/>
              </a:cxn>
              <a:cxn ang="0">
                <a:pos x="T2" y="T3"/>
              </a:cxn>
              <a:cxn ang="0">
                <a:pos x="T4" y="T5"/>
              </a:cxn>
              <a:cxn ang="0">
                <a:pos x="T6" y="T7"/>
              </a:cxn>
              <a:cxn ang="0">
                <a:pos x="T8" y="T9"/>
              </a:cxn>
              <a:cxn ang="0">
                <a:pos x="T10" y="T11"/>
              </a:cxn>
              <a:cxn ang="0">
                <a:pos x="T12" y="T13"/>
              </a:cxn>
            </a:cxnLst>
            <a:rect l="0" t="0" r="r" b="b"/>
            <a:pathLst>
              <a:path w="138" h="109">
                <a:moveTo>
                  <a:pt x="120" y="108"/>
                </a:moveTo>
                <a:lnTo>
                  <a:pt x="16" y="107"/>
                </a:lnTo>
                <a:cubicBezTo>
                  <a:pt x="4" y="106"/>
                  <a:pt x="0" y="98"/>
                  <a:pt x="6" y="88"/>
                </a:cubicBezTo>
                <a:lnTo>
                  <a:pt x="58" y="9"/>
                </a:lnTo>
                <a:cubicBezTo>
                  <a:pt x="64" y="0"/>
                  <a:pt x="75" y="0"/>
                  <a:pt x="81" y="10"/>
                </a:cubicBezTo>
                <a:lnTo>
                  <a:pt x="130" y="90"/>
                </a:lnTo>
                <a:cubicBezTo>
                  <a:pt x="137" y="100"/>
                  <a:pt x="132" y="108"/>
                  <a:pt x="120" y="108"/>
                </a:cubicBezTo>
              </a:path>
            </a:pathLst>
          </a:custGeom>
          <a:solidFill>
            <a:schemeClr val="tx1">
              <a:lumMod val="90000"/>
              <a:lumOff val="10000"/>
            </a:schemeClr>
          </a:solidFill>
          <a:ln>
            <a:noFill/>
          </a:ln>
          <a:effectLst/>
          <a:extLst/>
        </p:spPr>
        <p:txBody>
          <a:bodyPr wrap="none" anchor="ctr"/>
          <a:lstStyle/>
          <a:p>
            <a:endParaRPr lang="en-US"/>
          </a:p>
        </p:txBody>
      </p:sp>
      <p:sp>
        <p:nvSpPr>
          <p:cNvPr id="494" name="Freeform 498"/>
          <p:cNvSpPr>
            <a:spLocks noChangeArrowheads="1"/>
          </p:cNvSpPr>
          <p:nvPr/>
        </p:nvSpPr>
        <p:spPr bwMode="auto">
          <a:xfrm>
            <a:off x="5393204" y="1712947"/>
            <a:ext cx="157163" cy="133350"/>
          </a:xfrm>
          <a:custGeom>
            <a:avLst/>
            <a:gdLst>
              <a:gd name="T0" fmla="*/ 251 w 436"/>
              <a:gd name="T1" fmla="*/ 0 h 370"/>
              <a:gd name="T2" fmla="*/ 435 w 436"/>
              <a:gd name="T3" fmla="*/ 185 h 370"/>
              <a:gd name="T4" fmla="*/ 251 w 436"/>
              <a:gd name="T5" fmla="*/ 369 h 370"/>
              <a:gd name="T6" fmla="*/ 149 w 436"/>
              <a:gd name="T7" fmla="*/ 339 h 370"/>
              <a:gd name="T8" fmla="*/ 180 w 436"/>
              <a:gd name="T9" fmla="*/ 292 h 370"/>
              <a:gd name="T10" fmla="*/ 251 w 436"/>
              <a:gd name="T11" fmla="*/ 313 h 370"/>
              <a:gd name="T12" fmla="*/ 379 w 436"/>
              <a:gd name="T13" fmla="*/ 185 h 370"/>
              <a:gd name="T14" fmla="*/ 251 w 436"/>
              <a:gd name="T15" fmla="*/ 57 h 370"/>
              <a:gd name="T16" fmla="*/ 130 w 436"/>
              <a:gd name="T17" fmla="*/ 144 h 370"/>
              <a:gd name="T18" fmla="*/ 196 w 436"/>
              <a:gd name="T19" fmla="*/ 145 h 370"/>
              <a:gd name="T20" fmla="*/ 96 w 436"/>
              <a:gd name="T21" fmla="*/ 297 h 370"/>
              <a:gd name="T22" fmla="*/ 0 w 436"/>
              <a:gd name="T23" fmla="*/ 143 h 370"/>
              <a:gd name="T24" fmla="*/ 71 w 436"/>
              <a:gd name="T25" fmla="*/ 143 h 370"/>
              <a:gd name="T26" fmla="*/ 251 w 436"/>
              <a:gd name="T27"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6" h="370">
                <a:moveTo>
                  <a:pt x="251" y="0"/>
                </a:moveTo>
                <a:cubicBezTo>
                  <a:pt x="353" y="0"/>
                  <a:pt x="435" y="83"/>
                  <a:pt x="435" y="185"/>
                </a:cubicBezTo>
                <a:cubicBezTo>
                  <a:pt x="435" y="287"/>
                  <a:pt x="353" y="369"/>
                  <a:pt x="251" y="369"/>
                </a:cubicBezTo>
                <a:cubicBezTo>
                  <a:pt x="213" y="369"/>
                  <a:pt x="178" y="358"/>
                  <a:pt x="149" y="339"/>
                </a:cubicBezTo>
                <a:lnTo>
                  <a:pt x="180" y="292"/>
                </a:lnTo>
                <a:cubicBezTo>
                  <a:pt x="200" y="305"/>
                  <a:pt x="225" y="313"/>
                  <a:pt x="251" y="313"/>
                </a:cubicBezTo>
                <a:cubicBezTo>
                  <a:pt x="321" y="313"/>
                  <a:pt x="379" y="256"/>
                  <a:pt x="379" y="185"/>
                </a:cubicBezTo>
                <a:cubicBezTo>
                  <a:pt x="379" y="114"/>
                  <a:pt x="321" y="57"/>
                  <a:pt x="251" y="57"/>
                </a:cubicBezTo>
                <a:cubicBezTo>
                  <a:pt x="194" y="57"/>
                  <a:pt x="147" y="93"/>
                  <a:pt x="130" y="144"/>
                </a:cubicBezTo>
                <a:lnTo>
                  <a:pt x="196" y="145"/>
                </a:lnTo>
                <a:lnTo>
                  <a:pt x="96" y="297"/>
                </a:lnTo>
                <a:lnTo>
                  <a:pt x="0" y="143"/>
                </a:lnTo>
                <a:lnTo>
                  <a:pt x="71" y="143"/>
                </a:lnTo>
                <a:cubicBezTo>
                  <a:pt x="90" y="61"/>
                  <a:pt x="163" y="0"/>
                  <a:pt x="251" y="0"/>
                </a:cubicBezTo>
              </a:path>
            </a:pathLst>
          </a:custGeom>
          <a:solidFill>
            <a:schemeClr val="tx1">
              <a:lumMod val="90000"/>
              <a:lumOff val="10000"/>
            </a:schemeClr>
          </a:solidFill>
          <a:ln>
            <a:noFill/>
          </a:ln>
          <a:effectLst/>
          <a:extLst/>
        </p:spPr>
        <p:txBody>
          <a:bodyPr wrap="none" anchor="ctr"/>
          <a:lstStyle/>
          <a:p>
            <a:endParaRPr lang="en-US"/>
          </a:p>
        </p:txBody>
      </p:sp>
      <p:sp>
        <p:nvSpPr>
          <p:cNvPr id="495" name="Freeform 499"/>
          <p:cNvSpPr>
            <a:spLocks noChangeArrowheads="1"/>
          </p:cNvSpPr>
          <p:nvPr/>
        </p:nvSpPr>
        <p:spPr bwMode="auto">
          <a:xfrm>
            <a:off x="2776210" y="2356478"/>
            <a:ext cx="163513" cy="163513"/>
          </a:xfrm>
          <a:custGeom>
            <a:avLst/>
            <a:gdLst>
              <a:gd name="T0" fmla="*/ 226 w 453"/>
              <a:gd name="T1" fmla="*/ 0 h 453"/>
              <a:gd name="T2" fmla="*/ 452 w 453"/>
              <a:gd name="T3" fmla="*/ 226 h 453"/>
              <a:gd name="T4" fmla="*/ 226 w 453"/>
              <a:gd name="T5" fmla="*/ 452 h 453"/>
              <a:gd name="T6" fmla="*/ 0 w 453"/>
              <a:gd name="T7" fmla="*/ 226 h 453"/>
              <a:gd name="T8" fmla="*/ 226 w 453"/>
              <a:gd name="T9" fmla="*/ 0 h 453"/>
              <a:gd name="T10" fmla="*/ 303 w 453"/>
              <a:gd name="T11" fmla="*/ 44 h 453"/>
              <a:gd name="T12" fmla="*/ 149 w 453"/>
              <a:gd name="T13" fmla="*/ 44 h 453"/>
              <a:gd name="T14" fmla="*/ 171 w 453"/>
              <a:gd name="T15" fmla="*/ 96 h 453"/>
              <a:gd name="T16" fmla="*/ 281 w 453"/>
              <a:gd name="T17" fmla="*/ 96 h 453"/>
              <a:gd name="T18" fmla="*/ 303 w 453"/>
              <a:gd name="T19" fmla="*/ 44 h 453"/>
              <a:gd name="T20" fmla="*/ 96 w 453"/>
              <a:gd name="T21" fmla="*/ 281 h 453"/>
              <a:gd name="T22" fmla="*/ 85 w 453"/>
              <a:gd name="T23" fmla="*/ 226 h 453"/>
              <a:gd name="T24" fmla="*/ 96 w 453"/>
              <a:gd name="T25" fmla="*/ 171 h 453"/>
              <a:gd name="T26" fmla="*/ 44 w 453"/>
              <a:gd name="T27" fmla="*/ 149 h 453"/>
              <a:gd name="T28" fmla="*/ 28 w 453"/>
              <a:gd name="T29" fmla="*/ 226 h 453"/>
              <a:gd name="T30" fmla="*/ 44 w 453"/>
              <a:gd name="T31" fmla="*/ 303 h 453"/>
              <a:gd name="T32" fmla="*/ 96 w 453"/>
              <a:gd name="T33" fmla="*/ 281 h 453"/>
              <a:gd name="T34" fmla="*/ 226 w 453"/>
              <a:gd name="T35" fmla="*/ 424 h 453"/>
              <a:gd name="T36" fmla="*/ 303 w 453"/>
              <a:gd name="T37" fmla="*/ 408 h 453"/>
              <a:gd name="T38" fmla="*/ 281 w 453"/>
              <a:gd name="T39" fmla="*/ 356 h 453"/>
              <a:gd name="T40" fmla="*/ 171 w 453"/>
              <a:gd name="T41" fmla="*/ 356 h 453"/>
              <a:gd name="T42" fmla="*/ 149 w 453"/>
              <a:gd name="T43" fmla="*/ 408 h 453"/>
              <a:gd name="T44" fmla="*/ 226 w 453"/>
              <a:gd name="T45" fmla="*/ 424 h 453"/>
              <a:gd name="T46" fmla="*/ 226 w 453"/>
              <a:gd name="T47" fmla="*/ 339 h 453"/>
              <a:gd name="T48" fmla="*/ 339 w 453"/>
              <a:gd name="T49" fmla="*/ 226 h 453"/>
              <a:gd name="T50" fmla="*/ 226 w 453"/>
              <a:gd name="T51" fmla="*/ 113 h 453"/>
              <a:gd name="T52" fmla="*/ 113 w 453"/>
              <a:gd name="T53" fmla="*/ 226 h 453"/>
              <a:gd name="T54" fmla="*/ 226 w 453"/>
              <a:gd name="T55" fmla="*/ 339 h 453"/>
              <a:gd name="T56" fmla="*/ 356 w 453"/>
              <a:gd name="T57" fmla="*/ 281 h 453"/>
              <a:gd name="T58" fmla="*/ 408 w 453"/>
              <a:gd name="T59" fmla="*/ 303 h 453"/>
              <a:gd name="T60" fmla="*/ 423 w 453"/>
              <a:gd name="T61" fmla="*/ 226 h 453"/>
              <a:gd name="T62" fmla="*/ 408 w 453"/>
              <a:gd name="T63" fmla="*/ 149 h 453"/>
              <a:gd name="T64" fmla="*/ 356 w 453"/>
              <a:gd name="T65" fmla="*/ 171 h 453"/>
              <a:gd name="T66" fmla="*/ 367 w 453"/>
              <a:gd name="T67" fmla="*/ 226 h 453"/>
              <a:gd name="T68" fmla="*/ 356 w 453"/>
              <a:gd name="T69" fmla="*/ 28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453">
                <a:moveTo>
                  <a:pt x="226" y="0"/>
                </a:moveTo>
                <a:cubicBezTo>
                  <a:pt x="350" y="0"/>
                  <a:pt x="452" y="102"/>
                  <a:pt x="452" y="226"/>
                </a:cubicBezTo>
                <a:cubicBezTo>
                  <a:pt x="452" y="351"/>
                  <a:pt x="350" y="452"/>
                  <a:pt x="226" y="452"/>
                </a:cubicBezTo>
                <a:cubicBezTo>
                  <a:pt x="101" y="452"/>
                  <a:pt x="0" y="351"/>
                  <a:pt x="0" y="226"/>
                </a:cubicBezTo>
                <a:cubicBezTo>
                  <a:pt x="0" y="102"/>
                  <a:pt x="101" y="0"/>
                  <a:pt x="226" y="0"/>
                </a:cubicBezTo>
                <a:close/>
                <a:moveTo>
                  <a:pt x="303" y="44"/>
                </a:moveTo>
                <a:cubicBezTo>
                  <a:pt x="254" y="23"/>
                  <a:pt x="198" y="23"/>
                  <a:pt x="149" y="44"/>
                </a:cubicBezTo>
                <a:lnTo>
                  <a:pt x="171" y="96"/>
                </a:lnTo>
                <a:cubicBezTo>
                  <a:pt x="206" y="81"/>
                  <a:pt x="246" y="81"/>
                  <a:pt x="281" y="96"/>
                </a:cubicBezTo>
                <a:lnTo>
                  <a:pt x="303" y="44"/>
                </a:lnTo>
                <a:close/>
                <a:moveTo>
                  <a:pt x="96" y="281"/>
                </a:moveTo>
                <a:cubicBezTo>
                  <a:pt x="88" y="264"/>
                  <a:pt x="85" y="245"/>
                  <a:pt x="85" y="226"/>
                </a:cubicBezTo>
                <a:cubicBezTo>
                  <a:pt x="85" y="207"/>
                  <a:pt x="88" y="189"/>
                  <a:pt x="96" y="171"/>
                </a:cubicBezTo>
                <a:lnTo>
                  <a:pt x="44" y="149"/>
                </a:lnTo>
                <a:cubicBezTo>
                  <a:pt x="33" y="174"/>
                  <a:pt x="28" y="199"/>
                  <a:pt x="28" y="226"/>
                </a:cubicBezTo>
                <a:cubicBezTo>
                  <a:pt x="28" y="253"/>
                  <a:pt x="33" y="279"/>
                  <a:pt x="44" y="303"/>
                </a:cubicBezTo>
                <a:lnTo>
                  <a:pt x="96" y="281"/>
                </a:lnTo>
                <a:close/>
                <a:moveTo>
                  <a:pt x="226" y="424"/>
                </a:moveTo>
                <a:cubicBezTo>
                  <a:pt x="252" y="424"/>
                  <a:pt x="278" y="418"/>
                  <a:pt x="303" y="408"/>
                </a:cubicBezTo>
                <a:lnTo>
                  <a:pt x="281" y="356"/>
                </a:lnTo>
                <a:cubicBezTo>
                  <a:pt x="246" y="371"/>
                  <a:pt x="206" y="371"/>
                  <a:pt x="171" y="356"/>
                </a:cubicBezTo>
                <a:lnTo>
                  <a:pt x="149" y="408"/>
                </a:lnTo>
                <a:cubicBezTo>
                  <a:pt x="173" y="418"/>
                  <a:pt x="199" y="424"/>
                  <a:pt x="226" y="424"/>
                </a:cubicBezTo>
                <a:close/>
                <a:moveTo>
                  <a:pt x="226" y="339"/>
                </a:moveTo>
                <a:cubicBezTo>
                  <a:pt x="288" y="339"/>
                  <a:pt x="339" y="288"/>
                  <a:pt x="339" y="226"/>
                </a:cubicBezTo>
                <a:cubicBezTo>
                  <a:pt x="339" y="164"/>
                  <a:pt x="288" y="113"/>
                  <a:pt x="226" y="113"/>
                </a:cubicBezTo>
                <a:cubicBezTo>
                  <a:pt x="164" y="113"/>
                  <a:pt x="113" y="164"/>
                  <a:pt x="113" y="226"/>
                </a:cubicBezTo>
                <a:cubicBezTo>
                  <a:pt x="113" y="288"/>
                  <a:pt x="164" y="339"/>
                  <a:pt x="226" y="339"/>
                </a:cubicBezTo>
                <a:close/>
                <a:moveTo>
                  <a:pt x="356" y="281"/>
                </a:moveTo>
                <a:lnTo>
                  <a:pt x="408" y="303"/>
                </a:lnTo>
                <a:cubicBezTo>
                  <a:pt x="418" y="279"/>
                  <a:pt x="423" y="253"/>
                  <a:pt x="423" y="226"/>
                </a:cubicBezTo>
                <a:cubicBezTo>
                  <a:pt x="423" y="199"/>
                  <a:pt x="418" y="174"/>
                  <a:pt x="408" y="149"/>
                </a:cubicBezTo>
                <a:lnTo>
                  <a:pt x="356" y="171"/>
                </a:lnTo>
                <a:cubicBezTo>
                  <a:pt x="363" y="189"/>
                  <a:pt x="367" y="207"/>
                  <a:pt x="367" y="226"/>
                </a:cubicBezTo>
                <a:cubicBezTo>
                  <a:pt x="367" y="245"/>
                  <a:pt x="363" y="264"/>
                  <a:pt x="356" y="281"/>
                </a:cubicBezTo>
                <a:close/>
              </a:path>
            </a:pathLst>
          </a:custGeom>
          <a:solidFill>
            <a:schemeClr val="tx1">
              <a:lumMod val="90000"/>
              <a:lumOff val="10000"/>
            </a:schemeClr>
          </a:solidFill>
          <a:ln>
            <a:noFill/>
          </a:ln>
          <a:effectLst/>
          <a:extLst/>
        </p:spPr>
        <p:txBody>
          <a:bodyPr wrap="none" anchor="ctr"/>
          <a:lstStyle/>
          <a:p>
            <a:endParaRPr lang="en-US"/>
          </a:p>
        </p:txBody>
      </p:sp>
      <p:sp>
        <p:nvSpPr>
          <p:cNvPr id="496" name="Freeform 500"/>
          <p:cNvSpPr>
            <a:spLocks noChangeArrowheads="1"/>
          </p:cNvSpPr>
          <p:nvPr/>
        </p:nvSpPr>
        <p:spPr bwMode="auto">
          <a:xfrm>
            <a:off x="7980829" y="1703422"/>
            <a:ext cx="169863" cy="171450"/>
          </a:xfrm>
          <a:custGeom>
            <a:avLst/>
            <a:gdLst>
              <a:gd name="T0" fmla="*/ 389 w 474"/>
              <a:gd name="T1" fmla="*/ 84 h 475"/>
              <a:gd name="T2" fmla="*/ 389 w 474"/>
              <a:gd name="T3" fmla="*/ 390 h 475"/>
              <a:gd name="T4" fmla="*/ 84 w 474"/>
              <a:gd name="T5" fmla="*/ 390 h 475"/>
              <a:gd name="T6" fmla="*/ 84 w 474"/>
              <a:gd name="T7" fmla="*/ 84 h 475"/>
              <a:gd name="T8" fmla="*/ 389 w 474"/>
              <a:gd name="T9" fmla="*/ 84 h 475"/>
              <a:gd name="T10" fmla="*/ 232 w 474"/>
              <a:gd name="T11" fmla="*/ 58 h 475"/>
              <a:gd name="T12" fmla="*/ 191 w 474"/>
              <a:gd name="T13" fmla="*/ 100 h 475"/>
              <a:gd name="T14" fmla="*/ 232 w 474"/>
              <a:gd name="T15" fmla="*/ 141 h 475"/>
              <a:gd name="T16" fmla="*/ 274 w 474"/>
              <a:gd name="T17" fmla="*/ 100 h 475"/>
              <a:gd name="T18" fmla="*/ 232 w 474"/>
              <a:gd name="T19" fmla="*/ 58 h 475"/>
              <a:gd name="T20" fmla="*/ 299 w 474"/>
              <a:gd name="T21" fmla="*/ 363 h 475"/>
              <a:gd name="T22" fmla="*/ 299 w 474"/>
              <a:gd name="T23" fmla="*/ 336 h 475"/>
              <a:gd name="T24" fmla="*/ 286 w 474"/>
              <a:gd name="T25" fmla="*/ 323 h 475"/>
              <a:gd name="T26" fmla="*/ 266 w 474"/>
              <a:gd name="T27" fmla="*/ 323 h 475"/>
              <a:gd name="T28" fmla="*/ 266 w 474"/>
              <a:gd name="T29" fmla="*/ 168 h 475"/>
              <a:gd name="T30" fmla="*/ 253 w 474"/>
              <a:gd name="T31" fmla="*/ 155 h 475"/>
              <a:gd name="T32" fmla="*/ 180 w 474"/>
              <a:gd name="T33" fmla="*/ 155 h 475"/>
              <a:gd name="T34" fmla="*/ 167 w 474"/>
              <a:gd name="T35" fmla="*/ 168 h 475"/>
              <a:gd name="T36" fmla="*/ 167 w 474"/>
              <a:gd name="T37" fmla="*/ 195 h 475"/>
              <a:gd name="T38" fmla="*/ 180 w 474"/>
              <a:gd name="T39" fmla="*/ 208 h 475"/>
              <a:gd name="T40" fmla="*/ 199 w 474"/>
              <a:gd name="T41" fmla="*/ 208 h 475"/>
              <a:gd name="T42" fmla="*/ 199 w 474"/>
              <a:gd name="T43" fmla="*/ 323 h 475"/>
              <a:gd name="T44" fmla="*/ 180 w 474"/>
              <a:gd name="T45" fmla="*/ 323 h 475"/>
              <a:gd name="T46" fmla="*/ 167 w 474"/>
              <a:gd name="T47" fmla="*/ 336 h 475"/>
              <a:gd name="T48" fmla="*/ 167 w 474"/>
              <a:gd name="T49" fmla="*/ 363 h 475"/>
              <a:gd name="T50" fmla="*/ 180 w 474"/>
              <a:gd name="T51" fmla="*/ 376 h 475"/>
              <a:gd name="T52" fmla="*/ 286 w 474"/>
              <a:gd name="T53" fmla="*/ 376 h 475"/>
              <a:gd name="T54" fmla="*/ 299 w 474"/>
              <a:gd name="T55" fmla="*/ 3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475">
                <a:moveTo>
                  <a:pt x="389" y="84"/>
                </a:moveTo>
                <a:cubicBezTo>
                  <a:pt x="473" y="169"/>
                  <a:pt x="473" y="306"/>
                  <a:pt x="389" y="390"/>
                </a:cubicBezTo>
                <a:cubicBezTo>
                  <a:pt x="304" y="474"/>
                  <a:pt x="168" y="474"/>
                  <a:pt x="84" y="390"/>
                </a:cubicBezTo>
                <a:cubicBezTo>
                  <a:pt x="0" y="306"/>
                  <a:pt x="0" y="169"/>
                  <a:pt x="84" y="84"/>
                </a:cubicBezTo>
                <a:cubicBezTo>
                  <a:pt x="168" y="0"/>
                  <a:pt x="304" y="0"/>
                  <a:pt x="389" y="84"/>
                </a:cubicBezTo>
                <a:close/>
                <a:moveTo>
                  <a:pt x="232" y="58"/>
                </a:moveTo>
                <a:cubicBezTo>
                  <a:pt x="209" y="58"/>
                  <a:pt x="191" y="76"/>
                  <a:pt x="191" y="100"/>
                </a:cubicBezTo>
                <a:cubicBezTo>
                  <a:pt x="191" y="123"/>
                  <a:pt x="209" y="141"/>
                  <a:pt x="232" y="141"/>
                </a:cubicBezTo>
                <a:cubicBezTo>
                  <a:pt x="255" y="141"/>
                  <a:pt x="274" y="123"/>
                  <a:pt x="274" y="100"/>
                </a:cubicBezTo>
                <a:cubicBezTo>
                  <a:pt x="274" y="77"/>
                  <a:pt x="255" y="58"/>
                  <a:pt x="232" y="58"/>
                </a:cubicBezTo>
                <a:close/>
                <a:moveTo>
                  <a:pt x="299" y="363"/>
                </a:moveTo>
                <a:lnTo>
                  <a:pt x="299" y="336"/>
                </a:lnTo>
                <a:cubicBezTo>
                  <a:pt x="299" y="327"/>
                  <a:pt x="295" y="323"/>
                  <a:pt x="286" y="323"/>
                </a:cubicBezTo>
                <a:lnTo>
                  <a:pt x="266" y="323"/>
                </a:lnTo>
                <a:lnTo>
                  <a:pt x="266" y="168"/>
                </a:lnTo>
                <a:cubicBezTo>
                  <a:pt x="266" y="159"/>
                  <a:pt x="262" y="155"/>
                  <a:pt x="253" y="155"/>
                </a:cubicBezTo>
                <a:lnTo>
                  <a:pt x="180" y="155"/>
                </a:lnTo>
                <a:cubicBezTo>
                  <a:pt x="171" y="155"/>
                  <a:pt x="167" y="159"/>
                  <a:pt x="167" y="168"/>
                </a:cubicBezTo>
                <a:lnTo>
                  <a:pt x="167" y="195"/>
                </a:lnTo>
                <a:cubicBezTo>
                  <a:pt x="167" y="203"/>
                  <a:pt x="171" y="208"/>
                  <a:pt x="180" y="208"/>
                </a:cubicBezTo>
                <a:lnTo>
                  <a:pt x="199" y="208"/>
                </a:lnTo>
                <a:lnTo>
                  <a:pt x="199" y="323"/>
                </a:lnTo>
                <a:lnTo>
                  <a:pt x="180" y="323"/>
                </a:lnTo>
                <a:cubicBezTo>
                  <a:pt x="172" y="323"/>
                  <a:pt x="167" y="327"/>
                  <a:pt x="167" y="336"/>
                </a:cubicBezTo>
                <a:lnTo>
                  <a:pt x="167" y="363"/>
                </a:lnTo>
                <a:cubicBezTo>
                  <a:pt x="167" y="371"/>
                  <a:pt x="172" y="376"/>
                  <a:pt x="180" y="376"/>
                </a:cubicBezTo>
                <a:lnTo>
                  <a:pt x="286" y="376"/>
                </a:lnTo>
                <a:cubicBezTo>
                  <a:pt x="295" y="376"/>
                  <a:pt x="299" y="371"/>
                  <a:pt x="299" y="363"/>
                </a:cubicBezTo>
                <a:close/>
              </a:path>
            </a:pathLst>
          </a:custGeom>
          <a:solidFill>
            <a:schemeClr val="tx1">
              <a:lumMod val="90000"/>
              <a:lumOff val="10000"/>
            </a:schemeClr>
          </a:solidFill>
          <a:ln>
            <a:noFill/>
          </a:ln>
          <a:effectLst/>
          <a:extLst/>
        </p:spPr>
        <p:txBody>
          <a:bodyPr wrap="none" anchor="ctr"/>
          <a:lstStyle/>
          <a:p>
            <a:endParaRPr lang="en-US"/>
          </a:p>
        </p:txBody>
      </p:sp>
      <p:sp>
        <p:nvSpPr>
          <p:cNvPr id="497" name="Freeform 501"/>
          <p:cNvSpPr>
            <a:spLocks noChangeArrowheads="1"/>
          </p:cNvSpPr>
          <p:nvPr/>
        </p:nvSpPr>
        <p:spPr bwMode="auto">
          <a:xfrm>
            <a:off x="7663329" y="1703422"/>
            <a:ext cx="171450" cy="171450"/>
          </a:xfrm>
          <a:custGeom>
            <a:avLst/>
            <a:gdLst>
              <a:gd name="T0" fmla="*/ 390 w 475"/>
              <a:gd name="T1" fmla="*/ 84 h 475"/>
              <a:gd name="T2" fmla="*/ 390 w 475"/>
              <a:gd name="T3" fmla="*/ 390 h 475"/>
              <a:gd name="T4" fmla="*/ 84 w 475"/>
              <a:gd name="T5" fmla="*/ 390 h 475"/>
              <a:gd name="T6" fmla="*/ 84 w 475"/>
              <a:gd name="T7" fmla="*/ 84 h 475"/>
              <a:gd name="T8" fmla="*/ 390 w 475"/>
              <a:gd name="T9" fmla="*/ 84 h 475"/>
              <a:gd name="T10" fmla="*/ 222 w 475"/>
              <a:gd name="T11" fmla="*/ 96 h 475"/>
              <a:gd name="T12" fmla="*/ 207 w 475"/>
              <a:gd name="T13" fmla="*/ 108 h 475"/>
              <a:gd name="T14" fmla="*/ 207 w 475"/>
              <a:gd name="T15" fmla="*/ 112 h 475"/>
              <a:gd name="T16" fmla="*/ 217 w 475"/>
              <a:gd name="T17" fmla="*/ 281 h 475"/>
              <a:gd name="T18" fmla="*/ 233 w 475"/>
              <a:gd name="T19" fmla="*/ 296 h 475"/>
              <a:gd name="T20" fmla="*/ 256 w 475"/>
              <a:gd name="T21" fmla="*/ 296 h 475"/>
              <a:gd name="T22" fmla="*/ 272 w 475"/>
              <a:gd name="T23" fmla="*/ 281 h 475"/>
              <a:gd name="T24" fmla="*/ 282 w 475"/>
              <a:gd name="T25" fmla="*/ 117 h 475"/>
              <a:gd name="T26" fmla="*/ 282 w 475"/>
              <a:gd name="T27" fmla="*/ 112 h 475"/>
              <a:gd name="T28" fmla="*/ 282 w 475"/>
              <a:gd name="T29" fmla="*/ 108 h 475"/>
              <a:gd name="T30" fmla="*/ 266 w 475"/>
              <a:gd name="T31" fmla="*/ 96 h 475"/>
              <a:gd name="T32" fmla="*/ 222 w 475"/>
              <a:gd name="T33" fmla="*/ 96 h 475"/>
              <a:gd name="T34" fmla="*/ 245 w 475"/>
              <a:gd name="T35" fmla="*/ 411 h 475"/>
              <a:gd name="T36" fmla="*/ 287 w 475"/>
              <a:gd name="T37" fmla="*/ 369 h 475"/>
              <a:gd name="T38" fmla="*/ 245 w 475"/>
              <a:gd name="T39" fmla="*/ 326 h 475"/>
              <a:gd name="T40" fmla="*/ 202 w 475"/>
              <a:gd name="T41" fmla="*/ 369 h 475"/>
              <a:gd name="T42" fmla="*/ 245 w 475"/>
              <a:gd name="T43" fmla="*/ 41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5" h="475">
                <a:moveTo>
                  <a:pt x="390" y="84"/>
                </a:moveTo>
                <a:cubicBezTo>
                  <a:pt x="474" y="169"/>
                  <a:pt x="474" y="306"/>
                  <a:pt x="390" y="390"/>
                </a:cubicBezTo>
                <a:cubicBezTo>
                  <a:pt x="305" y="474"/>
                  <a:pt x="168" y="474"/>
                  <a:pt x="84" y="390"/>
                </a:cubicBezTo>
                <a:cubicBezTo>
                  <a:pt x="0" y="306"/>
                  <a:pt x="0" y="169"/>
                  <a:pt x="84" y="84"/>
                </a:cubicBezTo>
                <a:cubicBezTo>
                  <a:pt x="168" y="0"/>
                  <a:pt x="305" y="0"/>
                  <a:pt x="390" y="84"/>
                </a:cubicBezTo>
                <a:close/>
                <a:moveTo>
                  <a:pt x="222" y="96"/>
                </a:moveTo>
                <a:cubicBezTo>
                  <a:pt x="209" y="96"/>
                  <a:pt x="207" y="103"/>
                  <a:pt x="207" y="108"/>
                </a:cubicBezTo>
                <a:cubicBezTo>
                  <a:pt x="207" y="110"/>
                  <a:pt x="207" y="110"/>
                  <a:pt x="207" y="112"/>
                </a:cubicBezTo>
                <a:lnTo>
                  <a:pt x="217" y="281"/>
                </a:lnTo>
                <a:cubicBezTo>
                  <a:pt x="218" y="293"/>
                  <a:pt x="224" y="296"/>
                  <a:pt x="233" y="296"/>
                </a:cubicBezTo>
                <a:lnTo>
                  <a:pt x="256" y="296"/>
                </a:lnTo>
                <a:cubicBezTo>
                  <a:pt x="265" y="296"/>
                  <a:pt x="271" y="293"/>
                  <a:pt x="272" y="281"/>
                </a:cubicBezTo>
                <a:lnTo>
                  <a:pt x="282" y="117"/>
                </a:lnTo>
                <a:lnTo>
                  <a:pt x="282" y="112"/>
                </a:lnTo>
                <a:cubicBezTo>
                  <a:pt x="282" y="110"/>
                  <a:pt x="282" y="110"/>
                  <a:pt x="282" y="108"/>
                </a:cubicBezTo>
                <a:cubicBezTo>
                  <a:pt x="282" y="103"/>
                  <a:pt x="280" y="96"/>
                  <a:pt x="266" y="96"/>
                </a:cubicBezTo>
                <a:lnTo>
                  <a:pt x="222" y="96"/>
                </a:lnTo>
                <a:close/>
                <a:moveTo>
                  <a:pt x="245" y="411"/>
                </a:moveTo>
                <a:cubicBezTo>
                  <a:pt x="268" y="411"/>
                  <a:pt x="287" y="392"/>
                  <a:pt x="287" y="369"/>
                </a:cubicBezTo>
                <a:cubicBezTo>
                  <a:pt x="287" y="345"/>
                  <a:pt x="268" y="326"/>
                  <a:pt x="245" y="326"/>
                </a:cubicBezTo>
                <a:cubicBezTo>
                  <a:pt x="221" y="326"/>
                  <a:pt x="202" y="345"/>
                  <a:pt x="202" y="369"/>
                </a:cubicBezTo>
                <a:cubicBezTo>
                  <a:pt x="202" y="392"/>
                  <a:pt x="221" y="411"/>
                  <a:pt x="245" y="411"/>
                </a:cubicBezTo>
                <a:close/>
              </a:path>
            </a:pathLst>
          </a:custGeom>
          <a:solidFill>
            <a:schemeClr val="tx1">
              <a:lumMod val="90000"/>
              <a:lumOff val="10000"/>
            </a:schemeClr>
          </a:solidFill>
          <a:ln>
            <a:noFill/>
          </a:ln>
          <a:effectLst/>
          <a:extLst/>
        </p:spPr>
        <p:txBody>
          <a:bodyPr wrap="none" anchor="ctr"/>
          <a:lstStyle/>
          <a:p>
            <a:endParaRPr lang="en-US"/>
          </a:p>
        </p:txBody>
      </p:sp>
      <p:sp>
        <p:nvSpPr>
          <p:cNvPr id="498" name="Freeform 502"/>
          <p:cNvSpPr>
            <a:spLocks noChangeArrowheads="1"/>
          </p:cNvSpPr>
          <p:nvPr/>
        </p:nvSpPr>
        <p:spPr bwMode="auto">
          <a:xfrm>
            <a:off x="7329954" y="1703422"/>
            <a:ext cx="171450" cy="171450"/>
          </a:xfrm>
          <a:custGeom>
            <a:avLst/>
            <a:gdLst>
              <a:gd name="T0" fmla="*/ 391 w 476"/>
              <a:gd name="T1" fmla="*/ 84 h 475"/>
              <a:gd name="T2" fmla="*/ 391 w 476"/>
              <a:gd name="T3" fmla="*/ 390 h 475"/>
              <a:gd name="T4" fmla="*/ 85 w 476"/>
              <a:gd name="T5" fmla="*/ 390 h 475"/>
              <a:gd name="T6" fmla="*/ 85 w 476"/>
              <a:gd name="T7" fmla="*/ 84 h 475"/>
              <a:gd name="T8" fmla="*/ 391 w 476"/>
              <a:gd name="T9" fmla="*/ 84 h 475"/>
              <a:gd name="T10" fmla="*/ 229 w 476"/>
              <a:gd name="T11" fmla="*/ 411 h 475"/>
              <a:gd name="T12" fmla="*/ 271 w 476"/>
              <a:gd name="T13" fmla="*/ 369 h 475"/>
              <a:gd name="T14" fmla="*/ 229 w 476"/>
              <a:gd name="T15" fmla="*/ 326 h 475"/>
              <a:gd name="T16" fmla="*/ 186 w 476"/>
              <a:gd name="T17" fmla="*/ 369 h 475"/>
              <a:gd name="T18" fmla="*/ 229 w 476"/>
              <a:gd name="T19" fmla="*/ 411 h 475"/>
              <a:gd name="T20" fmla="*/ 258 w 476"/>
              <a:gd name="T21" fmla="*/ 263 h 475"/>
              <a:gd name="T22" fmla="*/ 326 w 476"/>
              <a:gd name="T23" fmla="*/ 181 h 475"/>
              <a:gd name="T24" fmla="*/ 237 w 476"/>
              <a:gd name="T25" fmla="*/ 96 h 475"/>
              <a:gd name="T26" fmla="*/ 152 w 476"/>
              <a:gd name="T27" fmla="*/ 127 h 475"/>
              <a:gd name="T28" fmla="*/ 153 w 476"/>
              <a:gd name="T29" fmla="*/ 135 h 475"/>
              <a:gd name="T30" fmla="*/ 164 w 476"/>
              <a:gd name="T31" fmla="*/ 162 h 475"/>
              <a:gd name="T32" fmla="*/ 176 w 476"/>
              <a:gd name="T33" fmla="*/ 172 h 475"/>
              <a:gd name="T34" fmla="*/ 186 w 476"/>
              <a:gd name="T35" fmla="*/ 168 h 475"/>
              <a:gd name="T36" fmla="*/ 228 w 476"/>
              <a:gd name="T37" fmla="*/ 158 h 475"/>
              <a:gd name="T38" fmla="*/ 256 w 476"/>
              <a:gd name="T39" fmla="*/ 181 h 475"/>
              <a:gd name="T40" fmla="*/ 231 w 476"/>
              <a:gd name="T41" fmla="*/ 210 h 475"/>
              <a:gd name="T42" fmla="*/ 222 w 476"/>
              <a:gd name="T43" fmla="*/ 213 h 475"/>
              <a:gd name="T44" fmla="*/ 196 w 476"/>
              <a:gd name="T45" fmla="*/ 234 h 475"/>
              <a:gd name="T46" fmla="*/ 196 w 476"/>
              <a:gd name="T47" fmla="*/ 286 h 475"/>
              <a:gd name="T48" fmla="*/ 212 w 476"/>
              <a:gd name="T49" fmla="*/ 302 h 475"/>
              <a:gd name="T50" fmla="*/ 243 w 476"/>
              <a:gd name="T51" fmla="*/ 302 h 475"/>
              <a:gd name="T52" fmla="*/ 258 w 476"/>
              <a:gd name="T53" fmla="*/ 286 h 475"/>
              <a:gd name="T54" fmla="*/ 258 w 476"/>
              <a:gd name="T55" fmla="*/ 263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6" h="475">
                <a:moveTo>
                  <a:pt x="391" y="84"/>
                </a:moveTo>
                <a:cubicBezTo>
                  <a:pt x="475" y="169"/>
                  <a:pt x="475" y="306"/>
                  <a:pt x="391" y="390"/>
                </a:cubicBezTo>
                <a:cubicBezTo>
                  <a:pt x="306" y="474"/>
                  <a:pt x="169" y="474"/>
                  <a:pt x="85" y="390"/>
                </a:cubicBezTo>
                <a:cubicBezTo>
                  <a:pt x="0" y="306"/>
                  <a:pt x="0" y="169"/>
                  <a:pt x="85" y="84"/>
                </a:cubicBezTo>
                <a:cubicBezTo>
                  <a:pt x="169" y="0"/>
                  <a:pt x="306" y="0"/>
                  <a:pt x="391" y="84"/>
                </a:cubicBezTo>
                <a:close/>
                <a:moveTo>
                  <a:pt x="229" y="411"/>
                </a:moveTo>
                <a:cubicBezTo>
                  <a:pt x="252" y="411"/>
                  <a:pt x="271" y="392"/>
                  <a:pt x="271" y="369"/>
                </a:cubicBezTo>
                <a:cubicBezTo>
                  <a:pt x="271" y="345"/>
                  <a:pt x="252" y="326"/>
                  <a:pt x="229" y="326"/>
                </a:cubicBezTo>
                <a:cubicBezTo>
                  <a:pt x="205" y="326"/>
                  <a:pt x="186" y="345"/>
                  <a:pt x="186" y="369"/>
                </a:cubicBezTo>
                <a:cubicBezTo>
                  <a:pt x="186" y="392"/>
                  <a:pt x="205" y="411"/>
                  <a:pt x="229" y="411"/>
                </a:cubicBezTo>
                <a:close/>
                <a:moveTo>
                  <a:pt x="258" y="263"/>
                </a:moveTo>
                <a:cubicBezTo>
                  <a:pt x="284" y="254"/>
                  <a:pt x="326" y="237"/>
                  <a:pt x="326" y="181"/>
                </a:cubicBezTo>
                <a:cubicBezTo>
                  <a:pt x="326" y="130"/>
                  <a:pt x="290" y="96"/>
                  <a:pt x="237" y="96"/>
                </a:cubicBezTo>
                <a:cubicBezTo>
                  <a:pt x="216" y="96"/>
                  <a:pt x="152" y="107"/>
                  <a:pt x="152" y="127"/>
                </a:cubicBezTo>
                <a:cubicBezTo>
                  <a:pt x="152" y="129"/>
                  <a:pt x="152" y="132"/>
                  <a:pt x="153" y="135"/>
                </a:cubicBezTo>
                <a:lnTo>
                  <a:pt x="164" y="162"/>
                </a:lnTo>
                <a:cubicBezTo>
                  <a:pt x="165" y="167"/>
                  <a:pt x="170" y="172"/>
                  <a:pt x="176" y="172"/>
                </a:cubicBezTo>
                <a:cubicBezTo>
                  <a:pt x="178" y="172"/>
                  <a:pt x="181" y="171"/>
                  <a:pt x="186" y="168"/>
                </a:cubicBezTo>
                <a:cubicBezTo>
                  <a:pt x="195" y="165"/>
                  <a:pt x="211" y="158"/>
                  <a:pt x="228" y="158"/>
                </a:cubicBezTo>
                <a:cubicBezTo>
                  <a:pt x="256" y="158"/>
                  <a:pt x="256" y="175"/>
                  <a:pt x="256" y="181"/>
                </a:cubicBezTo>
                <a:cubicBezTo>
                  <a:pt x="256" y="198"/>
                  <a:pt x="246" y="205"/>
                  <a:pt x="231" y="210"/>
                </a:cubicBezTo>
                <a:cubicBezTo>
                  <a:pt x="228" y="211"/>
                  <a:pt x="225" y="212"/>
                  <a:pt x="222" y="213"/>
                </a:cubicBezTo>
                <a:cubicBezTo>
                  <a:pt x="210" y="217"/>
                  <a:pt x="196" y="221"/>
                  <a:pt x="196" y="234"/>
                </a:cubicBezTo>
                <a:lnTo>
                  <a:pt x="196" y="286"/>
                </a:lnTo>
                <a:cubicBezTo>
                  <a:pt x="196" y="298"/>
                  <a:pt x="201" y="302"/>
                  <a:pt x="212" y="302"/>
                </a:cubicBezTo>
                <a:lnTo>
                  <a:pt x="243" y="302"/>
                </a:lnTo>
                <a:cubicBezTo>
                  <a:pt x="254" y="302"/>
                  <a:pt x="258" y="298"/>
                  <a:pt x="258" y="286"/>
                </a:cubicBezTo>
                <a:lnTo>
                  <a:pt x="258" y="263"/>
                </a:lnTo>
                <a:close/>
              </a:path>
            </a:pathLst>
          </a:custGeom>
          <a:solidFill>
            <a:schemeClr val="tx1">
              <a:lumMod val="90000"/>
              <a:lumOff val="10000"/>
            </a:schemeClr>
          </a:solidFill>
          <a:ln>
            <a:noFill/>
          </a:ln>
          <a:effectLst/>
          <a:extLst/>
        </p:spPr>
        <p:txBody>
          <a:bodyPr wrap="none" anchor="ctr"/>
          <a:lstStyle/>
          <a:p>
            <a:endParaRPr lang="en-US"/>
          </a:p>
        </p:txBody>
      </p:sp>
      <p:sp>
        <p:nvSpPr>
          <p:cNvPr id="499" name="Freeform 503"/>
          <p:cNvSpPr>
            <a:spLocks noChangeArrowheads="1"/>
          </p:cNvSpPr>
          <p:nvPr/>
        </p:nvSpPr>
        <p:spPr bwMode="auto">
          <a:xfrm>
            <a:off x="4076373" y="2031041"/>
            <a:ext cx="131762" cy="163512"/>
          </a:xfrm>
          <a:custGeom>
            <a:avLst/>
            <a:gdLst>
              <a:gd name="T0" fmla="*/ 189 w 368"/>
              <a:gd name="T1" fmla="*/ 395 h 453"/>
              <a:gd name="T2" fmla="*/ 190 w 368"/>
              <a:gd name="T3" fmla="*/ 396 h 453"/>
              <a:gd name="T4" fmla="*/ 243 w 368"/>
              <a:gd name="T5" fmla="*/ 452 h 453"/>
              <a:gd name="T6" fmla="*/ 0 w 368"/>
              <a:gd name="T7" fmla="*/ 452 h 453"/>
              <a:gd name="T8" fmla="*/ 0 w 368"/>
              <a:gd name="T9" fmla="*/ 0 h 453"/>
              <a:gd name="T10" fmla="*/ 238 w 368"/>
              <a:gd name="T11" fmla="*/ 0 h 453"/>
              <a:gd name="T12" fmla="*/ 367 w 368"/>
              <a:gd name="T13" fmla="*/ 130 h 453"/>
              <a:gd name="T14" fmla="*/ 367 w 368"/>
              <a:gd name="T15" fmla="*/ 170 h 453"/>
              <a:gd name="T16" fmla="*/ 356 w 368"/>
              <a:gd name="T17" fmla="*/ 170 h 453"/>
              <a:gd name="T18" fmla="*/ 339 w 368"/>
              <a:gd name="T19" fmla="*/ 170 h 453"/>
              <a:gd name="T20" fmla="*/ 311 w 368"/>
              <a:gd name="T21" fmla="*/ 170 h 453"/>
              <a:gd name="T22" fmla="*/ 311 w 368"/>
              <a:gd name="T23" fmla="*/ 153 h 453"/>
              <a:gd name="T24" fmla="*/ 214 w 368"/>
              <a:gd name="T25" fmla="*/ 57 h 453"/>
              <a:gd name="T26" fmla="*/ 57 w 368"/>
              <a:gd name="T27" fmla="*/ 57 h 453"/>
              <a:gd name="T28" fmla="*/ 57 w 368"/>
              <a:gd name="T29" fmla="*/ 395 h 453"/>
              <a:gd name="T30" fmla="*/ 189 w 368"/>
              <a:gd name="T31"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8" h="453">
                <a:moveTo>
                  <a:pt x="189" y="395"/>
                </a:moveTo>
                <a:lnTo>
                  <a:pt x="190" y="396"/>
                </a:lnTo>
                <a:lnTo>
                  <a:pt x="243" y="452"/>
                </a:lnTo>
                <a:lnTo>
                  <a:pt x="0" y="452"/>
                </a:lnTo>
                <a:lnTo>
                  <a:pt x="0" y="0"/>
                </a:lnTo>
                <a:lnTo>
                  <a:pt x="238" y="0"/>
                </a:lnTo>
                <a:lnTo>
                  <a:pt x="367" y="130"/>
                </a:lnTo>
                <a:lnTo>
                  <a:pt x="367" y="170"/>
                </a:lnTo>
                <a:lnTo>
                  <a:pt x="356" y="170"/>
                </a:lnTo>
                <a:lnTo>
                  <a:pt x="339" y="170"/>
                </a:lnTo>
                <a:lnTo>
                  <a:pt x="311" y="170"/>
                </a:lnTo>
                <a:lnTo>
                  <a:pt x="311" y="153"/>
                </a:lnTo>
                <a:lnTo>
                  <a:pt x="214" y="57"/>
                </a:lnTo>
                <a:lnTo>
                  <a:pt x="57" y="57"/>
                </a:lnTo>
                <a:lnTo>
                  <a:pt x="57" y="395"/>
                </a:lnTo>
                <a:lnTo>
                  <a:pt x="189" y="395"/>
                </a:lnTo>
              </a:path>
            </a:pathLst>
          </a:custGeom>
          <a:solidFill>
            <a:schemeClr val="tx1">
              <a:lumMod val="90000"/>
              <a:lumOff val="10000"/>
            </a:schemeClr>
          </a:solidFill>
          <a:ln>
            <a:noFill/>
          </a:ln>
          <a:effectLst/>
          <a:extLst/>
        </p:spPr>
        <p:txBody>
          <a:bodyPr wrap="none" anchor="ctr"/>
          <a:lstStyle/>
          <a:p>
            <a:endParaRPr lang="en-US"/>
          </a:p>
        </p:txBody>
      </p:sp>
      <p:sp>
        <p:nvSpPr>
          <p:cNvPr id="500" name="Freeform 504"/>
          <p:cNvSpPr>
            <a:spLocks noChangeArrowheads="1"/>
          </p:cNvSpPr>
          <p:nvPr/>
        </p:nvSpPr>
        <p:spPr bwMode="auto">
          <a:xfrm>
            <a:off x="4150985" y="2105653"/>
            <a:ext cx="88900" cy="88900"/>
          </a:xfrm>
          <a:custGeom>
            <a:avLst/>
            <a:gdLst>
              <a:gd name="T0" fmla="*/ 189 w 247"/>
              <a:gd name="T1" fmla="*/ 113 h 245"/>
              <a:gd name="T2" fmla="*/ 246 w 247"/>
              <a:gd name="T3" fmla="*/ 113 h 245"/>
              <a:gd name="T4" fmla="*/ 184 w 247"/>
              <a:gd name="T5" fmla="*/ 178 h 245"/>
              <a:gd name="T6" fmla="*/ 123 w 247"/>
              <a:gd name="T7" fmla="*/ 244 h 245"/>
              <a:gd name="T8" fmla="*/ 61 w 247"/>
              <a:gd name="T9" fmla="*/ 180 h 245"/>
              <a:gd name="T10" fmla="*/ 0 w 247"/>
              <a:gd name="T11" fmla="*/ 113 h 245"/>
              <a:gd name="T12" fmla="*/ 48 w 247"/>
              <a:gd name="T13" fmla="*/ 113 h 245"/>
              <a:gd name="T14" fmla="*/ 48 w 247"/>
              <a:gd name="T15" fmla="*/ 0 h 245"/>
              <a:gd name="T16" fmla="*/ 189 w 247"/>
              <a:gd name="T17" fmla="*/ 0 h 245"/>
              <a:gd name="T18" fmla="*/ 189 w 247"/>
              <a:gd name="T19" fmla="*/ 1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5">
                <a:moveTo>
                  <a:pt x="189" y="113"/>
                </a:moveTo>
                <a:lnTo>
                  <a:pt x="246" y="113"/>
                </a:lnTo>
                <a:lnTo>
                  <a:pt x="184" y="178"/>
                </a:lnTo>
                <a:lnTo>
                  <a:pt x="123" y="244"/>
                </a:lnTo>
                <a:lnTo>
                  <a:pt x="61" y="180"/>
                </a:lnTo>
                <a:lnTo>
                  <a:pt x="0" y="113"/>
                </a:lnTo>
                <a:lnTo>
                  <a:pt x="48" y="113"/>
                </a:lnTo>
                <a:lnTo>
                  <a:pt x="48" y="0"/>
                </a:lnTo>
                <a:lnTo>
                  <a:pt x="189" y="0"/>
                </a:lnTo>
                <a:lnTo>
                  <a:pt x="189" y="113"/>
                </a:lnTo>
              </a:path>
            </a:pathLst>
          </a:custGeom>
          <a:solidFill>
            <a:schemeClr val="tx1">
              <a:lumMod val="90000"/>
              <a:lumOff val="10000"/>
            </a:schemeClr>
          </a:solidFill>
          <a:ln>
            <a:noFill/>
          </a:ln>
          <a:effectLst/>
          <a:extLst/>
        </p:spPr>
        <p:txBody>
          <a:bodyPr wrap="none" anchor="ctr"/>
          <a:lstStyle/>
          <a:p>
            <a:endParaRPr lang="en-US"/>
          </a:p>
        </p:txBody>
      </p:sp>
      <p:sp>
        <p:nvSpPr>
          <p:cNvPr id="501" name="Freeform 505"/>
          <p:cNvSpPr>
            <a:spLocks noChangeArrowheads="1"/>
          </p:cNvSpPr>
          <p:nvPr/>
        </p:nvSpPr>
        <p:spPr bwMode="auto">
          <a:xfrm>
            <a:off x="8563206" y="3605707"/>
            <a:ext cx="163512" cy="163513"/>
          </a:xfrm>
          <a:custGeom>
            <a:avLst/>
            <a:gdLst>
              <a:gd name="T0" fmla="*/ 367 w 453"/>
              <a:gd name="T1" fmla="*/ 0 h 453"/>
              <a:gd name="T2" fmla="*/ 452 w 453"/>
              <a:gd name="T3" fmla="*/ 85 h 453"/>
              <a:gd name="T4" fmla="*/ 452 w 453"/>
              <a:gd name="T5" fmla="*/ 367 h 453"/>
              <a:gd name="T6" fmla="*/ 367 w 453"/>
              <a:gd name="T7" fmla="*/ 452 h 453"/>
              <a:gd name="T8" fmla="*/ 85 w 453"/>
              <a:gd name="T9" fmla="*/ 452 h 453"/>
              <a:gd name="T10" fmla="*/ 0 w 453"/>
              <a:gd name="T11" fmla="*/ 367 h 453"/>
              <a:gd name="T12" fmla="*/ 0 w 453"/>
              <a:gd name="T13" fmla="*/ 85 h 453"/>
              <a:gd name="T14" fmla="*/ 85 w 453"/>
              <a:gd name="T15" fmla="*/ 0 h 453"/>
              <a:gd name="T16" fmla="*/ 367 w 453"/>
              <a:gd name="T17" fmla="*/ 0 h 453"/>
              <a:gd name="T18" fmla="*/ 126 w 453"/>
              <a:gd name="T19" fmla="*/ 367 h 453"/>
              <a:gd name="T20" fmla="*/ 168 w 453"/>
              <a:gd name="T21" fmla="*/ 326 h 453"/>
              <a:gd name="T22" fmla="*/ 126 w 453"/>
              <a:gd name="T23" fmla="*/ 284 h 453"/>
              <a:gd name="T24" fmla="*/ 85 w 453"/>
              <a:gd name="T25" fmla="*/ 326 h 453"/>
              <a:gd name="T26" fmla="*/ 126 w 453"/>
              <a:gd name="T27" fmla="*/ 367 h 453"/>
              <a:gd name="T28" fmla="*/ 234 w 453"/>
              <a:gd name="T29" fmla="*/ 367 h 453"/>
              <a:gd name="T30" fmla="*/ 289 w 453"/>
              <a:gd name="T31" fmla="*/ 367 h 453"/>
              <a:gd name="T32" fmla="*/ 85 w 453"/>
              <a:gd name="T33" fmla="*/ 163 h 453"/>
              <a:gd name="T34" fmla="*/ 85 w 453"/>
              <a:gd name="T35" fmla="*/ 218 h 453"/>
              <a:gd name="T36" fmla="*/ 189 w 453"/>
              <a:gd name="T37" fmla="*/ 263 h 453"/>
              <a:gd name="T38" fmla="*/ 234 w 453"/>
              <a:gd name="T39" fmla="*/ 367 h 453"/>
              <a:gd name="T40" fmla="*/ 341 w 453"/>
              <a:gd name="T41" fmla="*/ 367 h 453"/>
              <a:gd name="T42" fmla="*/ 395 w 453"/>
              <a:gd name="T43" fmla="*/ 367 h 453"/>
              <a:gd name="T44" fmla="*/ 85 w 453"/>
              <a:gd name="T45" fmla="*/ 57 h 453"/>
              <a:gd name="T46" fmla="*/ 85 w 453"/>
              <a:gd name="T47" fmla="*/ 111 h 453"/>
              <a:gd name="T48" fmla="*/ 341 w 453"/>
              <a:gd name="T49" fmla="*/ 36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3" h="453">
                <a:moveTo>
                  <a:pt x="367" y="0"/>
                </a:moveTo>
                <a:cubicBezTo>
                  <a:pt x="414" y="0"/>
                  <a:pt x="452" y="38"/>
                  <a:pt x="452" y="85"/>
                </a:cubicBezTo>
                <a:lnTo>
                  <a:pt x="452" y="367"/>
                </a:lnTo>
                <a:cubicBezTo>
                  <a:pt x="452" y="414"/>
                  <a:pt x="414" y="452"/>
                  <a:pt x="367" y="452"/>
                </a:cubicBezTo>
                <a:lnTo>
                  <a:pt x="85" y="452"/>
                </a:lnTo>
                <a:cubicBezTo>
                  <a:pt x="38" y="452"/>
                  <a:pt x="0" y="414"/>
                  <a:pt x="0" y="367"/>
                </a:cubicBezTo>
                <a:lnTo>
                  <a:pt x="0" y="85"/>
                </a:lnTo>
                <a:cubicBezTo>
                  <a:pt x="0" y="38"/>
                  <a:pt x="38" y="0"/>
                  <a:pt x="85" y="0"/>
                </a:cubicBezTo>
                <a:lnTo>
                  <a:pt x="367" y="0"/>
                </a:lnTo>
                <a:close/>
                <a:moveTo>
                  <a:pt x="126" y="367"/>
                </a:moveTo>
                <a:cubicBezTo>
                  <a:pt x="149" y="367"/>
                  <a:pt x="168" y="349"/>
                  <a:pt x="168" y="326"/>
                </a:cubicBezTo>
                <a:cubicBezTo>
                  <a:pt x="168" y="303"/>
                  <a:pt x="149" y="284"/>
                  <a:pt x="126" y="284"/>
                </a:cubicBezTo>
                <a:cubicBezTo>
                  <a:pt x="104" y="284"/>
                  <a:pt x="85" y="303"/>
                  <a:pt x="85" y="326"/>
                </a:cubicBezTo>
                <a:cubicBezTo>
                  <a:pt x="85" y="349"/>
                  <a:pt x="104" y="367"/>
                  <a:pt x="126" y="367"/>
                </a:cubicBezTo>
                <a:close/>
                <a:moveTo>
                  <a:pt x="234" y="367"/>
                </a:moveTo>
                <a:lnTo>
                  <a:pt x="289" y="367"/>
                </a:lnTo>
                <a:cubicBezTo>
                  <a:pt x="287" y="254"/>
                  <a:pt x="198" y="165"/>
                  <a:pt x="85" y="163"/>
                </a:cubicBezTo>
                <a:lnTo>
                  <a:pt x="85" y="218"/>
                </a:lnTo>
                <a:cubicBezTo>
                  <a:pt x="113" y="219"/>
                  <a:pt x="161" y="235"/>
                  <a:pt x="189" y="263"/>
                </a:cubicBezTo>
                <a:cubicBezTo>
                  <a:pt x="216" y="290"/>
                  <a:pt x="233" y="339"/>
                  <a:pt x="234" y="367"/>
                </a:cubicBezTo>
                <a:close/>
                <a:moveTo>
                  <a:pt x="341" y="367"/>
                </a:moveTo>
                <a:lnTo>
                  <a:pt x="395" y="367"/>
                </a:lnTo>
                <a:cubicBezTo>
                  <a:pt x="394" y="198"/>
                  <a:pt x="254" y="58"/>
                  <a:pt x="85" y="57"/>
                </a:cubicBezTo>
                <a:lnTo>
                  <a:pt x="85" y="111"/>
                </a:lnTo>
                <a:cubicBezTo>
                  <a:pt x="226" y="113"/>
                  <a:pt x="339" y="226"/>
                  <a:pt x="341" y="367"/>
                </a:cubicBezTo>
                <a:close/>
              </a:path>
            </a:pathLst>
          </a:custGeom>
          <a:solidFill>
            <a:schemeClr val="tx1">
              <a:lumMod val="90000"/>
              <a:lumOff val="10000"/>
            </a:schemeClr>
          </a:solidFill>
          <a:ln>
            <a:noFill/>
          </a:ln>
          <a:effectLst/>
          <a:extLst/>
        </p:spPr>
        <p:txBody>
          <a:bodyPr wrap="none" anchor="ctr"/>
          <a:lstStyle/>
          <a:p>
            <a:endParaRPr lang="en-US"/>
          </a:p>
        </p:txBody>
      </p:sp>
      <p:sp>
        <p:nvSpPr>
          <p:cNvPr id="502" name="Freeform 506"/>
          <p:cNvSpPr>
            <a:spLocks noChangeArrowheads="1"/>
          </p:cNvSpPr>
          <p:nvPr/>
        </p:nvSpPr>
        <p:spPr bwMode="auto">
          <a:xfrm>
            <a:off x="4808210" y="3250241"/>
            <a:ext cx="163513" cy="163512"/>
          </a:xfrm>
          <a:custGeom>
            <a:avLst/>
            <a:gdLst>
              <a:gd name="T0" fmla="*/ 391 w 453"/>
              <a:gd name="T1" fmla="*/ 0 h 452"/>
              <a:gd name="T2" fmla="*/ 452 w 453"/>
              <a:gd name="T3" fmla="*/ 141 h 452"/>
              <a:gd name="T4" fmla="*/ 452 w 453"/>
              <a:gd name="T5" fmla="*/ 451 h 452"/>
              <a:gd name="T6" fmla="*/ 0 w 453"/>
              <a:gd name="T7" fmla="*/ 451 h 452"/>
              <a:gd name="T8" fmla="*/ 0 w 453"/>
              <a:gd name="T9" fmla="*/ 141 h 452"/>
              <a:gd name="T10" fmla="*/ 60 w 453"/>
              <a:gd name="T11" fmla="*/ 0 h 452"/>
              <a:gd name="T12" fmla="*/ 391 w 453"/>
              <a:gd name="T13" fmla="*/ 0 h 452"/>
              <a:gd name="T14" fmla="*/ 79 w 453"/>
              <a:gd name="T15" fmla="*/ 28 h 452"/>
              <a:gd name="T16" fmla="*/ 43 w 453"/>
              <a:gd name="T17" fmla="*/ 113 h 452"/>
              <a:gd name="T18" fmla="*/ 198 w 453"/>
              <a:gd name="T19" fmla="*/ 113 h 452"/>
              <a:gd name="T20" fmla="*/ 198 w 453"/>
              <a:gd name="T21" fmla="*/ 28 h 452"/>
              <a:gd name="T22" fmla="*/ 79 w 453"/>
              <a:gd name="T23" fmla="*/ 28 h 452"/>
              <a:gd name="T24" fmla="*/ 285 w 453"/>
              <a:gd name="T25" fmla="*/ 335 h 452"/>
              <a:gd name="T26" fmla="*/ 339 w 453"/>
              <a:gd name="T27" fmla="*/ 282 h 452"/>
              <a:gd name="T28" fmla="*/ 282 w 453"/>
              <a:gd name="T29" fmla="*/ 282 h 452"/>
              <a:gd name="T30" fmla="*/ 282 w 453"/>
              <a:gd name="T31" fmla="*/ 197 h 452"/>
              <a:gd name="T32" fmla="*/ 169 w 453"/>
              <a:gd name="T33" fmla="*/ 197 h 452"/>
              <a:gd name="T34" fmla="*/ 169 w 453"/>
              <a:gd name="T35" fmla="*/ 282 h 452"/>
              <a:gd name="T36" fmla="*/ 125 w 453"/>
              <a:gd name="T37" fmla="*/ 282 h 452"/>
              <a:gd name="T38" fmla="*/ 178 w 453"/>
              <a:gd name="T39" fmla="*/ 335 h 452"/>
              <a:gd name="T40" fmla="*/ 232 w 453"/>
              <a:gd name="T41" fmla="*/ 388 h 452"/>
              <a:gd name="T42" fmla="*/ 285 w 453"/>
              <a:gd name="T43" fmla="*/ 335 h 452"/>
              <a:gd name="T44" fmla="*/ 254 w 453"/>
              <a:gd name="T45" fmla="*/ 113 h 452"/>
              <a:gd name="T46" fmla="*/ 409 w 453"/>
              <a:gd name="T47" fmla="*/ 113 h 452"/>
              <a:gd name="T48" fmla="*/ 373 w 453"/>
              <a:gd name="T49" fmla="*/ 28 h 452"/>
              <a:gd name="T50" fmla="*/ 367 w 453"/>
              <a:gd name="T51" fmla="*/ 28 h 452"/>
              <a:gd name="T52" fmla="*/ 254 w 453"/>
              <a:gd name="T53" fmla="*/ 28 h 452"/>
              <a:gd name="T54" fmla="*/ 254 w 453"/>
              <a:gd name="T55"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452">
                <a:moveTo>
                  <a:pt x="391" y="0"/>
                </a:moveTo>
                <a:lnTo>
                  <a:pt x="452" y="141"/>
                </a:lnTo>
                <a:lnTo>
                  <a:pt x="452" y="451"/>
                </a:lnTo>
                <a:lnTo>
                  <a:pt x="0" y="451"/>
                </a:lnTo>
                <a:lnTo>
                  <a:pt x="0" y="141"/>
                </a:lnTo>
                <a:lnTo>
                  <a:pt x="60" y="0"/>
                </a:lnTo>
                <a:lnTo>
                  <a:pt x="391" y="0"/>
                </a:lnTo>
                <a:close/>
                <a:moveTo>
                  <a:pt x="79" y="28"/>
                </a:moveTo>
                <a:lnTo>
                  <a:pt x="43" y="113"/>
                </a:lnTo>
                <a:lnTo>
                  <a:pt x="198" y="113"/>
                </a:lnTo>
                <a:lnTo>
                  <a:pt x="198" y="28"/>
                </a:lnTo>
                <a:lnTo>
                  <a:pt x="79" y="28"/>
                </a:lnTo>
                <a:close/>
                <a:moveTo>
                  <a:pt x="285" y="335"/>
                </a:moveTo>
                <a:lnTo>
                  <a:pt x="339" y="282"/>
                </a:lnTo>
                <a:lnTo>
                  <a:pt x="282" y="282"/>
                </a:lnTo>
                <a:lnTo>
                  <a:pt x="282" y="197"/>
                </a:lnTo>
                <a:lnTo>
                  <a:pt x="169" y="197"/>
                </a:lnTo>
                <a:lnTo>
                  <a:pt x="169" y="282"/>
                </a:lnTo>
                <a:lnTo>
                  <a:pt x="125" y="282"/>
                </a:lnTo>
                <a:lnTo>
                  <a:pt x="178" y="335"/>
                </a:lnTo>
                <a:lnTo>
                  <a:pt x="232" y="388"/>
                </a:lnTo>
                <a:lnTo>
                  <a:pt x="285" y="335"/>
                </a:lnTo>
                <a:close/>
                <a:moveTo>
                  <a:pt x="254" y="113"/>
                </a:moveTo>
                <a:lnTo>
                  <a:pt x="409" y="113"/>
                </a:lnTo>
                <a:lnTo>
                  <a:pt x="373" y="28"/>
                </a:lnTo>
                <a:lnTo>
                  <a:pt x="367" y="28"/>
                </a:lnTo>
                <a:lnTo>
                  <a:pt x="254" y="28"/>
                </a:lnTo>
                <a:lnTo>
                  <a:pt x="254" y="113"/>
                </a:lnTo>
                <a:close/>
              </a:path>
            </a:pathLst>
          </a:custGeom>
          <a:solidFill>
            <a:schemeClr val="tx1">
              <a:lumMod val="90000"/>
              <a:lumOff val="10000"/>
            </a:schemeClr>
          </a:solidFill>
          <a:ln>
            <a:noFill/>
          </a:ln>
          <a:effectLst/>
          <a:extLst/>
        </p:spPr>
        <p:txBody>
          <a:bodyPr wrap="none" anchor="ctr"/>
          <a:lstStyle/>
          <a:p>
            <a:endParaRPr lang="en-US"/>
          </a:p>
        </p:txBody>
      </p:sp>
      <p:sp>
        <p:nvSpPr>
          <p:cNvPr id="503" name="Freeform 507"/>
          <p:cNvSpPr>
            <a:spLocks noChangeArrowheads="1"/>
          </p:cNvSpPr>
          <p:nvPr/>
        </p:nvSpPr>
        <p:spPr bwMode="auto">
          <a:xfrm>
            <a:off x="5133648" y="3250241"/>
            <a:ext cx="163512" cy="163512"/>
          </a:xfrm>
          <a:custGeom>
            <a:avLst/>
            <a:gdLst>
              <a:gd name="T0" fmla="*/ 391 w 453"/>
              <a:gd name="T1" fmla="*/ 0 h 452"/>
              <a:gd name="T2" fmla="*/ 452 w 453"/>
              <a:gd name="T3" fmla="*/ 141 h 452"/>
              <a:gd name="T4" fmla="*/ 452 w 453"/>
              <a:gd name="T5" fmla="*/ 451 h 452"/>
              <a:gd name="T6" fmla="*/ 0 w 453"/>
              <a:gd name="T7" fmla="*/ 451 h 452"/>
              <a:gd name="T8" fmla="*/ 0 w 453"/>
              <a:gd name="T9" fmla="*/ 141 h 452"/>
              <a:gd name="T10" fmla="*/ 60 w 453"/>
              <a:gd name="T11" fmla="*/ 0 h 452"/>
              <a:gd name="T12" fmla="*/ 391 w 453"/>
              <a:gd name="T13" fmla="*/ 0 h 452"/>
              <a:gd name="T14" fmla="*/ 79 w 453"/>
              <a:gd name="T15" fmla="*/ 28 h 452"/>
              <a:gd name="T16" fmla="*/ 43 w 453"/>
              <a:gd name="T17" fmla="*/ 113 h 452"/>
              <a:gd name="T18" fmla="*/ 198 w 453"/>
              <a:gd name="T19" fmla="*/ 113 h 452"/>
              <a:gd name="T20" fmla="*/ 198 w 453"/>
              <a:gd name="T21" fmla="*/ 28 h 452"/>
              <a:gd name="T22" fmla="*/ 79 w 453"/>
              <a:gd name="T23" fmla="*/ 28 h 452"/>
              <a:gd name="T24" fmla="*/ 282 w 453"/>
              <a:gd name="T25" fmla="*/ 310 h 452"/>
              <a:gd name="T26" fmla="*/ 339 w 453"/>
              <a:gd name="T27" fmla="*/ 310 h 452"/>
              <a:gd name="T28" fmla="*/ 285 w 453"/>
              <a:gd name="T29" fmla="*/ 254 h 452"/>
              <a:gd name="T30" fmla="*/ 232 w 453"/>
              <a:gd name="T31" fmla="*/ 199 h 452"/>
              <a:gd name="T32" fmla="*/ 178 w 453"/>
              <a:gd name="T33" fmla="*/ 254 h 452"/>
              <a:gd name="T34" fmla="*/ 125 w 453"/>
              <a:gd name="T35" fmla="*/ 310 h 452"/>
              <a:gd name="T36" fmla="*/ 169 w 453"/>
              <a:gd name="T37" fmla="*/ 310 h 452"/>
              <a:gd name="T38" fmla="*/ 169 w 453"/>
              <a:gd name="T39" fmla="*/ 395 h 452"/>
              <a:gd name="T40" fmla="*/ 282 w 453"/>
              <a:gd name="T41" fmla="*/ 395 h 452"/>
              <a:gd name="T42" fmla="*/ 282 w 453"/>
              <a:gd name="T43" fmla="*/ 310 h 452"/>
              <a:gd name="T44" fmla="*/ 254 w 453"/>
              <a:gd name="T45" fmla="*/ 113 h 452"/>
              <a:gd name="T46" fmla="*/ 409 w 453"/>
              <a:gd name="T47" fmla="*/ 113 h 452"/>
              <a:gd name="T48" fmla="*/ 373 w 453"/>
              <a:gd name="T49" fmla="*/ 28 h 452"/>
              <a:gd name="T50" fmla="*/ 367 w 453"/>
              <a:gd name="T51" fmla="*/ 28 h 452"/>
              <a:gd name="T52" fmla="*/ 254 w 453"/>
              <a:gd name="T53" fmla="*/ 28 h 452"/>
              <a:gd name="T54" fmla="*/ 254 w 453"/>
              <a:gd name="T55"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452">
                <a:moveTo>
                  <a:pt x="391" y="0"/>
                </a:moveTo>
                <a:lnTo>
                  <a:pt x="452" y="141"/>
                </a:lnTo>
                <a:lnTo>
                  <a:pt x="452" y="451"/>
                </a:lnTo>
                <a:lnTo>
                  <a:pt x="0" y="451"/>
                </a:lnTo>
                <a:lnTo>
                  <a:pt x="0" y="141"/>
                </a:lnTo>
                <a:lnTo>
                  <a:pt x="60" y="0"/>
                </a:lnTo>
                <a:lnTo>
                  <a:pt x="391" y="0"/>
                </a:lnTo>
                <a:close/>
                <a:moveTo>
                  <a:pt x="79" y="28"/>
                </a:moveTo>
                <a:lnTo>
                  <a:pt x="43" y="113"/>
                </a:lnTo>
                <a:lnTo>
                  <a:pt x="198" y="113"/>
                </a:lnTo>
                <a:lnTo>
                  <a:pt x="198" y="28"/>
                </a:lnTo>
                <a:lnTo>
                  <a:pt x="79" y="28"/>
                </a:lnTo>
                <a:close/>
                <a:moveTo>
                  <a:pt x="282" y="310"/>
                </a:moveTo>
                <a:lnTo>
                  <a:pt x="339" y="310"/>
                </a:lnTo>
                <a:lnTo>
                  <a:pt x="285" y="254"/>
                </a:lnTo>
                <a:lnTo>
                  <a:pt x="232" y="199"/>
                </a:lnTo>
                <a:lnTo>
                  <a:pt x="178" y="254"/>
                </a:lnTo>
                <a:lnTo>
                  <a:pt x="125" y="310"/>
                </a:lnTo>
                <a:lnTo>
                  <a:pt x="169" y="310"/>
                </a:lnTo>
                <a:lnTo>
                  <a:pt x="169" y="395"/>
                </a:lnTo>
                <a:lnTo>
                  <a:pt x="282" y="395"/>
                </a:lnTo>
                <a:lnTo>
                  <a:pt x="282" y="310"/>
                </a:lnTo>
                <a:close/>
                <a:moveTo>
                  <a:pt x="254" y="113"/>
                </a:moveTo>
                <a:lnTo>
                  <a:pt x="409" y="113"/>
                </a:lnTo>
                <a:lnTo>
                  <a:pt x="373" y="28"/>
                </a:lnTo>
                <a:lnTo>
                  <a:pt x="367" y="28"/>
                </a:lnTo>
                <a:lnTo>
                  <a:pt x="254" y="28"/>
                </a:lnTo>
                <a:lnTo>
                  <a:pt x="254" y="113"/>
                </a:lnTo>
                <a:close/>
              </a:path>
            </a:pathLst>
          </a:custGeom>
          <a:solidFill>
            <a:schemeClr val="tx1">
              <a:lumMod val="90000"/>
              <a:lumOff val="10000"/>
            </a:schemeClr>
          </a:solidFill>
          <a:ln>
            <a:noFill/>
          </a:ln>
          <a:effectLst/>
          <a:extLst/>
        </p:spPr>
        <p:txBody>
          <a:bodyPr wrap="none" anchor="ctr"/>
          <a:lstStyle/>
          <a:p>
            <a:endParaRPr lang="en-US"/>
          </a:p>
        </p:txBody>
      </p:sp>
      <p:sp>
        <p:nvSpPr>
          <p:cNvPr id="504" name="Freeform 508"/>
          <p:cNvSpPr>
            <a:spLocks noChangeArrowheads="1"/>
          </p:cNvSpPr>
          <p:nvPr/>
        </p:nvSpPr>
        <p:spPr bwMode="auto">
          <a:xfrm>
            <a:off x="4482773" y="3250241"/>
            <a:ext cx="163512" cy="163512"/>
          </a:xfrm>
          <a:custGeom>
            <a:avLst/>
            <a:gdLst>
              <a:gd name="T0" fmla="*/ 391 w 453"/>
              <a:gd name="T1" fmla="*/ 0 h 452"/>
              <a:gd name="T2" fmla="*/ 452 w 453"/>
              <a:gd name="T3" fmla="*/ 141 h 452"/>
              <a:gd name="T4" fmla="*/ 452 w 453"/>
              <a:gd name="T5" fmla="*/ 451 h 452"/>
              <a:gd name="T6" fmla="*/ 0 w 453"/>
              <a:gd name="T7" fmla="*/ 451 h 452"/>
              <a:gd name="T8" fmla="*/ 0 w 453"/>
              <a:gd name="T9" fmla="*/ 141 h 452"/>
              <a:gd name="T10" fmla="*/ 60 w 453"/>
              <a:gd name="T11" fmla="*/ 0 h 452"/>
              <a:gd name="T12" fmla="*/ 391 w 453"/>
              <a:gd name="T13" fmla="*/ 0 h 452"/>
              <a:gd name="T14" fmla="*/ 198 w 453"/>
              <a:gd name="T15" fmla="*/ 113 h 452"/>
              <a:gd name="T16" fmla="*/ 198 w 453"/>
              <a:gd name="T17" fmla="*/ 28 h 452"/>
              <a:gd name="T18" fmla="*/ 79 w 453"/>
              <a:gd name="T19" fmla="*/ 28 h 452"/>
              <a:gd name="T20" fmla="*/ 43 w 453"/>
              <a:gd name="T21" fmla="*/ 113 h 452"/>
              <a:gd name="T22" fmla="*/ 198 w 453"/>
              <a:gd name="T23" fmla="*/ 113 h 452"/>
              <a:gd name="T24" fmla="*/ 395 w 453"/>
              <a:gd name="T25" fmla="*/ 395 h 452"/>
              <a:gd name="T26" fmla="*/ 395 w 453"/>
              <a:gd name="T27" fmla="*/ 338 h 452"/>
              <a:gd name="T28" fmla="*/ 254 w 453"/>
              <a:gd name="T29" fmla="*/ 338 h 452"/>
              <a:gd name="T30" fmla="*/ 254 w 453"/>
              <a:gd name="T31" fmla="*/ 395 h 452"/>
              <a:gd name="T32" fmla="*/ 395 w 453"/>
              <a:gd name="T33" fmla="*/ 395 h 452"/>
              <a:gd name="T34" fmla="*/ 254 w 453"/>
              <a:gd name="T35" fmla="*/ 113 h 452"/>
              <a:gd name="T36" fmla="*/ 409 w 453"/>
              <a:gd name="T37" fmla="*/ 113 h 452"/>
              <a:gd name="T38" fmla="*/ 373 w 453"/>
              <a:gd name="T39" fmla="*/ 28 h 452"/>
              <a:gd name="T40" fmla="*/ 367 w 453"/>
              <a:gd name="T41" fmla="*/ 28 h 452"/>
              <a:gd name="T42" fmla="*/ 254 w 453"/>
              <a:gd name="T43" fmla="*/ 28 h 452"/>
              <a:gd name="T44" fmla="*/ 254 w 453"/>
              <a:gd name="T45"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3" h="452">
                <a:moveTo>
                  <a:pt x="391" y="0"/>
                </a:moveTo>
                <a:lnTo>
                  <a:pt x="452" y="141"/>
                </a:lnTo>
                <a:lnTo>
                  <a:pt x="452" y="451"/>
                </a:lnTo>
                <a:lnTo>
                  <a:pt x="0" y="451"/>
                </a:lnTo>
                <a:lnTo>
                  <a:pt x="0" y="141"/>
                </a:lnTo>
                <a:lnTo>
                  <a:pt x="60" y="0"/>
                </a:lnTo>
                <a:lnTo>
                  <a:pt x="391" y="0"/>
                </a:lnTo>
                <a:close/>
                <a:moveTo>
                  <a:pt x="198" y="113"/>
                </a:moveTo>
                <a:lnTo>
                  <a:pt x="198" y="28"/>
                </a:lnTo>
                <a:lnTo>
                  <a:pt x="79" y="28"/>
                </a:lnTo>
                <a:lnTo>
                  <a:pt x="43" y="113"/>
                </a:lnTo>
                <a:lnTo>
                  <a:pt x="198" y="113"/>
                </a:lnTo>
                <a:close/>
                <a:moveTo>
                  <a:pt x="395" y="395"/>
                </a:moveTo>
                <a:lnTo>
                  <a:pt x="395" y="338"/>
                </a:lnTo>
                <a:lnTo>
                  <a:pt x="254" y="338"/>
                </a:lnTo>
                <a:lnTo>
                  <a:pt x="254" y="395"/>
                </a:lnTo>
                <a:lnTo>
                  <a:pt x="395" y="395"/>
                </a:lnTo>
                <a:close/>
                <a:moveTo>
                  <a:pt x="254" y="113"/>
                </a:moveTo>
                <a:lnTo>
                  <a:pt x="409" y="113"/>
                </a:lnTo>
                <a:lnTo>
                  <a:pt x="373" y="28"/>
                </a:lnTo>
                <a:lnTo>
                  <a:pt x="367" y="28"/>
                </a:lnTo>
                <a:lnTo>
                  <a:pt x="254" y="28"/>
                </a:lnTo>
                <a:lnTo>
                  <a:pt x="254" y="113"/>
                </a:lnTo>
                <a:close/>
              </a:path>
            </a:pathLst>
          </a:custGeom>
          <a:solidFill>
            <a:schemeClr val="tx1">
              <a:lumMod val="90000"/>
              <a:lumOff val="10000"/>
            </a:schemeClr>
          </a:solidFill>
          <a:ln>
            <a:noFill/>
          </a:ln>
          <a:effectLst/>
          <a:extLst/>
        </p:spPr>
        <p:txBody>
          <a:bodyPr wrap="none" anchor="ctr"/>
          <a:lstStyle/>
          <a:p>
            <a:endParaRPr lang="en-US"/>
          </a:p>
        </p:txBody>
      </p:sp>
      <p:sp>
        <p:nvSpPr>
          <p:cNvPr id="505" name="Freeform 509"/>
          <p:cNvSpPr>
            <a:spLocks noChangeArrowheads="1"/>
          </p:cNvSpPr>
          <p:nvPr/>
        </p:nvSpPr>
        <p:spPr bwMode="auto">
          <a:xfrm>
            <a:off x="1496685" y="3656641"/>
            <a:ext cx="142875" cy="163512"/>
          </a:xfrm>
          <a:custGeom>
            <a:avLst/>
            <a:gdLst>
              <a:gd name="T0" fmla="*/ 339 w 396"/>
              <a:gd name="T1" fmla="*/ 0 h 452"/>
              <a:gd name="T2" fmla="*/ 395 w 396"/>
              <a:gd name="T3" fmla="*/ 56 h 452"/>
              <a:gd name="T4" fmla="*/ 395 w 396"/>
              <a:gd name="T5" fmla="*/ 395 h 452"/>
              <a:gd name="T6" fmla="*/ 339 w 396"/>
              <a:gd name="T7" fmla="*/ 451 h 452"/>
              <a:gd name="T8" fmla="*/ 57 w 396"/>
              <a:gd name="T9" fmla="*/ 451 h 452"/>
              <a:gd name="T10" fmla="*/ 0 w 396"/>
              <a:gd name="T11" fmla="*/ 395 h 452"/>
              <a:gd name="T12" fmla="*/ 0 w 396"/>
              <a:gd name="T13" fmla="*/ 56 h 452"/>
              <a:gd name="T14" fmla="*/ 57 w 396"/>
              <a:gd name="T15" fmla="*/ 0 h 452"/>
              <a:gd name="T16" fmla="*/ 339 w 396"/>
              <a:gd name="T17" fmla="*/ 0 h 452"/>
              <a:gd name="T18" fmla="*/ 226 w 396"/>
              <a:gd name="T19" fmla="*/ 423 h 452"/>
              <a:gd name="T20" fmla="*/ 226 w 396"/>
              <a:gd name="T21" fmla="*/ 395 h 452"/>
              <a:gd name="T22" fmla="*/ 170 w 396"/>
              <a:gd name="T23" fmla="*/ 395 h 452"/>
              <a:gd name="T24" fmla="*/ 170 w 396"/>
              <a:gd name="T25" fmla="*/ 423 h 452"/>
              <a:gd name="T26" fmla="*/ 226 w 396"/>
              <a:gd name="T27" fmla="*/ 423 h 452"/>
              <a:gd name="T28" fmla="*/ 339 w 396"/>
              <a:gd name="T29" fmla="*/ 366 h 452"/>
              <a:gd name="T30" fmla="*/ 339 w 396"/>
              <a:gd name="T31" fmla="*/ 56 h 452"/>
              <a:gd name="T32" fmla="*/ 57 w 396"/>
              <a:gd name="T33" fmla="*/ 56 h 452"/>
              <a:gd name="T34" fmla="*/ 57 w 396"/>
              <a:gd name="T35" fmla="*/ 366 h 452"/>
              <a:gd name="T36" fmla="*/ 339 w 396"/>
              <a:gd name="T37" fmla="*/ 36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6" h="452">
                <a:moveTo>
                  <a:pt x="339" y="0"/>
                </a:moveTo>
                <a:cubicBezTo>
                  <a:pt x="370" y="0"/>
                  <a:pt x="395" y="25"/>
                  <a:pt x="395" y="56"/>
                </a:cubicBezTo>
                <a:lnTo>
                  <a:pt x="395" y="395"/>
                </a:lnTo>
                <a:cubicBezTo>
                  <a:pt x="395" y="426"/>
                  <a:pt x="370" y="451"/>
                  <a:pt x="339" y="451"/>
                </a:cubicBezTo>
                <a:lnTo>
                  <a:pt x="57" y="451"/>
                </a:lnTo>
                <a:cubicBezTo>
                  <a:pt x="26" y="451"/>
                  <a:pt x="0" y="426"/>
                  <a:pt x="0" y="395"/>
                </a:cubicBezTo>
                <a:lnTo>
                  <a:pt x="0" y="56"/>
                </a:lnTo>
                <a:cubicBezTo>
                  <a:pt x="0" y="25"/>
                  <a:pt x="26" y="0"/>
                  <a:pt x="57" y="0"/>
                </a:cubicBezTo>
                <a:lnTo>
                  <a:pt x="339" y="0"/>
                </a:lnTo>
                <a:close/>
                <a:moveTo>
                  <a:pt x="226" y="423"/>
                </a:moveTo>
                <a:lnTo>
                  <a:pt x="226" y="395"/>
                </a:lnTo>
                <a:lnTo>
                  <a:pt x="170" y="395"/>
                </a:lnTo>
                <a:lnTo>
                  <a:pt x="170" y="423"/>
                </a:lnTo>
                <a:lnTo>
                  <a:pt x="226" y="423"/>
                </a:lnTo>
                <a:close/>
                <a:moveTo>
                  <a:pt x="339" y="366"/>
                </a:moveTo>
                <a:lnTo>
                  <a:pt x="339" y="56"/>
                </a:lnTo>
                <a:lnTo>
                  <a:pt x="57" y="56"/>
                </a:lnTo>
                <a:lnTo>
                  <a:pt x="57" y="366"/>
                </a:lnTo>
                <a:lnTo>
                  <a:pt x="339" y="366"/>
                </a:lnTo>
                <a:close/>
              </a:path>
            </a:pathLst>
          </a:custGeom>
          <a:solidFill>
            <a:schemeClr val="tx1">
              <a:lumMod val="90000"/>
              <a:lumOff val="10000"/>
            </a:schemeClr>
          </a:solidFill>
          <a:ln>
            <a:noFill/>
          </a:ln>
          <a:effectLst/>
          <a:extLst/>
        </p:spPr>
        <p:txBody>
          <a:bodyPr wrap="none" anchor="ctr"/>
          <a:lstStyle/>
          <a:p>
            <a:endParaRPr lang="en-US"/>
          </a:p>
        </p:txBody>
      </p:sp>
      <p:sp>
        <p:nvSpPr>
          <p:cNvPr id="506" name="Freeform 510"/>
          <p:cNvSpPr>
            <a:spLocks noChangeArrowheads="1"/>
          </p:cNvSpPr>
          <p:nvPr/>
        </p:nvSpPr>
        <p:spPr bwMode="auto">
          <a:xfrm>
            <a:off x="1861810" y="4631366"/>
            <a:ext cx="101600" cy="112712"/>
          </a:xfrm>
          <a:custGeom>
            <a:avLst/>
            <a:gdLst>
              <a:gd name="T0" fmla="*/ 241 w 283"/>
              <a:gd name="T1" fmla="*/ 41 h 311"/>
              <a:gd name="T2" fmla="*/ 282 w 283"/>
              <a:gd name="T3" fmla="*/ 141 h 311"/>
              <a:gd name="T4" fmla="*/ 267 w 283"/>
              <a:gd name="T5" fmla="*/ 205 h 311"/>
              <a:gd name="T6" fmla="*/ 226 w 283"/>
              <a:gd name="T7" fmla="*/ 254 h 311"/>
              <a:gd name="T8" fmla="*/ 226 w 283"/>
              <a:gd name="T9" fmla="*/ 282 h 311"/>
              <a:gd name="T10" fmla="*/ 226 w 283"/>
              <a:gd name="T11" fmla="*/ 310 h 311"/>
              <a:gd name="T12" fmla="*/ 141 w 283"/>
              <a:gd name="T13" fmla="*/ 310 h 311"/>
              <a:gd name="T14" fmla="*/ 57 w 283"/>
              <a:gd name="T15" fmla="*/ 310 h 311"/>
              <a:gd name="T16" fmla="*/ 57 w 283"/>
              <a:gd name="T17" fmla="*/ 300 h 311"/>
              <a:gd name="T18" fmla="*/ 57 w 283"/>
              <a:gd name="T19" fmla="*/ 254 h 311"/>
              <a:gd name="T20" fmla="*/ 16 w 283"/>
              <a:gd name="T21" fmla="*/ 205 h 311"/>
              <a:gd name="T22" fmla="*/ 0 w 283"/>
              <a:gd name="T23" fmla="*/ 141 h 311"/>
              <a:gd name="T24" fmla="*/ 42 w 283"/>
              <a:gd name="T25" fmla="*/ 41 h 311"/>
              <a:gd name="T26" fmla="*/ 141 w 283"/>
              <a:gd name="T27" fmla="*/ 0 h 311"/>
              <a:gd name="T28" fmla="*/ 241 w 283"/>
              <a:gd name="T29" fmla="*/ 41 h 311"/>
              <a:gd name="T30" fmla="*/ 242 w 283"/>
              <a:gd name="T31" fmla="*/ 192 h 311"/>
              <a:gd name="T32" fmla="*/ 254 w 283"/>
              <a:gd name="T33" fmla="*/ 141 h 311"/>
              <a:gd name="T34" fmla="*/ 221 w 283"/>
              <a:gd name="T35" fmla="*/ 61 h 311"/>
              <a:gd name="T36" fmla="*/ 141 w 283"/>
              <a:gd name="T37" fmla="*/ 28 h 311"/>
              <a:gd name="T38" fmla="*/ 61 w 283"/>
              <a:gd name="T39" fmla="*/ 61 h 311"/>
              <a:gd name="T40" fmla="*/ 28 w 283"/>
              <a:gd name="T41" fmla="*/ 141 h 311"/>
              <a:gd name="T42" fmla="*/ 41 w 283"/>
              <a:gd name="T43" fmla="*/ 192 h 311"/>
              <a:gd name="T44" fmla="*/ 73 w 283"/>
              <a:gd name="T45" fmla="*/ 231 h 311"/>
              <a:gd name="T46" fmla="*/ 85 w 283"/>
              <a:gd name="T47" fmla="*/ 282 h 311"/>
              <a:gd name="T48" fmla="*/ 198 w 283"/>
              <a:gd name="T49" fmla="*/ 282 h 311"/>
              <a:gd name="T50" fmla="*/ 198 w 283"/>
              <a:gd name="T51" fmla="*/ 254 h 311"/>
              <a:gd name="T52" fmla="*/ 198 w 283"/>
              <a:gd name="T53" fmla="*/ 240 h 311"/>
              <a:gd name="T54" fmla="*/ 209 w 283"/>
              <a:gd name="T55" fmla="*/ 231 h 311"/>
              <a:gd name="T56" fmla="*/ 242 w 283"/>
              <a:gd name="T57" fmla="*/ 19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3" h="311">
                <a:moveTo>
                  <a:pt x="241" y="41"/>
                </a:moveTo>
                <a:cubicBezTo>
                  <a:pt x="267" y="67"/>
                  <a:pt x="282" y="102"/>
                  <a:pt x="282" y="141"/>
                </a:cubicBezTo>
                <a:cubicBezTo>
                  <a:pt x="282" y="164"/>
                  <a:pt x="277" y="186"/>
                  <a:pt x="267" y="205"/>
                </a:cubicBezTo>
                <a:cubicBezTo>
                  <a:pt x="257" y="224"/>
                  <a:pt x="243" y="241"/>
                  <a:pt x="226" y="254"/>
                </a:cubicBezTo>
                <a:cubicBezTo>
                  <a:pt x="226" y="254"/>
                  <a:pt x="226" y="266"/>
                  <a:pt x="226" y="282"/>
                </a:cubicBezTo>
                <a:cubicBezTo>
                  <a:pt x="226" y="291"/>
                  <a:pt x="226" y="300"/>
                  <a:pt x="226" y="310"/>
                </a:cubicBezTo>
                <a:lnTo>
                  <a:pt x="141" y="310"/>
                </a:lnTo>
                <a:lnTo>
                  <a:pt x="57" y="310"/>
                </a:lnTo>
                <a:cubicBezTo>
                  <a:pt x="57" y="307"/>
                  <a:pt x="57" y="303"/>
                  <a:pt x="57" y="300"/>
                </a:cubicBezTo>
                <a:cubicBezTo>
                  <a:pt x="57" y="275"/>
                  <a:pt x="57" y="254"/>
                  <a:pt x="57" y="254"/>
                </a:cubicBezTo>
                <a:cubicBezTo>
                  <a:pt x="39" y="241"/>
                  <a:pt x="25" y="224"/>
                  <a:pt x="16" y="205"/>
                </a:cubicBezTo>
                <a:cubicBezTo>
                  <a:pt x="6" y="186"/>
                  <a:pt x="0" y="164"/>
                  <a:pt x="0" y="141"/>
                </a:cubicBezTo>
                <a:cubicBezTo>
                  <a:pt x="0" y="102"/>
                  <a:pt x="16" y="67"/>
                  <a:pt x="42" y="41"/>
                </a:cubicBezTo>
                <a:cubicBezTo>
                  <a:pt x="67" y="16"/>
                  <a:pt x="102" y="0"/>
                  <a:pt x="141" y="0"/>
                </a:cubicBezTo>
                <a:cubicBezTo>
                  <a:pt x="180" y="0"/>
                  <a:pt x="216" y="16"/>
                  <a:pt x="241" y="41"/>
                </a:cubicBezTo>
                <a:close/>
                <a:moveTo>
                  <a:pt x="242" y="192"/>
                </a:moveTo>
                <a:cubicBezTo>
                  <a:pt x="250" y="176"/>
                  <a:pt x="254" y="159"/>
                  <a:pt x="254" y="141"/>
                </a:cubicBezTo>
                <a:cubicBezTo>
                  <a:pt x="254" y="111"/>
                  <a:pt x="242" y="82"/>
                  <a:pt x="221" y="61"/>
                </a:cubicBezTo>
                <a:cubicBezTo>
                  <a:pt x="200" y="40"/>
                  <a:pt x="171" y="28"/>
                  <a:pt x="141" y="28"/>
                </a:cubicBezTo>
                <a:cubicBezTo>
                  <a:pt x="111" y="28"/>
                  <a:pt x="83" y="40"/>
                  <a:pt x="61" y="61"/>
                </a:cubicBezTo>
                <a:cubicBezTo>
                  <a:pt x="40" y="82"/>
                  <a:pt x="28" y="111"/>
                  <a:pt x="28" y="141"/>
                </a:cubicBezTo>
                <a:cubicBezTo>
                  <a:pt x="28" y="159"/>
                  <a:pt x="33" y="176"/>
                  <a:pt x="41" y="192"/>
                </a:cubicBezTo>
                <a:cubicBezTo>
                  <a:pt x="48" y="207"/>
                  <a:pt x="59" y="220"/>
                  <a:pt x="73" y="231"/>
                </a:cubicBezTo>
                <a:cubicBezTo>
                  <a:pt x="83" y="237"/>
                  <a:pt x="85" y="240"/>
                  <a:pt x="85" y="282"/>
                </a:cubicBezTo>
                <a:lnTo>
                  <a:pt x="198" y="282"/>
                </a:lnTo>
                <a:lnTo>
                  <a:pt x="198" y="254"/>
                </a:lnTo>
                <a:lnTo>
                  <a:pt x="198" y="240"/>
                </a:lnTo>
                <a:lnTo>
                  <a:pt x="209" y="231"/>
                </a:lnTo>
                <a:cubicBezTo>
                  <a:pt x="223" y="221"/>
                  <a:pt x="234" y="207"/>
                  <a:pt x="242" y="192"/>
                </a:cubicBezTo>
                <a:close/>
              </a:path>
            </a:pathLst>
          </a:custGeom>
          <a:solidFill>
            <a:schemeClr val="tx1">
              <a:lumMod val="90000"/>
              <a:lumOff val="10000"/>
            </a:schemeClr>
          </a:solidFill>
          <a:ln>
            <a:noFill/>
          </a:ln>
          <a:effectLst/>
          <a:extLst/>
        </p:spPr>
        <p:txBody>
          <a:bodyPr wrap="none" anchor="ctr"/>
          <a:lstStyle/>
          <a:p>
            <a:endParaRPr lang="en-US"/>
          </a:p>
        </p:txBody>
      </p:sp>
      <p:sp>
        <p:nvSpPr>
          <p:cNvPr id="507" name="Freeform 511"/>
          <p:cNvSpPr>
            <a:spLocks noChangeArrowheads="1"/>
          </p:cNvSpPr>
          <p:nvPr/>
        </p:nvSpPr>
        <p:spPr bwMode="auto">
          <a:xfrm>
            <a:off x="1882448" y="4774241"/>
            <a:ext cx="61912" cy="20637"/>
          </a:xfrm>
          <a:custGeom>
            <a:avLst/>
            <a:gdLst>
              <a:gd name="T0" fmla="*/ 0 w 170"/>
              <a:gd name="T1" fmla="*/ 28 h 57"/>
              <a:gd name="T2" fmla="*/ 0 w 170"/>
              <a:gd name="T3" fmla="*/ 0 h 57"/>
              <a:gd name="T4" fmla="*/ 169 w 170"/>
              <a:gd name="T5" fmla="*/ 0 h 57"/>
              <a:gd name="T6" fmla="*/ 169 w 170"/>
              <a:gd name="T7" fmla="*/ 28 h 57"/>
              <a:gd name="T8" fmla="*/ 141 w 170"/>
              <a:gd name="T9" fmla="*/ 28 h 57"/>
              <a:gd name="T10" fmla="*/ 141 w 170"/>
              <a:gd name="T11" fmla="*/ 56 h 57"/>
              <a:gd name="T12" fmla="*/ 28 w 170"/>
              <a:gd name="T13" fmla="*/ 56 h 57"/>
              <a:gd name="T14" fmla="*/ 28 w 170"/>
              <a:gd name="T15" fmla="*/ 28 h 57"/>
              <a:gd name="T16" fmla="*/ 0 w 170"/>
              <a:gd name="T17"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57">
                <a:moveTo>
                  <a:pt x="0" y="28"/>
                </a:moveTo>
                <a:lnTo>
                  <a:pt x="0" y="0"/>
                </a:lnTo>
                <a:lnTo>
                  <a:pt x="169" y="0"/>
                </a:lnTo>
                <a:lnTo>
                  <a:pt x="169" y="28"/>
                </a:lnTo>
                <a:lnTo>
                  <a:pt x="141" y="28"/>
                </a:lnTo>
                <a:lnTo>
                  <a:pt x="141" y="56"/>
                </a:lnTo>
                <a:lnTo>
                  <a:pt x="28" y="56"/>
                </a:lnTo>
                <a:lnTo>
                  <a:pt x="28"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508" name="Freeform 512"/>
          <p:cNvSpPr>
            <a:spLocks noChangeArrowheads="1"/>
          </p:cNvSpPr>
          <p:nvPr/>
        </p:nvSpPr>
        <p:spPr bwMode="auto">
          <a:xfrm>
            <a:off x="1882448" y="4753603"/>
            <a:ext cx="61912" cy="11113"/>
          </a:xfrm>
          <a:custGeom>
            <a:avLst/>
            <a:gdLst>
              <a:gd name="T0" fmla="*/ 0 w 170"/>
              <a:gd name="T1" fmla="*/ 29 h 30"/>
              <a:gd name="T2" fmla="*/ 0 w 170"/>
              <a:gd name="T3" fmla="*/ 0 h 30"/>
              <a:gd name="T4" fmla="*/ 169 w 170"/>
              <a:gd name="T5" fmla="*/ 0 h 30"/>
              <a:gd name="T6" fmla="*/ 169 w 170"/>
              <a:gd name="T7" fmla="*/ 29 h 30"/>
              <a:gd name="T8" fmla="*/ 0 w 170"/>
              <a:gd name="T9" fmla="*/ 29 h 30"/>
            </a:gdLst>
            <a:ahLst/>
            <a:cxnLst>
              <a:cxn ang="0">
                <a:pos x="T0" y="T1"/>
              </a:cxn>
              <a:cxn ang="0">
                <a:pos x="T2" y="T3"/>
              </a:cxn>
              <a:cxn ang="0">
                <a:pos x="T4" y="T5"/>
              </a:cxn>
              <a:cxn ang="0">
                <a:pos x="T6" y="T7"/>
              </a:cxn>
              <a:cxn ang="0">
                <a:pos x="T8" y="T9"/>
              </a:cxn>
            </a:cxnLst>
            <a:rect l="0" t="0" r="r" b="b"/>
            <a:pathLst>
              <a:path w="170" h="30">
                <a:moveTo>
                  <a:pt x="0" y="29"/>
                </a:moveTo>
                <a:lnTo>
                  <a:pt x="0" y="0"/>
                </a:lnTo>
                <a:lnTo>
                  <a:pt x="169" y="0"/>
                </a:lnTo>
                <a:lnTo>
                  <a:pt x="169" y="29"/>
                </a:lnTo>
                <a:lnTo>
                  <a:pt x="0" y="29"/>
                </a:lnTo>
              </a:path>
            </a:pathLst>
          </a:custGeom>
          <a:solidFill>
            <a:schemeClr val="tx1">
              <a:lumMod val="90000"/>
              <a:lumOff val="10000"/>
            </a:schemeClr>
          </a:solidFill>
          <a:ln>
            <a:noFill/>
          </a:ln>
          <a:effectLst/>
          <a:extLst/>
        </p:spPr>
        <p:txBody>
          <a:bodyPr wrap="none" anchor="ctr"/>
          <a:lstStyle/>
          <a:p>
            <a:endParaRPr lang="en-US"/>
          </a:p>
        </p:txBody>
      </p:sp>
      <p:sp>
        <p:nvSpPr>
          <p:cNvPr id="509" name="Freeform 513"/>
          <p:cNvSpPr>
            <a:spLocks noChangeArrowheads="1"/>
          </p:cNvSpPr>
          <p:nvPr/>
        </p:nvSpPr>
        <p:spPr bwMode="auto">
          <a:xfrm>
            <a:off x="1882448" y="4744078"/>
            <a:ext cx="11112" cy="31750"/>
          </a:xfrm>
          <a:custGeom>
            <a:avLst/>
            <a:gdLst>
              <a:gd name="T0" fmla="*/ 0 w 29"/>
              <a:gd name="T1" fmla="*/ 85 h 86"/>
              <a:gd name="T2" fmla="*/ 0 w 29"/>
              <a:gd name="T3" fmla="*/ 0 h 86"/>
              <a:gd name="T4" fmla="*/ 28 w 29"/>
              <a:gd name="T5" fmla="*/ 0 h 86"/>
              <a:gd name="T6" fmla="*/ 28 w 29"/>
              <a:gd name="T7" fmla="*/ 85 h 86"/>
              <a:gd name="T8" fmla="*/ 0 w 29"/>
              <a:gd name="T9" fmla="*/ 85 h 86"/>
            </a:gdLst>
            <a:ahLst/>
            <a:cxnLst>
              <a:cxn ang="0">
                <a:pos x="T0" y="T1"/>
              </a:cxn>
              <a:cxn ang="0">
                <a:pos x="T2" y="T3"/>
              </a:cxn>
              <a:cxn ang="0">
                <a:pos x="T4" y="T5"/>
              </a:cxn>
              <a:cxn ang="0">
                <a:pos x="T6" y="T7"/>
              </a:cxn>
              <a:cxn ang="0">
                <a:pos x="T8" y="T9"/>
              </a:cxn>
            </a:cxnLst>
            <a:rect l="0" t="0" r="r" b="b"/>
            <a:pathLst>
              <a:path w="29" h="86">
                <a:moveTo>
                  <a:pt x="0" y="85"/>
                </a:moveTo>
                <a:lnTo>
                  <a:pt x="0" y="0"/>
                </a:lnTo>
                <a:lnTo>
                  <a:pt x="28" y="0"/>
                </a:lnTo>
                <a:lnTo>
                  <a:pt x="28" y="85"/>
                </a:lnTo>
                <a:lnTo>
                  <a:pt x="0" y="85"/>
                </a:lnTo>
              </a:path>
            </a:pathLst>
          </a:custGeom>
          <a:solidFill>
            <a:schemeClr val="tx1">
              <a:lumMod val="90000"/>
              <a:lumOff val="10000"/>
            </a:schemeClr>
          </a:solidFill>
          <a:ln>
            <a:noFill/>
          </a:ln>
          <a:effectLst/>
          <a:extLst/>
        </p:spPr>
        <p:txBody>
          <a:bodyPr wrap="none" anchor="ctr"/>
          <a:lstStyle/>
          <a:p>
            <a:endParaRPr lang="en-US"/>
          </a:p>
        </p:txBody>
      </p:sp>
      <p:sp>
        <p:nvSpPr>
          <p:cNvPr id="510" name="Freeform 514"/>
          <p:cNvSpPr>
            <a:spLocks noChangeArrowheads="1"/>
          </p:cNvSpPr>
          <p:nvPr/>
        </p:nvSpPr>
        <p:spPr bwMode="auto">
          <a:xfrm>
            <a:off x="1933248" y="4744078"/>
            <a:ext cx="11112" cy="31750"/>
          </a:xfrm>
          <a:custGeom>
            <a:avLst/>
            <a:gdLst>
              <a:gd name="T0" fmla="*/ 0 w 29"/>
              <a:gd name="T1" fmla="*/ 85 h 86"/>
              <a:gd name="T2" fmla="*/ 0 w 29"/>
              <a:gd name="T3" fmla="*/ 0 h 86"/>
              <a:gd name="T4" fmla="*/ 28 w 29"/>
              <a:gd name="T5" fmla="*/ 0 h 86"/>
              <a:gd name="T6" fmla="*/ 28 w 29"/>
              <a:gd name="T7" fmla="*/ 85 h 86"/>
              <a:gd name="T8" fmla="*/ 0 w 29"/>
              <a:gd name="T9" fmla="*/ 85 h 86"/>
            </a:gdLst>
            <a:ahLst/>
            <a:cxnLst>
              <a:cxn ang="0">
                <a:pos x="T0" y="T1"/>
              </a:cxn>
              <a:cxn ang="0">
                <a:pos x="T2" y="T3"/>
              </a:cxn>
              <a:cxn ang="0">
                <a:pos x="T4" y="T5"/>
              </a:cxn>
              <a:cxn ang="0">
                <a:pos x="T6" y="T7"/>
              </a:cxn>
              <a:cxn ang="0">
                <a:pos x="T8" y="T9"/>
              </a:cxn>
            </a:cxnLst>
            <a:rect l="0" t="0" r="r" b="b"/>
            <a:pathLst>
              <a:path w="29" h="86">
                <a:moveTo>
                  <a:pt x="0" y="85"/>
                </a:moveTo>
                <a:lnTo>
                  <a:pt x="0" y="0"/>
                </a:lnTo>
                <a:lnTo>
                  <a:pt x="28" y="0"/>
                </a:lnTo>
                <a:lnTo>
                  <a:pt x="28" y="85"/>
                </a:lnTo>
                <a:lnTo>
                  <a:pt x="0" y="85"/>
                </a:lnTo>
              </a:path>
            </a:pathLst>
          </a:custGeom>
          <a:solidFill>
            <a:schemeClr val="tx1">
              <a:lumMod val="90000"/>
              <a:lumOff val="10000"/>
            </a:schemeClr>
          </a:solidFill>
          <a:ln>
            <a:noFill/>
          </a:ln>
          <a:effectLst/>
          <a:extLst/>
        </p:spPr>
        <p:txBody>
          <a:bodyPr wrap="none" anchor="ctr"/>
          <a:lstStyle/>
          <a:p>
            <a:endParaRPr lang="en-US"/>
          </a:p>
        </p:txBody>
      </p:sp>
      <p:sp>
        <p:nvSpPr>
          <p:cNvPr id="511" name="Freeform 515"/>
          <p:cNvSpPr>
            <a:spLocks noChangeArrowheads="1"/>
          </p:cNvSpPr>
          <p:nvPr/>
        </p:nvSpPr>
        <p:spPr bwMode="auto">
          <a:xfrm>
            <a:off x="3757285" y="2681916"/>
            <a:ext cx="152400" cy="163512"/>
          </a:xfrm>
          <a:custGeom>
            <a:avLst/>
            <a:gdLst>
              <a:gd name="T0" fmla="*/ 423 w 424"/>
              <a:gd name="T1" fmla="*/ 0 h 453"/>
              <a:gd name="T2" fmla="*/ 0 w 424"/>
              <a:gd name="T3" fmla="*/ 452 h 453"/>
              <a:gd name="T4" fmla="*/ 110 w 424"/>
              <a:gd name="T5" fmla="*/ 392 h 453"/>
              <a:gd name="T6" fmla="*/ 60 w 424"/>
              <a:gd name="T7" fmla="*/ 343 h 453"/>
              <a:gd name="T8" fmla="*/ 110 w 424"/>
              <a:gd name="T9" fmla="*/ 392 h 453"/>
              <a:gd name="T10" fmla="*/ 110 w 424"/>
              <a:gd name="T11" fmla="*/ 258 h 453"/>
              <a:gd name="T12" fmla="*/ 60 w 424"/>
              <a:gd name="T13" fmla="*/ 307 h 453"/>
              <a:gd name="T14" fmla="*/ 110 w 424"/>
              <a:gd name="T15" fmla="*/ 223 h 453"/>
              <a:gd name="T16" fmla="*/ 60 w 424"/>
              <a:gd name="T17" fmla="*/ 173 h 453"/>
              <a:gd name="T18" fmla="*/ 110 w 424"/>
              <a:gd name="T19" fmla="*/ 223 h 453"/>
              <a:gd name="T20" fmla="*/ 193 w 424"/>
              <a:gd name="T21" fmla="*/ 343 h 453"/>
              <a:gd name="T22" fmla="*/ 145 w 424"/>
              <a:gd name="T23" fmla="*/ 392 h 453"/>
              <a:gd name="T24" fmla="*/ 193 w 424"/>
              <a:gd name="T25" fmla="*/ 307 h 453"/>
              <a:gd name="T26" fmla="*/ 145 w 424"/>
              <a:gd name="T27" fmla="*/ 258 h 453"/>
              <a:gd name="T28" fmla="*/ 193 w 424"/>
              <a:gd name="T29" fmla="*/ 307 h 453"/>
              <a:gd name="T30" fmla="*/ 193 w 424"/>
              <a:gd name="T31" fmla="*/ 173 h 453"/>
              <a:gd name="T32" fmla="*/ 145 w 424"/>
              <a:gd name="T33" fmla="*/ 223 h 453"/>
              <a:gd name="T34" fmla="*/ 278 w 424"/>
              <a:gd name="T35" fmla="*/ 392 h 453"/>
              <a:gd name="T36" fmla="*/ 229 w 424"/>
              <a:gd name="T37" fmla="*/ 343 h 453"/>
              <a:gd name="T38" fmla="*/ 278 w 424"/>
              <a:gd name="T39" fmla="*/ 392 h 453"/>
              <a:gd name="T40" fmla="*/ 278 w 424"/>
              <a:gd name="T41" fmla="*/ 258 h 453"/>
              <a:gd name="T42" fmla="*/ 229 w 424"/>
              <a:gd name="T43" fmla="*/ 307 h 453"/>
              <a:gd name="T44" fmla="*/ 278 w 424"/>
              <a:gd name="T45" fmla="*/ 223 h 453"/>
              <a:gd name="T46" fmla="*/ 229 w 424"/>
              <a:gd name="T47" fmla="*/ 173 h 453"/>
              <a:gd name="T48" fmla="*/ 278 w 424"/>
              <a:gd name="T49" fmla="*/ 223 h 453"/>
              <a:gd name="T50" fmla="*/ 363 w 424"/>
              <a:gd name="T51" fmla="*/ 343 h 453"/>
              <a:gd name="T52" fmla="*/ 313 w 424"/>
              <a:gd name="T53" fmla="*/ 392 h 453"/>
              <a:gd name="T54" fmla="*/ 363 w 424"/>
              <a:gd name="T55" fmla="*/ 307 h 453"/>
              <a:gd name="T56" fmla="*/ 313 w 424"/>
              <a:gd name="T57" fmla="*/ 258 h 453"/>
              <a:gd name="T58" fmla="*/ 363 w 424"/>
              <a:gd name="T59" fmla="*/ 307 h 453"/>
              <a:gd name="T60" fmla="*/ 363 w 424"/>
              <a:gd name="T61" fmla="*/ 173 h 453"/>
              <a:gd name="T62" fmla="*/ 313 w 424"/>
              <a:gd name="T63" fmla="*/ 223 h 453"/>
              <a:gd name="T64" fmla="*/ 366 w 424"/>
              <a:gd name="T65" fmla="*/ 141 h 453"/>
              <a:gd name="T66" fmla="*/ 57 w 424"/>
              <a:gd name="T67" fmla="*/ 57 h 453"/>
              <a:gd name="T68" fmla="*/ 366 w 424"/>
              <a:gd name="T69" fmla="*/ 14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4" h="453">
                <a:moveTo>
                  <a:pt x="0" y="0"/>
                </a:moveTo>
                <a:lnTo>
                  <a:pt x="423" y="0"/>
                </a:lnTo>
                <a:lnTo>
                  <a:pt x="423" y="452"/>
                </a:lnTo>
                <a:lnTo>
                  <a:pt x="0" y="452"/>
                </a:lnTo>
                <a:lnTo>
                  <a:pt x="0" y="0"/>
                </a:lnTo>
                <a:close/>
                <a:moveTo>
                  <a:pt x="110" y="392"/>
                </a:moveTo>
                <a:lnTo>
                  <a:pt x="110" y="343"/>
                </a:lnTo>
                <a:lnTo>
                  <a:pt x="60" y="343"/>
                </a:lnTo>
                <a:lnTo>
                  <a:pt x="60" y="392"/>
                </a:lnTo>
                <a:lnTo>
                  <a:pt x="110" y="392"/>
                </a:lnTo>
                <a:close/>
                <a:moveTo>
                  <a:pt x="110" y="307"/>
                </a:moveTo>
                <a:lnTo>
                  <a:pt x="110" y="258"/>
                </a:lnTo>
                <a:lnTo>
                  <a:pt x="60" y="258"/>
                </a:lnTo>
                <a:lnTo>
                  <a:pt x="60" y="307"/>
                </a:lnTo>
                <a:lnTo>
                  <a:pt x="110" y="307"/>
                </a:lnTo>
                <a:close/>
                <a:moveTo>
                  <a:pt x="110" y="223"/>
                </a:moveTo>
                <a:lnTo>
                  <a:pt x="110" y="173"/>
                </a:lnTo>
                <a:lnTo>
                  <a:pt x="60" y="173"/>
                </a:lnTo>
                <a:lnTo>
                  <a:pt x="60" y="223"/>
                </a:lnTo>
                <a:lnTo>
                  <a:pt x="110" y="223"/>
                </a:lnTo>
                <a:close/>
                <a:moveTo>
                  <a:pt x="193" y="392"/>
                </a:moveTo>
                <a:lnTo>
                  <a:pt x="193" y="343"/>
                </a:lnTo>
                <a:lnTo>
                  <a:pt x="145" y="343"/>
                </a:lnTo>
                <a:lnTo>
                  <a:pt x="145" y="392"/>
                </a:lnTo>
                <a:lnTo>
                  <a:pt x="193" y="392"/>
                </a:lnTo>
                <a:close/>
                <a:moveTo>
                  <a:pt x="193" y="307"/>
                </a:moveTo>
                <a:lnTo>
                  <a:pt x="193" y="258"/>
                </a:lnTo>
                <a:lnTo>
                  <a:pt x="145" y="258"/>
                </a:lnTo>
                <a:lnTo>
                  <a:pt x="145" y="307"/>
                </a:lnTo>
                <a:lnTo>
                  <a:pt x="193" y="307"/>
                </a:lnTo>
                <a:close/>
                <a:moveTo>
                  <a:pt x="193" y="223"/>
                </a:moveTo>
                <a:lnTo>
                  <a:pt x="193" y="173"/>
                </a:lnTo>
                <a:lnTo>
                  <a:pt x="145" y="173"/>
                </a:lnTo>
                <a:lnTo>
                  <a:pt x="145" y="223"/>
                </a:lnTo>
                <a:lnTo>
                  <a:pt x="193" y="223"/>
                </a:lnTo>
                <a:close/>
                <a:moveTo>
                  <a:pt x="278" y="392"/>
                </a:moveTo>
                <a:lnTo>
                  <a:pt x="278" y="343"/>
                </a:lnTo>
                <a:lnTo>
                  <a:pt x="229" y="343"/>
                </a:lnTo>
                <a:lnTo>
                  <a:pt x="229" y="392"/>
                </a:lnTo>
                <a:lnTo>
                  <a:pt x="278" y="392"/>
                </a:lnTo>
                <a:close/>
                <a:moveTo>
                  <a:pt x="278" y="307"/>
                </a:moveTo>
                <a:lnTo>
                  <a:pt x="278" y="258"/>
                </a:lnTo>
                <a:lnTo>
                  <a:pt x="229" y="258"/>
                </a:lnTo>
                <a:lnTo>
                  <a:pt x="229" y="307"/>
                </a:lnTo>
                <a:lnTo>
                  <a:pt x="278" y="307"/>
                </a:lnTo>
                <a:close/>
                <a:moveTo>
                  <a:pt x="278" y="223"/>
                </a:moveTo>
                <a:lnTo>
                  <a:pt x="278" y="173"/>
                </a:lnTo>
                <a:lnTo>
                  <a:pt x="229" y="173"/>
                </a:lnTo>
                <a:lnTo>
                  <a:pt x="229" y="223"/>
                </a:lnTo>
                <a:lnTo>
                  <a:pt x="278" y="223"/>
                </a:lnTo>
                <a:close/>
                <a:moveTo>
                  <a:pt x="363" y="392"/>
                </a:moveTo>
                <a:lnTo>
                  <a:pt x="363" y="343"/>
                </a:lnTo>
                <a:lnTo>
                  <a:pt x="313" y="343"/>
                </a:lnTo>
                <a:lnTo>
                  <a:pt x="313" y="392"/>
                </a:lnTo>
                <a:lnTo>
                  <a:pt x="363" y="392"/>
                </a:lnTo>
                <a:close/>
                <a:moveTo>
                  <a:pt x="363" y="307"/>
                </a:moveTo>
                <a:lnTo>
                  <a:pt x="363" y="258"/>
                </a:lnTo>
                <a:lnTo>
                  <a:pt x="313" y="258"/>
                </a:lnTo>
                <a:lnTo>
                  <a:pt x="313" y="307"/>
                </a:lnTo>
                <a:lnTo>
                  <a:pt x="363" y="307"/>
                </a:lnTo>
                <a:close/>
                <a:moveTo>
                  <a:pt x="363" y="223"/>
                </a:moveTo>
                <a:lnTo>
                  <a:pt x="363" y="173"/>
                </a:lnTo>
                <a:lnTo>
                  <a:pt x="313" y="173"/>
                </a:lnTo>
                <a:lnTo>
                  <a:pt x="313" y="223"/>
                </a:lnTo>
                <a:lnTo>
                  <a:pt x="363" y="223"/>
                </a:lnTo>
                <a:close/>
                <a:moveTo>
                  <a:pt x="366" y="141"/>
                </a:moveTo>
                <a:lnTo>
                  <a:pt x="366" y="57"/>
                </a:lnTo>
                <a:lnTo>
                  <a:pt x="57" y="57"/>
                </a:lnTo>
                <a:lnTo>
                  <a:pt x="57" y="141"/>
                </a:lnTo>
                <a:lnTo>
                  <a:pt x="366" y="141"/>
                </a:lnTo>
                <a:close/>
              </a:path>
            </a:pathLst>
          </a:custGeom>
          <a:solidFill>
            <a:schemeClr val="tx1">
              <a:lumMod val="90000"/>
              <a:lumOff val="10000"/>
            </a:schemeClr>
          </a:solidFill>
          <a:ln>
            <a:noFill/>
          </a:ln>
          <a:effectLst/>
          <a:extLst/>
        </p:spPr>
        <p:txBody>
          <a:bodyPr wrap="none" anchor="ctr"/>
          <a:lstStyle/>
          <a:p>
            <a:endParaRPr lang="en-US"/>
          </a:p>
        </p:txBody>
      </p:sp>
      <p:sp>
        <p:nvSpPr>
          <p:cNvPr id="512" name="Freeform 516"/>
          <p:cNvSpPr>
            <a:spLocks noChangeArrowheads="1"/>
          </p:cNvSpPr>
          <p:nvPr/>
        </p:nvSpPr>
        <p:spPr bwMode="auto">
          <a:xfrm>
            <a:off x="3868410" y="2710491"/>
            <a:ext cx="11113" cy="12700"/>
          </a:xfrm>
          <a:custGeom>
            <a:avLst/>
            <a:gdLst>
              <a:gd name="T0" fmla="*/ 28 w 29"/>
              <a:gd name="T1" fmla="*/ 36 h 37"/>
              <a:gd name="T2" fmla="*/ 0 w 29"/>
              <a:gd name="T3" fmla="*/ 36 h 37"/>
              <a:gd name="T4" fmla="*/ 0 w 29"/>
              <a:gd name="T5" fmla="*/ 0 h 37"/>
              <a:gd name="T6" fmla="*/ 28 w 29"/>
              <a:gd name="T7" fmla="*/ 0 h 37"/>
              <a:gd name="T8" fmla="*/ 28 w 29"/>
              <a:gd name="T9" fmla="*/ 36 h 37"/>
            </a:gdLst>
            <a:ahLst/>
            <a:cxnLst>
              <a:cxn ang="0">
                <a:pos x="T0" y="T1"/>
              </a:cxn>
              <a:cxn ang="0">
                <a:pos x="T2" y="T3"/>
              </a:cxn>
              <a:cxn ang="0">
                <a:pos x="T4" y="T5"/>
              </a:cxn>
              <a:cxn ang="0">
                <a:pos x="T6" y="T7"/>
              </a:cxn>
              <a:cxn ang="0">
                <a:pos x="T8" y="T9"/>
              </a:cxn>
            </a:cxnLst>
            <a:rect l="0" t="0" r="r" b="b"/>
            <a:pathLst>
              <a:path w="29" h="37">
                <a:moveTo>
                  <a:pt x="28" y="36"/>
                </a:moveTo>
                <a:lnTo>
                  <a:pt x="0" y="36"/>
                </a:lnTo>
                <a:lnTo>
                  <a:pt x="0" y="0"/>
                </a:lnTo>
                <a:lnTo>
                  <a:pt x="28" y="0"/>
                </a:lnTo>
                <a:lnTo>
                  <a:pt x="28" y="36"/>
                </a:lnTo>
              </a:path>
            </a:pathLst>
          </a:custGeom>
          <a:solidFill>
            <a:schemeClr val="tx1">
              <a:lumMod val="90000"/>
              <a:lumOff val="10000"/>
            </a:schemeClr>
          </a:solidFill>
          <a:ln>
            <a:noFill/>
          </a:ln>
          <a:effectLst/>
          <a:extLst/>
        </p:spPr>
        <p:txBody>
          <a:bodyPr wrap="none" anchor="ctr"/>
          <a:lstStyle/>
          <a:p>
            <a:endParaRPr lang="en-US"/>
          </a:p>
        </p:txBody>
      </p:sp>
      <p:sp>
        <p:nvSpPr>
          <p:cNvPr id="513" name="Freeform 517"/>
          <p:cNvSpPr>
            <a:spLocks noChangeArrowheads="1"/>
          </p:cNvSpPr>
          <p:nvPr/>
        </p:nvSpPr>
        <p:spPr bwMode="auto">
          <a:xfrm>
            <a:off x="5794048" y="3612191"/>
            <a:ext cx="41275" cy="101600"/>
          </a:xfrm>
          <a:custGeom>
            <a:avLst/>
            <a:gdLst>
              <a:gd name="T0" fmla="*/ 113 w 114"/>
              <a:gd name="T1" fmla="*/ 226 h 283"/>
              <a:gd name="T2" fmla="*/ 57 w 114"/>
              <a:gd name="T3" fmla="*/ 282 h 283"/>
              <a:gd name="T4" fmla="*/ 57 w 114"/>
              <a:gd name="T5" fmla="*/ 282 h 283"/>
              <a:gd name="T6" fmla="*/ 0 w 114"/>
              <a:gd name="T7" fmla="*/ 226 h 283"/>
              <a:gd name="T8" fmla="*/ 0 w 114"/>
              <a:gd name="T9" fmla="*/ 56 h 283"/>
              <a:gd name="T10" fmla="*/ 57 w 114"/>
              <a:gd name="T11" fmla="*/ 0 h 283"/>
              <a:gd name="T12" fmla="*/ 57 w 114"/>
              <a:gd name="T13" fmla="*/ 0 h 283"/>
              <a:gd name="T14" fmla="*/ 113 w 114"/>
              <a:gd name="T15" fmla="*/ 56 h 283"/>
              <a:gd name="T16" fmla="*/ 113 w 114"/>
              <a:gd name="T17" fmla="*/ 2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83">
                <a:moveTo>
                  <a:pt x="113" y="226"/>
                </a:moveTo>
                <a:cubicBezTo>
                  <a:pt x="113" y="257"/>
                  <a:pt x="88" y="282"/>
                  <a:pt x="57" y="282"/>
                </a:cubicBezTo>
                <a:lnTo>
                  <a:pt x="57" y="282"/>
                </a:lnTo>
                <a:cubicBezTo>
                  <a:pt x="26" y="282"/>
                  <a:pt x="0" y="257"/>
                  <a:pt x="0" y="226"/>
                </a:cubicBezTo>
                <a:lnTo>
                  <a:pt x="0" y="56"/>
                </a:lnTo>
                <a:cubicBezTo>
                  <a:pt x="0" y="25"/>
                  <a:pt x="26" y="0"/>
                  <a:pt x="57" y="0"/>
                </a:cubicBezTo>
                <a:lnTo>
                  <a:pt x="57" y="0"/>
                </a:lnTo>
                <a:cubicBezTo>
                  <a:pt x="88" y="0"/>
                  <a:pt x="113" y="25"/>
                  <a:pt x="113" y="56"/>
                </a:cubicBezTo>
                <a:lnTo>
                  <a:pt x="113" y="226"/>
                </a:lnTo>
              </a:path>
            </a:pathLst>
          </a:custGeom>
          <a:solidFill>
            <a:schemeClr val="tx1">
              <a:lumMod val="90000"/>
              <a:lumOff val="10000"/>
            </a:schemeClr>
          </a:solidFill>
          <a:ln>
            <a:noFill/>
          </a:ln>
          <a:effectLst/>
          <a:extLst/>
        </p:spPr>
        <p:txBody>
          <a:bodyPr wrap="none" anchor="ctr"/>
          <a:lstStyle/>
          <a:p>
            <a:endParaRPr lang="en-US"/>
          </a:p>
        </p:txBody>
      </p:sp>
      <p:sp>
        <p:nvSpPr>
          <p:cNvPr id="514" name="Freeform 518"/>
          <p:cNvSpPr>
            <a:spLocks noChangeArrowheads="1"/>
          </p:cNvSpPr>
          <p:nvPr/>
        </p:nvSpPr>
        <p:spPr bwMode="auto">
          <a:xfrm>
            <a:off x="5763885" y="3672516"/>
            <a:ext cx="101600" cy="101600"/>
          </a:xfrm>
          <a:custGeom>
            <a:avLst/>
            <a:gdLst>
              <a:gd name="T0" fmla="*/ 282 w 283"/>
              <a:gd name="T1" fmla="*/ 57 h 284"/>
              <a:gd name="T2" fmla="*/ 169 w 283"/>
              <a:gd name="T3" fmla="*/ 195 h 284"/>
              <a:gd name="T4" fmla="*/ 169 w 283"/>
              <a:gd name="T5" fmla="*/ 226 h 284"/>
              <a:gd name="T6" fmla="*/ 254 w 283"/>
              <a:gd name="T7" fmla="*/ 254 h 284"/>
              <a:gd name="T8" fmla="*/ 254 w 283"/>
              <a:gd name="T9" fmla="*/ 283 h 284"/>
              <a:gd name="T10" fmla="*/ 28 w 283"/>
              <a:gd name="T11" fmla="*/ 283 h 284"/>
              <a:gd name="T12" fmla="*/ 28 w 283"/>
              <a:gd name="T13" fmla="*/ 254 h 284"/>
              <a:gd name="T14" fmla="*/ 113 w 283"/>
              <a:gd name="T15" fmla="*/ 226 h 284"/>
              <a:gd name="T16" fmla="*/ 113 w 283"/>
              <a:gd name="T17" fmla="*/ 195 h 284"/>
              <a:gd name="T18" fmla="*/ 0 w 283"/>
              <a:gd name="T19" fmla="*/ 57 h 284"/>
              <a:gd name="T20" fmla="*/ 0 w 283"/>
              <a:gd name="T21" fmla="*/ 0 h 284"/>
              <a:gd name="T22" fmla="*/ 28 w 283"/>
              <a:gd name="T23" fmla="*/ 0 h 284"/>
              <a:gd name="T24" fmla="*/ 28 w 283"/>
              <a:gd name="T25" fmla="*/ 57 h 284"/>
              <a:gd name="T26" fmla="*/ 141 w 283"/>
              <a:gd name="T27" fmla="*/ 170 h 284"/>
              <a:gd name="T28" fmla="*/ 254 w 283"/>
              <a:gd name="T29" fmla="*/ 57 h 284"/>
              <a:gd name="T30" fmla="*/ 254 w 283"/>
              <a:gd name="T31" fmla="*/ 0 h 284"/>
              <a:gd name="T32" fmla="*/ 282 w 283"/>
              <a:gd name="T33" fmla="*/ 0 h 284"/>
              <a:gd name="T34" fmla="*/ 282 w 283"/>
              <a:gd name="T35" fmla="*/ 5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 h="284">
                <a:moveTo>
                  <a:pt x="282" y="57"/>
                </a:moveTo>
                <a:cubicBezTo>
                  <a:pt x="282" y="125"/>
                  <a:pt x="234" y="182"/>
                  <a:pt x="169" y="195"/>
                </a:cubicBezTo>
                <a:lnTo>
                  <a:pt x="169" y="226"/>
                </a:lnTo>
                <a:lnTo>
                  <a:pt x="254" y="254"/>
                </a:lnTo>
                <a:lnTo>
                  <a:pt x="254" y="283"/>
                </a:lnTo>
                <a:lnTo>
                  <a:pt x="28" y="283"/>
                </a:lnTo>
                <a:lnTo>
                  <a:pt x="28" y="254"/>
                </a:lnTo>
                <a:lnTo>
                  <a:pt x="113" y="226"/>
                </a:lnTo>
                <a:lnTo>
                  <a:pt x="113" y="195"/>
                </a:lnTo>
                <a:cubicBezTo>
                  <a:pt x="48" y="182"/>
                  <a:pt x="0" y="125"/>
                  <a:pt x="0" y="57"/>
                </a:cubicBezTo>
                <a:lnTo>
                  <a:pt x="0" y="0"/>
                </a:lnTo>
                <a:lnTo>
                  <a:pt x="28" y="0"/>
                </a:lnTo>
                <a:lnTo>
                  <a:pt x="28" y="57"/>
                </a:lnTo>
                <a:cubicBezTo>
                  <a:pt x="28" y="119"/>
                  <a:pt x="79" y="170"/>
                  <a:pt x="141" y="170"/>
                </a:cubicBezTo>
                <a:cubicBezTo>
                  <a:pt x="203" y="170"/>
                  <a:pt x="254" y="119"/>
                  <a:pt x="254" y="57"/>
                </a:cubicBezTo>
                <a:lnTo>
                  <a:pt x="254" y="0"/>
                </a:lnTo>
                <a:lnTo>
                  <a:pt x="282" y="0"/>
                </a:lnTo>
                <a:lnTo>
                  <a:pt x="282" y="57"/>
                </a:lnTo>
              </a:path>
            </a:pathLst>
          </a:custGeom>
          <a:solidFill>
            <a:schemeClr val="tx1">
              <a:lumMod val="90000"/>
              <a:lumOff val="10000"/>
            </a:schemeClr>
          </a:solidFill>
          <a:ln>
            <a:noFill/>
          </a:ln>
          <a:effectLst/>
          <a:extLst/>
        </p:spPr>
        <p:txBody>
          <a:bodyPr wrap="none" anchor="ctr"/>
          <a:lstStyle/>
          <a:p>
            <a:endParaRPr lang="en-US"/>
          </a:p>
        </p:txBody>
      </p:sp>
      <p:sp>
        <p:nvSpPr>
          <p:cNvPr id="515" name="Freeform 519"/>
          <p:cNvSpPr>
            <a:spLocks noChangeArrowheads="1"/>
          </p:cNvSpPr>
          <p:nvPr/>
        </p:nvSpPr>
        <p:spPr bwMode="auto">
          <a:xfrm>
            <a:off x="7989824" y="2994653"/>
            <a:ext cx="146050" cy="146050"/>
          </a:xfrm>
          <a:custGeom>
            <a:avLst/>
            <a:gdLst>
              <a:gd name="T0" fmla="*/ 361 w 405"/>
              <a:gd name="T1" fmla="*/ 42 h 406"/>
              <a:gd name="T2" fmla="*/ 361 w 405"/>
              <a:gd name="T3" fmla="*/ 196 h 406"/>
              <a:gd name="T4" fmla="*/ 248 w 405"/>
              <a:gd name="T5" fmla="*/ 221 h 406"/>
              <a:gd name="T6" fmla="*/ 218 w 405"/>
              <a:gd name="T7" fmla="*/ 251 h 406"/>
              <a:gd name="T8" fmla="*/ 240 w 405"/>
              <a:gd name="T9" fmla="*/ 273 h 406"/>
              <a:gd name="T10" fmla="*/ 195 w 405"/>
              <a:gd name="T11" fmla="*/ 317 h 406"/>
              <a:gd name="T12" fmla="*/ 172 w 405"/>
              <a:gd name="T13" fmla="*/ 295 h 406"/>
              <a:gd name="T14" fmla="*/ 148 w 405"/>
              <a:gd name="T15" fmla="*/ 317 h 406"/>
              <a:gd name="T16" fmla="*/ 148 w 405"/>
              <a:gd name="T17" fmla="*/ 361 h 406"/>
              <a:gd name="T18" fmla="*/ 85 w 405"/>
              <a:gd name="T19" fmla="*/ 383 h 406"/>
              <a:gd name="T20" fmla="*/ 66 w 405"/>
              <a:gd name="T21" fmla="*/ 405 h 406"/>
              <a:gd name="T22" fmla="*/ 0 w 405"/>
              <a:gd name="T23" fmla="*/ 383 h 406"/>
              <a:gd name="T24" fmla="*/ 22 w 405"/>
              <a:gd name="T25" fmla="*/ 317 h 406"/>
              <a:gd name="T26" fmla="*/ 182 w 405"/>
              <a:gd name="T27" fmla="*/ 155 h 406"/>
              <a:gd name="T28" fmla="*/ 208 w 405"/>
              <a:gd name="T29" fmla="*/ 42 h 406"/>
              <a:gd name="T30" fmla="*/ 361 w 405"/>
              <a:gd name="T31" fmla="*/ 42 h 406"/>
              <a:gd name="T32" fmla="*/ 320 w 405"/>
              <a:gd name="T33" fmla="*/ 111 h 406"/>
              <a:gd name="T34" fmla="*/ 320 w 405"/>
              <a:gd name="T35" fmla="*/ 83 h 406"/>
              <a:gd name="T36" fmla="*/ 293 w 405"/>
              <a:gd name="T37" fmla="*/ 83 h 406"/>
              <a:gd name="T38" fmla="*/ 293 w 405"/>
              <a:gd name="T39" fmla="*/ 111 h 406"/>
              <a:gd name="T40" fmla="*/ 320 w 405"/>
              <a:gd name="T41" fmla="*/ 11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5" h="406">
                <a:moveTo>
                  <a:pt x="361" y="42"/>
                </a:moveTo>
                <a:cubicBezTo>
                  <a:pt x="404" y="85"/>
                  <a:pt x="404" y="154"/>
                  <a:pt x="361" y="196"/>
                </a:cubicBezTo>
                <a:cubicBezTo>
                  <a:pt x="331" y="227"/>
                  <a:pt x="286" y="235"/>
                  <a:pt x="248" y="221"/>
                </a:cubicBezTo>
                <a:lnTo>
                  <a:pt x="218" y="251"/>
                </a:lnTo>
                <a:lnTo>
                  <a:pt x="240" y="273"/>
                </a:lnTo>
                <a:lnTo>
                  <a:pt x="195" y="317"/>
                </a:lnTo>
                <a:lnTo>
                  <a:pt x="172" y="295"/>
                </a:lnTo>
                <a:lnTo>
                  <a:pt x="148" y="317"/>
                </a:lnTo>
                <a:lnTo>
                  <a:pt x="148" y="361"/>
                </a:lnTo>
                <a:lnTo>
                  <a:pt x="85" y="383"/>
                </a:lnTo>
                <a:lnTo>
                  <a:pt x="66" y="405"/>
                </a:lnTo>
                <a:lnTo>
                  <a:pt x="0" y="383"/>
                </a:lnTo>
                <a:lnTo>
                  <a:pt x="22" y="317"/>
                </a:lnTo>
                <a:lnTo>
                  <a:pt x="182" y="155"/>
                </a:lnTo>
                <a:cubicBezTo>
                  <a:pt x="169" y="117"/>
                  <a:pt x="177" y="73"/>
                  <a:pt x="208" y="42"/>
                </a:cubicBezTo>
                <a:cubicBezTo>
                  <a:pt x="250" y="0"/>
                  <a:pt x="319" y="0"/>
                  <a:pt x="361" y="42"/>
                </a:cubicBezTo>
                <a:close/>
                <a:moveTo>
                  <a:pt x="320" y="111"/>
                </a:moveTo>
                <a:cubicBezTo>
                  <a:pt x="328" y="103"/>
                  <a:pt x="328" y="91"/>
                  <a:pt x="320" y="83"/>
                </a:cubicBezTo>
                <a:cubicBezTo>
                  <a:pt x="313" y="76"/>
                  <a:pt x="300" y="76"/>
                  <a:pt x="293" y="83"/>
                </a:cubicBezTo>
                <a:cubicBezTo>
                  <a:pt x="285" y="91"/>
                  <a:pt x="286" y="103"/>
                  <a:pt x="293" y="111"/>
                </a:cubicBezTo>
                <a:cubicBezTo>
                  <a:pt x="301" y="118"/>
                  <a:pt x="313" y="118"/>
                  <a:pt x="320" y="111"/>
                </a:cubicBezTo>
                <a:close/>
              </a:path>
            </a:pathLst>
          </a:custGeom>
          <a:solidFill>
            <a:schemeClr val="tx1">
              <a:lumMod val="90000"/>
              <a:lumOff val="10000"/>
            </a:schemeClr>
          </a:solidFill>
          <a:ln>
            <a:noFill/>
          </a:ln>
          <a:effectLst/>
          <a:extLst/>
        </p:spPr>
        <p:txBody>
          <a:bodyPr wrap="none" anchor="ctr"/>
          <a:lstStyle/>
          <a:p>
            <a:endParaRPr lang="en-US"/>
          </a:p>
        </p:txBody>
      </p:sp>
      <p:sp>
        <p:nvSpPr>
          <p:cNvPr id="516" name="Freeform 520"/>
          <p:cNvSpPr>
            <a:spLocks noChangeArrowheads="1"/>
          </p:cNvSpPr>
          <p:nvPr/>
        </p:nvSpPr>
        <p:spPr bwMode="auto">
          <a:xfrm>
            <a:off x="4422448" y="2655722"/>
            <a:ext cx="120650" cy="153988"/>
          </a:xfrm>
          <a:custGeom>
            <a:avLst/>
            <a:gdLst>
              <a:gd name="T0" fmla="*/ 308 w 333"/>
              <a:gd name="T1" fmla="*/ 284 h 428"/>
              <a:gd name="T2" fmla="*/ 308 w 333"/>
              <a:gd name="T3" fmla="*/ 320 h 428"/>
              <a:gd name="T4" fmla="*/ 309 w 333"/>
              <a:gd name="T5" fmla="*/ 329 h 428"/>
              <a:gd name="T6" fmla="*/ 307 w 333"/>
              <a:gd name="T7" fmla="*/ 327 h 428"/>
              <a:gd name="T8" fmla="*/ 165 w 333"/>
              <a:gd name="T9" fmla="*/ 427 h 428"/>
              <a:gd name="T10" fmla="*/ 0 w 333"/>
              <a:gd name="T11" fmla="*/ 267 h 428"/>
              <a:gd name="T12" fmla="*/ 197 w 333"/>
              <a:gd name="T13" fmla="*/ 0 h 428"/>
              <a:gd name="T14" fmla="*/ 199 w 333"/>
              <a:gd name="T15" fmla="*/ 98 h 428"/>
              <a:gd name="T16" fmla="*/ 257 w 333"/>
              <a:gd name="T17" fmla="*/ 64 h 428"/>
              <a:gd name="T18" fmla="*/ 238 w 333"/>
              <a:gd name="T19" fmla="*/ 164 h 428"/>
              <a:gd name="T20" fmla="*/ 241 w 333"/>
              <a:gd name="T21" fmla="*/ 169 h 428"/>
              <a:gd name="T22" fmla="*/ 332 w 333"/>
              <a:gd name="T23" fmla="*/ 141 h 428"/>
              <a:gd name="T24" fmla="*/ 305 w 333"/>
              <a:gd name="T25" fmla="*/ 269 h 428"/>
              <a:gd name="T26" fmla="*/ 308 w 333"/>
              <a:gd name="T27" fmla="*/ 284 h 428"/>
              <a:gd name="T28" fmla="*/ 234 w 333"/>
              <a:gd name="T29" fmla="*/ 355 h 428"/>
              <a:gd name="T30" fmla="*/ 247 w 333"/>
              <a:gd name="T31" fmla="*/ 234 h 428"/>
              <a:gd name="T32" fmla="*/ 189 w 333"/>
              <a:gd name="T33" fmla="*/ 326 h 428"/>
              <a:gd name="T34" fmla="*/ 168 w 333"/>
              <a:gd name="T35" fmla="*/ 226 h 428"/>
              <a:gd name="T36" fmla="*/ 124 w 333"/>
              <a:gd name="T37" fmla="*/ 326 h 428"/>
              <a:gd name="T38" fmla="*/ 79 w 333"/>
              <a:gd name="T39" fmla="*/ 251 h 428"/>
              <a:gd name="T40" fmla="*/ 72 w 333"/>
              <a:gd name="T41" fmla="*/ 345 h 428"/>
              <a:gd name="T42" fmla="*/ 158 w 333"/>
              <a:gd name="T43" fmla="*/ 378 h 428"/>
              <a:gd name="T44" fmla="*/ 234 w 333"/>
              <a:gd name="T45" fmla="*/ 35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428">
                <a:moveTo>
                  <a:pt x="308" y="284"/>
                </a:moveTo>
                <a:cubicBezTo>
                  <a:pt x="309" y="297"/>
                  <a:pt x="309" y="309"/>
                  <a:pt x="308" y="320"/>
                </a:cubicBezTo>
                <a:cubicBezTo>
                  <a:pt x="308" y="323"/>
                  <a:pt x="309" y="326"/>
                  <a:pt x="309" y="329"/>
                </a:cubicBezTo>
                <a:lnTo>
                  <a:pt x="307" y="327"/>
                </a:lnTo>
                <a:cubicBezTo>
                  <a:pt x="299" y="393"/>
                  <a:pt x="254" y="427"/>
                  <a:pt x="165" y="427"/>
                </a:cubicBezTo>
                <a:cubicBezTo>
                  <a:pt x="15" y="427"/>
                  <a:pt x="0" y="329"/>
                  <a:pt x="0" y="267"/>
                </a:cubicBezTo>
                <a:cubicBezTo>
                  <a:pt x="0" y="188"/>
                  <a:pt x="73" y="88"/>
                  <a:pt x="197" y="0"/>
                </a:cubicBezTo>
                <a:cubicBezTo>
                  <a:pt x="181" y="33"/>
                  <a:pt x="186" y="66"/>
                  <a:pt x="199" y="98"/>
                </a:cubicBezTo>
                <a:cubicBezTo>
                  <a:pt x="225" y="78"/>
                  <a:pt x="251" y="67"/>
                  <a:pt x="257" y="64"/>
                </a:cubicBezTo>
                <a:cubicBezTo>
                  <a:pt x="247" y="91"/>
                  <a:pt x="240" y="128"/>
                  <a:pt x="238" y="164"/>
                </a:cubicBezTo>
                <a:cubicBezTo>
                  <a:pt x="239" y="166"/>
                  <a:pt x="240" y="167"/>
                  <a:pt x="241" y="169"/>
                </a:cubicBezTo>
                <a:cubicBezTo>
                  <a:pt x="290" y="142"/>
                  <a:pt x="332" y="141"/>
                  <a:pt x="332" y="141"/>
                </a:cubicBezTo>
                <a:cubicBezTo>
                  <a:pt x="332" y="141"/>
                  <a:pt x="304" y="178"/>
                  <a:pt x="305" y="269"/>
                </a:cubicBezTo>
                <a:cubicBezTo>
                  <a:pt x="307" y="274"/>
                  <a:pt x="308" y="279"/>
                  <a:pt x="308" y="284"/>
                </a:cubicBezTo>
                <a:close/>
                <a:moveTo>
                  <a:pt x="234" y="355"/>
                </a:moveTo>
                <a:cubicBezTo>
                  <a:pt x="263" y="306"/>
                  <a:pt x="260" y="290"/>
                  <a:pt x="247" y="234"/>
                </a:cubicBezTo>
                <a:cubicBezTo>
                  <a:pt x="223" y="306"/>
                  <a:pt x="189" y="326"/>
                  <a:pt x="189" y="326"/>
                </a:cubicBezTo>
                <a:cubicBezTo>
                  <a:pt x="189" y="326"/>
                  <a:pt x="168" y="278"/>
                  <a:pt x="168" y="226"/>
                </a:cubicBezTo>
                <a:cubicBezTo>
                  <a:pt x="148" y="246"/>
                  <a:pt x="94" y="290"/>
                  <a:pt x="124" y="326"/>
                </a:cubicBezTo>
                <a:cubicBezTo>
                  <a:pt x="64" y="295"/>
                  <a:pt x="76" y="256"/>
                  <a:pt x="79" y="251"/>
                </a:cubicBezTo>
                <a:cubicBezTo>
                  <a:pt x="81" y="247"/>
                  <a:pt x="40" y="285"/>
                  <a:pt x="72" y="345"/>
                </a:cubicBezTo>
                <a:cubicBezTo>
                  <a:pt x="84" y="367"/>
                  <a:pt x="95" y="380"/>
                  <a:pt x="158" y="378"/>
                </a:cubicBezTo>
                <a:cubicBezTo>
                  <a:pt x="220" y="377"/>
                  <a:pt x="225" y="372"/>
                  <a:pt x="234" y="355"/>
                </a:cubicBezTo>
                <a:close/>
              </a:path>
            </a:pathLst>
          </a:custGeom>
          <a:solidFill>
            <a:schemeClr val="tx1">
              <a:lumMod val="90000"/>
              <a:lumOff val="10000"/>
            </a:schemeClr>
          </a:solidFill>
          <a:ln>
            <a:noFill/>
          </a:ln>
          <a:effectLst/>
          <a:extLst/>
        </p:spPr>
        <p:txBody>
          <a:bodyPr wrap="none" anchor="ctr"/>
          <a:lstStyle/>
          <a:p>
            <a:endParaRPr lang="en-US"/>
          </a:p>
        </p:txBody>
      </p:sp>
      <p:sp>
        <p:nvSpPr>
          <p:cNvPr id="517" name="Freeform 521"/>
          <p:cNvSpPr>
            <a:spLocks noChangeArrowheads="1"/>
          </p:cNvSpPr>
          <p:nvPr/>
        </p:nvSpPr>
        <p:spPr bwMode="auto">
          <a:xfrm>
            <a:off x="1207760" y="3656641"/>
            <a:ext cx="112713" cy="163512"/>
          </a:xfrm>
          <a:custGeom>
            <a:avLst/>
            <a:gdLst>
              <a:gd name="T0" fmla="*/ 254 w 311"/>
              <a:gd name="T1" fmla="*/ 0 h 452"/>
              <a:gd name="T2" fmla="*/ 310 w 311"/>
              <a:gd name="T3" fmla="*/ 56 h 452"/>
              <a:gd name="T4" fmla="*/ 310 w 311"/>
              <a:gd name="T5" fmla="*/ 395 h 452"/>
              <a:gd name="T6" fmla="*/ 254 w 311"/>
              <a:gd name="T7" fmla="*/ 451 h 452"/>
              <a:gd name="T8" fmla="*/ 56 w 311"/>
              <a:gd name="T9" fmla="*/ 451 h 452"/>
              <a:gd name="T10" fmla="*/ 0 w 311"/>
              <a:gd name="T11" fmla="*/ 395 h 452"/>
              <a:gd name="T12" fmla="*/ 0 w 311"/>
              <a:gd name="T13" fmla="*/ 56 h 452"/>
              <a:gd name="T14" fmla="*/ 56 w 311"/>
              <a:gd name="T15" fmla="*/ 0 h 452"/>
              <a:gd name="T16" fmla="*/ 254 w 311"/>
              <a:gd name="T17" fmla="*/ 0 h 452"/>
              <a:gd name="T18" fmla="*/ 113 w 311"/>
              <a:gd name="T19" fmla="*/ 28 h 452"/>
              <a:gd name="T20" fmla="*/ 99 w 311"/>
              <a:gd name="T21" fmla="*/ 42 h 452"/>
              <a:gd name="T22" fmla="*/ 113 w 311"/>
              <a:gd name="T23" fmla="*/ 56 h 452"/>
              <a:gd name="T24" fmla="*/ 198 w 311"/>
              <a:gd name="T25" fmla="*/ 56 h 452"/>
              <a:gd name="T26" fmla="*/ 212 w 311"/>
              <a:gd name="T27" fmla="*/ 42 h 452"/>
              <a:gd name="T28" fmla="*/ 198 w 311"/>
              <a:gd name="T29" fmla="*/ 28 h 452"/>
              <a:gd name="T30" fmla="*/ 113 w 311"/>
              <a:gd name="T31" fmla="*/ 28 h 452"/>
              <a:gd name="T32" fmla="*/ 155 w 311"/>
              <a:gd name="T33" fmla="*/ 431 h 452"/>
              <a:gd name="T34" fmla="*/ 177 w 311"/>
              <a:gd name="T35" fmla="*/ 409 h 452"/>
              <a:gd name="T36" fmla="*/ 155 w 311"/>
              <a:gd name="T37" fmla="*/ 387 h 452"/>
              <a:gd name="T38" fmla="*/ 133 w 311"/>
              <a:gd name="T39" fmla="*/ 409 h 452"/>
              <a:gd name="T40" fmla="*/ 155 w 311"/>
              <a:gd name="T41" fmla="*/ 431 h 452"/>
              <a:gd name="T42" fmla="*/ 254 w 311"/>
              <a:gd name="T43" fmla="*/ 366 h 452"/>
              <a:gd name="T44" fmla="*/ 254 w 311"/>
              <a:gd name="T45" fmla="*/ 84 h 452"/>
              <a:gd name="T46" fmla="*/ 56 w 311"/>
              <a:gd name="T47" fmla="*/ 84 h 452"/>
              <a:gd name="T48" fmla="*/ 56 w 311"/>
              <a:gd name="T49" fmla="*/ 366 h 452"/>
              <a:gd name="T50" fmla="*/ 254 w 311"/>
              <a:gd name="T51" fmla="*/ 36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452">
                <a:moveTo>
                  <a:pt x="254" y="0"/>
                </a:moveTo>
                <a:cubicBezTo>
                  <a:pt x="285" y="0"/>
                  <a:pt x="310" y="25"/>
                  <a:pt x="310" y="56"/>
                </a:cubicBezTo>
                <a:lnTo>
                  <a:pt x="310" y="395"/>
                </a:lnTo>
                <a:cubicBezTo>
                  <a:pt x="310" y="426"/>
                  <a:pt x="285" y="451"/>
                  <a:pt x="254" y="451"/>
                </a:cubicBezTo>
                <a:lnTo>
                  <a:pt x="56" y="451"/>
                </a:lnTo>
                <a:cubicBezTo>
                  <a:pt x="25" y="451"/>
                  <a:pt x="0" y="426"/>
                  <a:pt x="0" y="395"/>
                </a:cubicBezTo>
                <a:lnTo>
                  <a:pt x="0" y="56"/>
                </a:lnTo>
                <a:cubicBezTo>
                  <a:pt x="0" y="25"/>
                  <a:pt x="25" y="0"/>
                  <a:pt x="56" y="0"/>
                </a:cubicBezTo>
                <a:lnTo>
                  <a:pt x="254" y="0"/>
                </a:lnTo>
                <a:close/>
                <a:moveTo>
                  <a:pt x="113" y="28"/>
                </a:moveTo>
                <a:cubicBezTo>
                  <a:pt x="105" y="28"/>
                  <a:pt x="99" y="34"/>
                  <a:pt x="99" y="42"/>
                </a:cubicBezTo>
                <a:cubicBezTo>
                  <a:pt x="99" y="50"/>
                  <a:pt x="105" y="56"/>
                  <a:pt x="113" y="56"/>
                </a:cubicBezTo>
                <a:lnTo>
                  <a:pt x="198" y="56"/>
                </a:lnTo>
                <a:cubicBezTo>
                  <a:pt x="205" y="56"/>
                  <a:pt x="212" y="50"/>
                  <a:pt x="212" y="42"/>
                </a:cubicBezTo>
                <a:cubicBezTo>
                  <a:pt x="212" y="34"/>
                  <a:pt x="205" y="28"/>
                  <a:pt x="198" y="28"/>
                </a:cubicBezTo>
                <a:lnTo>
                  <a:pt x="113" y="28"/>
                </a:lnTo>
                <a:close/>
                <a:moveTo>
                  <a:pt x="155" y="431"/>
                </a:moveTo>
                <a:cubicBezTo>
                  <a:pt x="167" y="431"/>
                  <a:pt x="177" y="421"/>
                  <a:pt x="177" y="409"/>
                </a:cubicBezTo>
                <a:cubicBezTo>
                  <a:pt x="177" y="397"/>
                  <a:pt x="167" y="387"/>
                  <a:pt x="155" y="387"/>
                </a:cubicBezTo>
                <a:cubicBezTo>
                  <a:pt x="143" y="387"/>
                  <a:pt x="133" y="397"/>
                  <a:pt x="133" y="409"/>
                </a:cubicBezTo>
                <a:cubicBezTo>
                  <a:pt x="133" y="421"/>
                  <a:pt x="143" y="431"/>
                  <a:pt x="155" y="431"/>
                </a:cubicBezTo>
                <a:close/>
                <a:moveTo>
                  <a:pt x="254" y="366"/>
                </a:moveTo>
                <a:lnTo>
                  <a:pt x="254" y="84"/>
                </a:lnTo>
                <a:lnTo>
                  <a:pt x="56" y="84"/>
                </a:lnTo>
                <a:lnTo>
                  <a:pt x="56" y="366"/>
                </a:lnTo>
                <a:lnTo>
                  <a:pt x="254" y="366"/>
                </a:lnTo>
                <a:close/>
              </a:path>
            </a:pathLst>
          </a:custGeom>
          <a:solidFill>
            <a:schemeClr val="tx1">
              <a:lumMod val="90000"/>
              <a:lumOff val="10000"/>
            </a:schemeClr>
          </a:solidFill>
          <a:ln>
            <a:noFill/>
          </a:ln>
          <a:effectLst/>
          <a:extLst/>
        </p:spPr>
        <p:txBody>
          <a:bodyPr wrap="none" anchor="ctr"/>
          <a:lstStyle/>
          <a:p>
            <a:endParaRPr lang="en-US"/>
          </a:p>
        </p:txBody>
      </p:sp>
      <p:sp>
        <p:nvSpPr>
          <p:cNvPr id="518" name="Freeform 522"/>
          <p:cNvSpPr>
            <a:spLocks noChangeArrowheads="1"/>
          </p:cNvSpPr>
          <p:nvPr/>
        </p:nvSpPr>
        <p:spPr bwMode="auto">
          <a:xfrm>
            <a:off x="1861810" y="3656641"/>
            <a:ext cx="101600" cy="163512"/>
          </a:xfrm>
          <a:custGeom>
            <a:avLst/>
            <a:gdLst>
              <a:gd name="T0" fmla="*/ 226 w 283"/>
              <a:gd name="T1" fmla="*/ 0 h 452"/>
              <a:gd name="T2" fmla="*/ 282 w 283"/>
              <a:gd name="T3" fmla="*/ 56 h 452"/>
              <a:gd name="T4" fmla="*/ 282 w 283"/>
              <a:gd name="T5" fmla="*/ 395 h 452"/>
              <a:gd name="T6" fmla="*/ 226 w 283"/>
              <a:gd name="T7" fmla="*/ 451 h 452"/>
              <a:gd name="T8" fmla="*/ 57 w 283"/>
              <a:gd name="T9" fmla="*/ 451 h 452"/>
              <a:gd name="T10" fmla="*/ 0 w 283"/>
              <a:gd name="T11" fmla="*/ 395 h 452"/>
              <a:gd name="T12" fmla="*/ 0 w 283"/>
              <a:gd name="T13" fmla="*/ 56 h 452"/>
              <a:gd name="T14" fmla="*/ 57 w 283"/>
              <a:gd name="T15" fmla="*/ 0 h 452"/>
              <a:gd name="T16" fmla="*/ 226 w 283"/>
              <a:gd name="T17" fmla="*/ 0 h 452"/>
              <a:gd name="T18" fmla="*/ 141 w 283"/>
              <a:gd name="T19" fmla="*/ 391 h 452"/>
              <a:gd name="T20" fmla="*/ 222 w 283"/>
              <a:gd name="T21" fmla="*/ 310 h 452"/>
              <a:gd name="T22" fmla="*/ 141 w 283"/>
              <a:gd name="T23" fmla="*/ 229 h 452"/>
              <a:gd name="T24" fmla="*/ 60 w 283"/>
              <a:gd name="T25" fmla="*/ 310 h 452"/>
              <a:gd name="T26" fmla="*/ 141 w 283"/>
              <a:gd name="T27" fmla="*/ 391 h 452"/>
              <a:gd name="T28" fmla="*/ 226 w 283"/>
              <a:gd name="T29" fmla="*/ 197 h 452"/>
              <a:gd name="T30" fmla="*/ 226 w 283"/>
              <a:gd name="T31" fmla="*/ 56 h 452"/>
              <a:gd name="T32" fmla="*/ 57 w 283"/>
              <a:gd name="T33" fmla="*/ 56 h 452"/>
              <a:gd name="T34" fmla="*/ 57 w 283"/>
              <a:gd name="T35" fmla="*/ 197 h 452"/>
              <a:gd name="T36" fmla="*/ 226 w 283"/>
              <a:gd name="T37" fmla="*/ 19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452">
                <a:moveTo>
                  <a:pt x="226" y="0"/>
                </a:moveTo>
                <a:cubicBezTo>
                  <a:pt x="257" y="0"/>
                  <a:pt x="282" y="25"/>
                  <a:pt x="282" y="56"/>
                </a:cubicBezTo>
                <a:lnTo>
                  <a:pt x="282" y="395"/>
                </a:lnTo>
                <a:cubicBezTo>
                  <a:pt x="282" y="426"/>
                  <a:pt x="257" y="451"/>
                  <a:pt x="226" y="451"/>
                </a:cubicBezTo>
                <a:lnTo>
                  <a:pt x="57" y="451"/>
                </a:lnTo>
                <a:cubicBezTo>
                  <a:pt x="26" y="451"/>
                  <a:pt x="0" y="426"/>
                  <a:pt x="0" y="395"/>
                </a:cubicBezTo>
                <a:lnTo>
                  <a:pt x="0" y="56"/>
                </a:lnTo>
                <a:cubicBezTo>
                  <a:pt x="0" y="25"/>
                  <a:pt x="26" y="0"/>
                  <a:pt x="57" y="0"/>
                </a:cubicBezTo>
                <a:lnTo>
                  <a:pt x="226" y="0"/>
                </a:lnTo>
                <a:close/>
                <a:moveTo>
                  <a:pt x="141" y="391"/>
                </a:moveTo>
                <a:cubicBezTo>
                  <a:pt x="186" y="391"/>
                  <a:pt x="222" y="355"/>
                  <a:pt x="222" y="310"/>
                </a:cubicBezTo>
                <a:cubicBezTo>
                  <a:pt x="222" y="265"/>
                  <a:pt x="185" y="229"/>
                  <a:pt x="141" y="229"/>
                </a:cubicBezTo>
                <a:cubicBezTo>
                  <a:pt x="96" y="229"/>
                  <a:pt x="60" y="265"/>
                  <a:pt x="60" y="310"/>
                </a:cubicBezTo>
                <a:cubicBezTo>
                  <a:pt x="60" y="355"/>
                  <a:pt x="97" y="391"/>
                  <a:pt x="141" y="391"/>
                </a:cubicBezTo>
                <a:close/>
                <a:moveTo>
                  <a:pt x="226" y="197"/>
                </a:moveTo>
                <a:lnTo>
                  <a:pt x="226" y="56"/>
                </a:lnTo>
                <a:lnTo>
                  <a:pt x="57" y="56"/>
                </a:lnTo>
                <a:lnTo>
                  <a:pt x="57" y="197"/>
                </a:lnTo>
                <a:lnTo>
                  <a:pt x="226" y="197"/>
                </a:lnTo>
                <a:close/>
              </a:path>
            </a:pathLst>
          </a:custGeom>
          <a:solidFill>
            <a:schemeClr val="tx1">
              <a:lumMod val="90000"/>
              <a:lumOff val="10000"/>
            </a:schemeClr>
          </a:solidFill>
          <a:ln>
            <a:noFill/>
          </a:ln>
          <a:effectLst/>
          <a:extLst/>
        </p:spPr>
        <p:txBody>
          <a:bodyPr wrap="none" anchor="ctr"/>
          <a:lstStyle/>
          <a:p>
            <a:endParaRPr lang="en-US"/>
          </a:p>
        </p:txBody>
      </p:sp>
      <p:sp>
        <p:nvSpPr>
          <p:cNvPr id="519" name="Freeform 523"/>
          <p:cNvSpPr>
            <a:spLocks noChangeArrowheads="1"/>
          </p:cNvSpPr>
          <p:nvPr/>
        </p:nvSpPr>
        <p:spPr bwMode="auto">
          <a:xfrm>
            <a:off x="1896735" y="3753478"/>
            <a:ext cx="31750" cy="31750"/>
          </a:xfrm>
          <a:custGeom>
            <a:avLst/>
            <a:gdLst>
              <a:gd name="T0" fmla="*/ 44 w 90"/>
              <a:gd name="T1" fmla="*/ 0 h 89"/>
              <a:gd name="T2" fmla="*/ 89 w 90"/>
              <a:gd name="T3" fmla="*/ 44 h 89"/>
              <a:gd name="T4" fmla="*/ 44 w 90"/>
              <a:gd name="T5" fmla="*/ 88 h 89"/>
              <a:gd name="T6" fmla="*/ 0 w 90"/>
              <a:gd name="T7" fmla="*/ 44 h 89"/>
              <a:gd name="T8" fmla="*/ 44 w 90"/>
              <a:gd name="T9" fmla="*/ 0 h 89"/>
            </a:gdLst>
            <a:ahLst/>
            <a:cxnLst>
              <a:cxn ang="0">
                <a:pos x="T0" y="T1"/>
              </a:cxn>
              <a:cxn ang="0">
                <a:pos x="T2" y="T3"/>
              </a:cxn>
              <a:cxn ang="0">
                <a:pos x="T4" y="T5"/>
              </a:cxn>
              <a:cxn ang="0">
                <a:pos x="T6" y="T7"/>
              </a:cxn>
              <a:cxn ang="0">
                <a:pos x="T8" y="T9"/>
              </a:cxn>
            </a:cxnLst>
            <a:rect l="0" t="0" r="r" b="b"/>
            <a:pathLst>
              <a:path w="90" h="89">
                <a:moveTo>
                  <a:pt x="44" y="0"/>
                </a:moveTo>
                <a:cubicBezTo>
                  <a:pt x="69" y="0"/>
                  <a:pt x="89" y="20"/>
                  <a:pt x="89" y="44"/>
                </a:cubicBezTo>
                <a:cubicBezTo>
                  <a:pt x="89" y="68"/>
                  <a:pt x="68" y="88"/>
                  <a:pt x="44" y="88"/>
                </a:cubicBezTo>
                <a:cubicBezTo>
                  <a:pt x="19" y="88"/>
                  <a:pt x="0" y="68"/>
                  <a:pt x="0" y="44"/>
                </a:cubicBezTo>
                <a:cubicBezTo>
                  <a:pt x="0" y="20"/>
                  <a:pt x="20" y="0"/>
                  <a:pt x="44" y="0"/>
                </a:cubicBezTo>
              </a:path>
            </a:pathLst>
          </a:custGeom>
          <a:solidFill>
            <a:schemeClr val="tx1">
              <a:lumMod val="90000"/>
              <a:lumOff val="10000"/>
            </a:schemeClr>
          </a:solidFill>
          <a:ln>
            <a:noFill/>
          </a:ln>
          <a:effectLst/>
          <a:extLst/>
        </p:spPr>
        <p:txBody>
          <a:bodyPr wrap="none" anchor="ctr"/>
          <a:lstStyle/>
          <a:p>
            <a:endParaRPr lang="en-US"/>
          </a:p>
        </p:txBody>
      </p:sp>
      <p:sp>
        <p:nvSpPr>
          <p:cNvPr id="520" name="Freeform 524"/>
          <p:cNvSpPr>
            <a:spLocks noChangeArrowheads="1"/>
          </p:cNvSpPr>
          <p:nvPr/>
        </p:nvSpPr>
        <p:spPr bwMode="auto">
          <a:xfrm>
            <a:off x="3541385" y="2458078"/>
            <a:ext cx="47625" cy="55563"/>
          </a:xfrm>
          <a:custGeom>
            <a:avLst/>
            <a:gdLst>
              <a:gd name="T0" fmla="*/ 66 w 134"/>
              <a:gd name="T1" fmla="*/ 0 h 156"/>
              <a:gd name="T2" fmla="*/ 133 w 134"/>
              <a:gd name="T3" fmla="*/ 44 h 156"/>
              <a:gd name="T4" fmla="*/ 133 w 134"/>
              <a:gd name="T5" fmla="*/ 110 h 156"/>
              <a:gd name="T6" fmla="*/ 66 w 134"/>
              <a:gd name="T7" fmla="*/ 155 h 156"/>
              <a:gd name="T8" fmla="*/ 0 w 134"/>
              <a:gd name="T9" fmla="*/ 110 h 156"/>
              <a:gd name="T10" fmla="*/ 0 w 134"/>
              <a:gd name="T11" fmla="*/ 44 h 156"/>
              <a:gd name="T12" fmla="*/ 66 w 134"/>
              <a:gd name="T13" fmla="*/ 0 h 156"/>
              <a:gd name="T14" fmla="*/ 66 w 134"/>
              <a:gd name="T15" fmla="*/ 86 h 156"/>
              <a:gd name="T16" fmla="*/ 115 w 134"/>
              <a:gd name="T17" fmla="*/ 53 h 156"/>
              <a:gd name="T18" fmla="*/ 66 w 134"/>
              <a:gd name="T19" fmla="*/ 21 h 156"/>
              <a:gd name="T20" fmla="*/ 18 w 134"/>
              <a:gd name="T21" fmla="*/ 53 h 156"/>
              <a:gd name="T22" fmla="*/ 66 w 134"/>
              <a:gd name="T23" fmla="*/ 8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56">
                <a:moveTo>
                  <a:pt x="66" y="0"/>
                </a:moveTo>
                <a:lnTo>
                  <a:pt x="133" y="44"/>
                </a:lnTo>
                <a:lnTo>
                  <a:pt x="133" y="110"/>
                </a:lnTo>
                <a:lnTo>
                  <a:pt x="66" y="155"/>
                </a:lnTo>
                <a:lnTo>
                  <a:pt x="0" y="110"/>
                </a:lnTo>
                <a:lnTo>
                  <a:pt x="0" y="44"/>
                </a:lnTo>
                <a:lnTo>
                  <a:pt x="66" y="0"/>
                </a:lnTo>
                <a:close/>
                <a:moveTo>
                  <a:pt x="66" y="86"/>
                </a:moveTo>
                <a:lnTo>
                  <a:pt x="115" y="53"/>
                </a:lnTo>
                <a:lnTo>
                  <a:pt x="66" y="21"/>
                </a:lnTo>
                <a:lnTo>
                  <a:pt x="18" y="53"/>
                </a:lnTo>
                <a:lnTo>
                  <a:pt x="66" y="86"/>
                </a:lnTo>
                <a:close/>
              </a:path>
            </a:pathLst>
          </a:custGeom>
          <a:solidFill>
            <a:schemeClr val="tx1">
              <a:lumMod val="90000"/>
              <a:lumOff val="10000"/>
            </a:schemeClr>
          </a:solidFill>
          <a:ln>
            <a:noFill/>
          </a:ln>
          <a:effectLst/>
          <a:extLst/>
        </p:spPr>
        <p:txBody>
          <a:bodyPr wrap="none" anchor="ctr"/>
          <a:lstStyle/>
          <a:p>
            <a:endParaRPr lang="en-US"/>
          </a:p>
        </p:txBody>
      </p:sp>
      <p:sp>
        <p:nvSpPr>
          <p:cNvPr id="521" name="Freeform 525"/>
          <p:cNvSpPr>
            <a:spLocks noChangeArrowheads="1"/>
          </p:cNvSpPr>
          <p:nvPr/>
        </p:nvSpPr>
        <p:spPr bwMode="auto">
          <a:xfrm>
            <a:off x="3522335" y="2354891"/>
            <a:ext cx="58738" cy="68262"/>
          </a:xfrm>
          <a:custGeom>
            <a:avLst/>
            <a:gdLst>
              <a:gd name="T0" fmla="*/ 81 w 162"/>
              <a:gd name="T1" fmla="*/ 0 h 189"/>
              <a:gd name="T2" fmla="*/ 161 w 162"/>
              <a:gd name="T3" fmla="*/ 53 h 189"/>
              <a:gd name="T4" fmla="*/ 161 w 162"/>
              <a:gd name="T5" fmla="*/ 134 h 189"/>
              <a:gd name="T6" fmla="*/ 81 w 162"/>
              <a:gd name="T7" fmla="*/ 188 h 189"/>
              <a:gd name="T8" fmla="*/ 0 w 162"/>
              <a:gd name="T9" fmla="*/ 134 h 189"/>
              <a:gd name="T10" fmla="*/ 0 w 162"/>
              <a:gd name="T11" fmla="*/ 53 h 189"/>
              <a:gd name="T12" fmla="*/ 81 w 162"/>
              <a:gd name="T13" fmla="*/ 0 h 189"/>
              <a:gd name="T14" fmla="*/ 81 w 162"/>
              <a:gd name="T15" fmla="*/ 104 h 189"/>
              <a:gd name="T16" fmla="*/ 140 w 162"/>
              <a:gd name="T17" fmla="*/ 65 h 189"/>
              <a:gd name="T18" fmla="*/ 81 w 162"/>
              <a:gd name="T19" fmla="*/ 26 h 189"/>
              <a:gd name="T20" fmla="*/ 22 w 162"/>
              <a:gd name="T21" fmla="*/ 65 h 189"/>
              <a:gd name="T22" fmla="*/ 81 w 162"/>
              <a:gd name="T23" fmla="*/ 10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89">
                <a:moveTo>
                  <a:pt x="81" y="0"/>
                </a:moveTo>
                <a:lnTo>
                  <a:pt x="161" y="53"/>
                </a:lnTo>
                <a:lnTo>
                  <a:pt x="161" y="134"/>
                </a:lnTo>
                <a:lnTo>
                  <a:pt x="81" y="188"/>
                </a:lnTo>
                <a:lnTo>
                  <a:pt x="0" y="134"/>
                </a:lnTo>
                <a:lnTo>
                  <a:pt x="0" y="53"/>
                </a:lnTo>
                <a:lnTo>
                  <a:pt x="81" y="0"/>
                </a:lnTo>
                <a:close/>
                <a:moveTo>
                  <a:pt x="81" y="104"/>
                </a:moveTo>
                <a:lnTo>
                  <a:pt x="140" y="65"/>
                </a:lnTo>
                <a:lnTo>
                  <a:pt x="81" y="26"/>
                </a:lnTo>
                <a:lnTo>
                  <a:pt x="22" y="65"/>
                </a:lnTo>
                <a:lnTo>
                  <a:pt x="81" y="104"/>
                </a:lnTo>
                <a:close/>
              </a:path>
            </a:pathLst>
          </a:custGeom>
          <a:solidFill>
            <a:schemeClr val="tx1">
              <a:lumMod val="90000"/>
              <a:lumOff val="10000"/>
            </a:schemeClr>
          </a:solidFill>
          <a:ln>
            <a:noFill/>
          </a:ln>
          <a:effectLst/>
          <a:extLst/>
        </p:spPr>
        <p:txBody>
          <a:bodyPr wrap="none" anchor="ctr"/>
          <a:lstStyle/>
          <a:p>
            <a:endParaRPr lang="en-US"/>
          </a:p>
        </p:txBody>
      </p:sp>
      <p:sp>
        <p:nvSpPr>
          <p:cNvPr id="522" name="Freeform 526"/>
          <p:cNvSpPr>
            <a:spLocks noChangeArrowheads="1"/>
          </p:cNvSpPr>
          <p:nvPr/>
        </p:nvSpPr>
        <p:spPr bwMode="auto">
          <a:xfrm>
            <a:off x="3427085" y="2397753"/>
            <a:ext cx="100013" cy="117475"/>
          </a:xfrm>
          <a:custGeom>
            <a:avLst/>
            <a:gdLst>
              <a:gd name="T0" fmla="*/ 139 w 279"/>
              <a:gd name="T1" fmla="*/ 0 h 326"/>
              <a:gd name="T2" fmla="*/ 278 w 279"/>
              <a:gd name="T3" fmla="*/ 93 h 326"/>
              <a:gd name="T4" fmla="*/ 278 w 279"/>
              <a:gd name="T5" fmla="*/ 232 h 326"/>
              <a:gd name="T6" fmla="*/ 139 w 279"/>
              <a:gd name="T7" fmla="*/ 325 h 326"/>
              <a:gd name="T8" fmla="*/ 0 w 279"/>
              <a:gd name="T9" fmla="*/ 232 h 326"/>
              <a:gd name="T10" fmla="*/ 0 w 279"/>
              <a:gd name="T11" fmla="*/ 93 h 326"/>
              <a:gd name="T12" fmla="*/ 139 w 279"/>
              <a:gd name="T13" fmla="*/ 0 h 326"/>
              <a:gd name="T14" fmla="*/ 139 w 279"/>
              <a:gd name="T15" fmla="*/ 181 h 326"/>
              <a:gd name="T16" fmla="*/ 241 w 279"/>
              <a:gd name="T17" fmla="*/ 113 h 326"/>
              <a:gd name="T18" fmla="*/ 139 w 279"/>
              <a:gd name="T19" fmla="*/ 45 h 326"/>
              <a:gd name="T20" fmla="*/ 38 w 279"/>
              <a:gd name="T21" fmla="*/ 113 h 326"/>
              <a:gd name="T22" fmla="*/ 139 w 279"/>
              <a:gd name="T23" fmla="*/ 18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326">
                <a:moveTo>
                  <a:pt x="139" y="0"/>
                </a:moveTo>
                <a:lnTo>
                  <a:pt x="278" y="93"/>
                </a:lnTo>
                <a:lnTo>
                  <a:pt x="278" y="232"/>
                </a:lnTo>
                <a:lnTo>
                  <a:pt x="139" y="325"/>
                </a:lnTo>
                <a:lnTo>
                  <a:pt x="0" y="232"/>
                </a:lnTo>
                <a:lnTo>
                  <a:pt x="0" y="93"/>
                </a:lnTo>
                <a:lnTo>
                  <a:pt x="139" y="0"/>
                </a:lnTo>
                <a:close/>
                <a:moveTo>
                  <a:pt x="139" y="181"/>
                </a:moveTo>
                <a:lnTo>
                  <a:pt x="241" y="113"/>
                </a:lnTo>
                <a:lnTo>
                  <a:pt x="139" y="45"/>
                </a:lnTo>
                <a:lnTo>
                  <a:pt x="38" y="113"/>
                </a:lnTo>
                <a:lnTo>
                  <a:pt x="139" y="181"/>
                </a:lnTo>
                <a:close/>
              </a:path>
            </a:pathLst>
          </a:custGeom>
          <a:solidFill>
            <a:schemeClr val="tx1">
              <a:lumMod val="90000"/>
              <a:lumOff val="10000"/>
            </a:schemeClr>
          </a:solidFill>
          <a:ln>
            <a:noFill/>
          </a:ln>
          <a:effectLst/>
          <a:extLst/>
        </p:spPr>
        <p:txBody>
          <a:bodyPr wrap="none" anchor="ctr"/>
          <a:lstStyle/>
          <a:p>
            <a:endParaRPr lang="en-US"/>
          </a:p>
        </p:txBody>
      </p:sp>
      <p:sp>
        <p:nvSpPr>
          <p:cNvPr id="523" name="Freeform 527"/>
          <p:cNvSpPr>
            <a:spLocks noChangeArrowheads="1"/>
          </p:cNvSpPr>
          <p:nvPr/>
        </p:nvSpPr>
        <p:spPr bwMode="auto">
          <a:xfrm>
            <a:off x="1477635" y="2677153"/>
            <a:ext cx="161925" cy="61913"/>
          </a:xfrm>
          <a:custGeom>
            <a:avLst/>
            <a:gdLst>
              <a:gd name="T0" fmla="*/ 427 w 449"/>
              <a:gd name="T1" fmla="*/ 141 h 170"/>
              <a:gd name="T2" fmla="*/ 448 w 449"/>
              <a:gd name="T3" fmla="*/ 155 h 170"/>
              <a:gd name="T4" fmla="*/ 427 w 449"/>
              <a:gd name="T5" fmla="*/ 169 h 170"/>
              <a:gd name="T6" fmla="*/ 21 w 449"/>
              <a:gd name="T7" fmla="*/ 169 h 170"/>
              <a:gd name="T8" fmla="*/ 0 w 449"/>
              <a:gd name="T9" fmla="*/ 155 h 170"/>
              <a:gd name="T10" fmla="*/ 21 w 449"/>
              <a:gd name="T11" fmla="*/ 141 h 170"/>
              <a:gd name="T12" fmla="*/ 83 w 449"/>
              <a:gd name="T13" fmla="*/ 141 h 170"/>
              <a:gd name="T14" fmla="*/ 165 w 449"/>
              <a:gd name="T15" fmla="*/ 40 h 170"/>
              <a:gd name="T16" fmla="*/ 163 w 449"/>
              <a:gd name="T17" fmla="*/ 30 h 170"/>
              <a:gd name="T18" fmla="*/ 193 w 449"/>
              <a:gd name="T19" fmla="*/ 0 h 170"/>
              <a:gd name="T20" fmla="*/ 222 w 449"/>
              <a:gd name="T21" fmla="*/ 30 h 170"/>
              <a:gd name="T22" fmla="*/ 193 w 449"/>
              <a:gd name="T23" fmla="*/ 59 h 170"/>
              <a:gd name="T24" fmla="*/ 188 w 449"/>
              <a:gd name="T25" fmla="*/ 60 h 170"/>
              <a:gd name="T26" fmla="*/ 122 w 449"/>
              <a:gd name="T27" fmla="*/ 141 h 170"/>
              <a:gd name="T28" fmla="*/ 343 w 449"/>
              <a:gd name="T29" fmla="*/ 141 h 170"/>
              <a:gd name="T30" fmla="*/ 277 w 449"/>
              <a:gd name="T31" fmla="*/ 60 h 170"/>
              <a:gd name="T32" fmla="*/ 272 w 449"/>
              <a:gd name="T33" fmla="*/ 59 h 170"/>
              <a:gd name="T34" fmla="*/ 242 w 449"/>
              <a:gd name="T35" fmla="*/ 30 h 170"/>
              <a:gd name="T36" fmla="*/ 272 w 449"/>
              <a:gd name="T37" fmla="*/ 0 h 170"/>
              <a:gd name="T38" fmla="*/ 301 w 449"/>
              <a:gd name="T39" fmla="*/ 30 h 170"/>
              <a:gd name="T40" fmla="*/ 299 w 449"/>
              <a:gd name="T41" fmla="*/ 40 h 170"/>
              <a:gd name="T42" fmla="*/ 382 w 449"/>
              <a:gd name="T43" fmla="*/ 141 h 170"/>
              <a:gd name="T44" fmla="*/ 427 w 449"/>
              <a:gd name="T45"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170">
                <a:moveTo>
                  <a:pt x="427" y="141"/>
                </a:moveTo>
                <a:cubicBezTo>
                  <a:pt x="438" y="141"/>
                  <a:pt x="448" y="145"/>
                  <a:pt x="448" y="155"/>
                </a:cubicBezTo>
                <a:cubicBezTo>
                  <a:pt x="448" y="164"/>
                  <a:pt x="438" y="169"/>
                  <a:pt x="427" y="169"/>
                </a:cubicBezTo>
                <a:lnTo>
                  <a:pt x="21" y="169"/>
                </a:lnTo>
                <a:cubicBezTo>
                  <a:pt x="9" y="169"/>
                  <a:pt x="0" y="164"/>
                  <a:pt x="0" y="155"/>
                </a:cubicBezTo>
                <a:cubicBezTo>
                  <a:pt x="0" y="145"/>
                  <a:pt x="9" y="141"/>
                  <a:pt x="21" y="141"/>
                </a:cubicBezTo>
                <a:lnTo>
                  <a:pt x="83" y="141"/>
                </a:lnTo>
                <a:lnTo>
                  <a:pt x="165" y="40"/>
                </a:lnTo>
                <a:cubicBezTo>
                  <a:pt x="164" y="37"/>
                  <a:pt x="163" y="33"/>
                  <a:pt x="163" y="30"/>
                </a:cubicBezTo>
                <a:cubicBezTo>
                  <a:pt x="163" y="13"/>
                  <a:pt x="177" y="0"/>
                  <a:pt x="193" y="0"/>
                </a:cubicBezTo>
                <a:cubicBezTo>
                  <a:pt x="209" y="0"/>
                  <a:pt x="222" y="14"/>
                  <a:pt x="222" y="30"/>
                </a:cubicBezTo>
                <a:cubicBezTo>
                  <a:pt x="222" y="46"/>
                  <a:pt x="209" y="59"/>
                  <a:pt x="193" y="59"/>
                </a:cubicBezTo>
                <a:cubicBezTo>
                  <a:pt x="191" y="59"/>
                  <a:pt x="190" y="60"/>
                  <a:pt x="188" y="60"/>
                </a:cubicBezTo>
                <a:lnTo>
                  <a:pt x="122" y="141"/>
                </a:lnTo>
                <a:lnTo>
                  <a:pt x="343" y="141"/>
                </a:lnTo>
                <a:lnTo>
                  <a:pt x="277" y="60"/>
                </a:lnTo>
                <a:cubicBezTo>
                  <a:pt x="275" y="60"/>
                  <a:pt x="273" y="59"/>
                  <a:pt x="272" y="59"/>
                </a:cubicBezTo>
                <a:cubicBezTo>
                  <a:pt x="256" y="59"/>
                  <a:pt x="242" y="46"/>
                  <a:pt x="242" y="30"/>
                </a:cubicBezTo>
                <a:cubicBezTo>
                  <a:pt x="242" y="13"/>
                  <a:pt x="256" y="0"/>
                  <a:pt x="272" y="0"/>
                </a:cubicBezTo>
                <a:cubicBezTo>
                  <a:pt x="288" y="0"/>
                  <a:pt x="301" y="14"/>
                  <a:pt x="301" y="30"/>
                </a:cubicBezTo>
                <a:cubicBezTo>
                  <a:pt x="301" y="33"/>
                  <a:pt x="300" y="37"/>
                  <a:pt x="299" y="40"/>
                </a:cubicBezTo>
                <a:lnTo>
                  <a:pt x="382" y="141"/>
                </a:lnTo>
                <a:lnTo>
                  <a:pt x="427" y="141"/>
                </a:lnTo>
              </a:path>
            </a:pathLst>
          </a:custGeom>
          <a:solidFill>
            <a:schemeClr val="tx1">
              <a:lumMod val="90000"/>
              <a:lumOff val="10000"/>
            </a:schemeClr>
          </a:solidFill>
          <a:ln>
            <a:noFill/>
          </a:ln>
          <a:effectLst/>
          <a:extLst/>
        </p:spPr>
        <p:txBody>
          <a:bodyPr wrap="none" anchor="ctr"/>
          <a:lstStyle/>
          <a:p>
            <a:endParaRPr lang="en-US"/>
          </a:p>
        </p:txBody>
      </p:sp>
      <p:sp>
        <p:nvSpPr>
          <p:cNvPr id="524" name="Freeform 528"/>
          <p:cNvSpPr>
            <a:spLocks noChangeArrowheads="1"/>
          </p:cNvSpPr>
          <p:nvPr/>
        </p:nvSpPr>
        <p:spPr bwMode="auto">
          <a:xfrm>
            <a:off x="1487160" y="2747003"/>
            <a:ext cx="142875" cy="61913"/>
          </a:xfrm>
          <a:custGeom>
            <a:avLst/>
            <a:gdLst>
              <a:gd name="T0" fmla="*/ 376 w 397"/>
              <a:gd name="T1" fmla="*/ 0 h 170"/>
              <a:gd name="T2" fmla="*/ 394 w 397"/>
              <a:gd name="T3" fmla="*/ 18 h 170"/>
              <a:gd name="T4" fmla="*/ 375 w 397"/>
              <a:gd name="T5" fmla="*/ 152 h 170"/>
              <a:gd name="T6" fmla="*/ 350 w 397"/>
              <a:gd name="T7" fmla="*/ 169 h 170"/>
              <a:gd name="T8" fmla="*/ 45 w 397"/>
              <a:gd name="T9" fmla="*/ 169 h 170"/>
              <a:gd name="T10" fmla="*/ 21 w 397"/>
              <a:gd name="T11" fmla="*/ 152 h 170"/>
              <a:gd name="T12" fmla="*/ 1 w 397"/>
              <a:gd name="T13" fmla="*/ 20 h 170"/>
              <a:gd name="T14" fmla="*/ 20 w 397"/>
              <a:gd name="T15" fmla="*/ 0 h 170"/>
              <a:gd name="T16" fmla="*/ 376 w 397"/>
              <a:gd name="T17" fmla="*/ 0 h 170"/>
              <a:gd name="T18" fmla="*/ 83 w 397"/>
              <a:gd name="T19" fmla="*/ 127 h 170"/>
              <a:gd name="T20" fmla="*/ 83 w 397"/>
              <a:gd name="T21" fmla="*/ 42 h 170"/>
              <a:gd name="T22" fmla="*/ 69 w 397"/>
              <a:gd name="T23" fmla="*/ 28 h 170"/>
              <a:gd name="T24" fmla="*/ 55 w 397"/>
              <a:gd name="T25" fmla="*/ 42 h 170"/>
              <a:gd name="T26" fmla="*/ 55 w 397"/>
              <a:gd name="T27" fmla="*/ 127 h 170"/>
              <a:gd name="T28" fmla="*/ 69 w 397"/>
              <a:gd name="T29" fmla="*/ 141 h 170"/>
              <a:gd name="T30" fmla="*/ 83 w 397"/>
              <a:gd name="T31" fmla="*/ 127 h 170"/>
              <a:gd name="T32" fmla="*/ 168 w 397"/>
              <a:gd name="T33" fmla="*/ 127 h 170"/>
              <a:gd name="T34" fmla="*/ 168 w 397"/>
              <a:gd name="T35" fmla="*/ 42 h 170"/>
              <a:gd name="T36" fmla="*/ 154 w 397"/>
              <a:gd name="T37" fmla="*/ 28 h 170"/>
              <a:gd name="T38" fmla="*/ 140 w 397"/>
              <a:gd name="T39" fmla="*/ 42 h 170"/>
              <a:gd name="T40" fmla="*/ 140 w 397"/>
              <a:gd name="T41" fmla="*/ 127 h 170"/>
              <a:gd name="T42" fmla="*/ 154 w 397"/>
              <a:gd name="T43" fmla="*/ 141 h 170"/>
              <a:gd name="T44" fmla="*/ 168 w 397"/>
              <a:gd name="T45" fmla="*/ 127 h 170"/>
              <a:gd name="T46" fmla="*/ 253 w 397"/>
              <a:gd name="T47" fmla="*/ 127 h 170"/>
              <a:gd name="T48" fmla="*/ 253 w 397"/>
              <a:gd name="T49" fmla="*/ 42 h 170"/>
              <a:gd name="T50" fmla="*/ 238 w 397"/>
              <a:gd name="T51" fmla="*/ 28 h 170"/>
              <a:gd name="T52" fmla="*/ 224 w 397"/>
              <a:gd name="T53" fmla="*/ 42 h 170"/>
              <a:gd name="T54" fmla="*/ 224 w 397"/>
              <a:gd name="T55" fmla="*/ 127 h 170"/>
              <a:gd name="T56" fmla="*/ 238 w 397"/>
              <a:gd name="T57" fmla="*/ 141 h 170"/>
              <a:gd name="T58" fmla="*/ 253 w 397"/>
              <a:gd name="T59" fmla="*/ 127 h 170"/>
              <a:gd name="T60" fmla="*/ 337 w 397"/>
              <a:gd name="T61" fmla="*/ 127 h 170"/>
              <a:gd name="T62" fmla="*/ 337 w 397"/>
              <a:gd name="T63" fmla="*/ 42 h 170"/>
              <a:gd name="T64" fmla="*/ 323 w 397"/>
              <a:gd name="T65" fmla="*/ 28 h 170"/>
              <a:gd name="T66" fmla="*/ 309 w 397"/>
              <a:gd name="T67" fmla="*/ 42 h 170"/>
              <a:gd name="T68" fmla="*/ 309 w 397"/>
              <a:gd name="T69" fmla="*/ 127 h 170"/>
              <a:gd name="T70" fmla="*/ 323 w 397"/>
              <a:gd name="T71" fmla="*/ 141 h 170"/>
              <a:gd name="T72" fmla="*/ 337 w 397"/>
              <a:gd name="T73" fmla="*/ 1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7" h="170">
                <a:moveTo>
                  <a:pt x="376" y="0"/>
                </a:moveTo>
                <a:cubicBezTo>
                  <a:pt x="387" y="0"/>
                  <a:pt x="396" y="7"/>
                  <a:pt x="394" y="18"/>
                </a:cubicBezTo>
                <a:lnTo>
                  <a:pt x="375" y="152"/>
                </a:lnTo>
                <a:cubicBezTo>
                  <a:pt x="373" y="164"/>
                  <a:pt x="362" y="169"/>
                  <a:pt x="350" y="169"/>
                </a:cubicBezTo>
                <a:lnTo>
                  <a:pt x="45" y="169"/>
                </a:lnTo>
                <a:cubicBezTo>
                  <a:pt x="34" y="169"/>
                  <a:pt x="23" y="164"/>
                  <a:pt x="21" y="152"/>
                </a:cubicBezTo>
                <a:lnTo>
                  <a:pt x="1" y="20"/>
                </a:lnTo>
                <a:cubicBezTo>
                  <a:pt x="0" y="9"/>
                  <a:pt x="8" y="0"/>
                  <a:pt x="20" y="0"/>
                </a:cubicBezTo>
                <a:lnTo>
                  <a:pt x="376" y="0"/>
                </a:lnTo>
                <a:close/>
                <a:moveTo>
                  <a:pt x="83" y="127"/>
                </a:moveTo>
                <a:lnTo>
                  <a:pt x="83" y="42"/>
                </a:lnTo>
                <a:cubicBezTo>
                  <a:pt x="83" y="34"/>
                  <a:pt x="77" y="28"/>
                  <a:pt x="69" y="28"/>
                </a:cubicBezTo>
                <a:cubicBezTo>
                  <a:pt x="61" y="28"/>
                  <a:pt x="55" y="34"/>
                  <a:pt x="55" y="42"/>
                </a:cubicBezTo>
                <a:lnTo>
                  <a:pt x="55" y="127"/>
                </a:lnTo>
                <a:cubicBezTo>
                  <a:pt x="55" y="134"/>
                  <a:pt x="61" y="141"/>
                  <a:pt x="69" y="141"/>
                </a:cubicBezTo>
                <a:cubicBezTo>
                  <a:pt x="77" y="141"/>
                  <a:pt x="83" y="134"/>
                  <a:pt x="83" y="127"/>
                </a:cubicBezTo>
                <a:close/>
                <a:moveTo>
                  <a:pt x="168" y="127"/>
                </a:moveTo>
                <a:lnTo>
                  <a:pt x="168" y="42"/>
                </a:lnTo>
                <a:cubicBezTo>
                  <a:pt x="168" y="34"/>
                  <a:pt x="162" y="28"/>
                  <a:pt x="154" y="28"/>
                </a:cubicBezTo>
                <a:cubicBezTo>
                  <a:pt x="146" y="28"/>
                  <a:pt x="140" y="34"/>
                  <a:pt x="140" y="42"/>
                </a:cubicBezTo>
                <a:lnTo>
                  <a:pt x="140" y="127"/>
                </a:lnTo>
                <a:cubicBezTo>
                  <a:pt x="140" y="134"/>
                  <a:pt x="146" y="141"/>
                  <a:pt x="154" y="141"/>
                </a:cubicBezTo>
                <a:cubicBezTo>
                  <a:pt x="162" y="141"/>
                  <a:pt x="168" y="134"/>
                  <a:pt x="168" y="127"/>
                </a:cubicBezTo>
                <a:close/>
                <a:moveTo>
                  <a:pt x="253" y="127"/>
                </a:moveTo>
                <a:lnTo>
                  <a:pt x="253" y="42"/>
                </a:lnTo>
                <a:cubicBezTo>
                  <a:pt x="253" y="34"/>
                  <a:pt x="245" y="28"/>
                  <a:pt x="238" y="28"/>
                </a:cubicBezTo>
                <a:cubicBezTo>
                  <a:pt x="230" y="28"/>
                  <a:pt x="224" y="34"/>
                  <a:pt x="224" y="42"/>
                </a:cubicBezTo>
                <a:lnTo>
                  <a:pt x="224" y="127"/>
                </a:lnTo>
                <a:cubicBezTo>
                  <a:pt x="224" y="134"/>
                  <a:pt x="230" y="141"/>
                  <a:pt x="238" y="141"/>
                </a:cubicBezTo>
                <a:cubicBezTo>
                  <a:pt x="245" y="141"/>
                  <a:pt x="253" y="134"/>
                  <a:pt x="253" y="127"/>
                </a:cubicBezTo>
                <a:close/>
                <a:moveTo>
                  <a:pt x="337" y="127"/>
                </a:moveTo>
                <a:lnTo>
                  <a:pt x="337" y="42"/>
                </a:lnTo>
                <a:cubicBezTo>
                  <a:pt x="337" y="34"/>
                  <a:pt x="331" y="28"/>
                  <a:pt x="323" y="28"/>
                </a:cubicBezTo>
                <a:cubicBezTo>
                  <a:pt x="315" y="28"/>
                  <a:pt x="309" y="34"/>
                  <a:pt x="309" y="42"/>
                </a:cubicBezTo>
                <a:lnTo>
                  <a:pt x="309" y="127"/>
                </a:lnTo>
                <a:cubicBezTo>
                  <a:pt x="309" y="134"/>
                  <a:pt x="315" y="141"/>
                  <a:pt x="323" y="141"/>
                </a:cubicBezTo>
                <a:cubicBezTo>
                  <a:pt x="331" y="141"/>
                  <a:pt x="337" y="134"/>
                  <a:pt x="337" y="127"/>
                </a:cubicBezTo>
                <a:close/>
              </a:path>
            </a:pathLst>
          </a:custGeom>
          <a:solidFill>
            <a:schemeClr val="tx1">
              <a:lumMod val="90000"/>
              <a:lumOff val="10000"/>
            </a:schemeClr>
          </a:solidFill>
          <a:ln>
            <a:noFill/>
          </a:ln>
          <a:effectLst/>
          <a:extLst/>
        </p:spPr>
        <p:txBody>
          <a:bodyPr wrap="none" anchor="ctr"/>
          <a:lstStyle/>
          <a:p>
            <a:endParaRPr lang="en-US"/>
          </a:p>
        </p:txBody>
      </p:sp>
      <p:sp>
        <p:nvSpPr>
          <p:cNvPr id="525" name="Freeform 529"/>
          <p:cNvSpPr>
            <a:spLocks noChangeArrowheads="1"/>
          </p:cNvSpPr>
          <p:nvPr/>
        </p:nvSpPr>
        <p:spPr bwMode="auto">
          <a:xfrm>
            <a:off x="6418237" y="4963153"/>
            <a:ext cx="163513" cy="112713"/>
          </a:xfrm>
          <a:custGeom>
            <a:avLst/>
            <a:gdLst>
              <a:gd name="T0" fmla="*/ 391 w 452"/>
              <a:gd name="T1" fmla="*/ 0 h 312"/>
              <a:gd name="T2" fmla="*/ 451 w 452"/>
              <a:gd name="T3" fmla="*/ 142 h 312"/>
              <a:gd name="T4" fmla="*/ 451 w 452"/>
              <a:gd name="T5" fmla="*/ 311 h 312"/>
              <a:gd name="T6" fmla="*/ 0 w 452"/>
              <a:gd name="T7" fmla="*/ 311 h 312"/>
              <a:gd name="T8" fmla="*/ 0 w 452"/>
              <a:gd name="T9" fmla="*/ 142 h 312"/>
              <a:gd name="T10" fmla="*/ 60 w 452"/>
              <a:gd name="T11" fmla="*/ 0 h 312"/>
              <a:gd name="T12" fmla="*/ 391 w 452"/>
              <a:gd name="T13" fmla="*/ 0 h 312"/>
              <a:gd name="T14" fmla="*/ 310 w 452"/>
              <a:gd name="T15" fmla="*/ 113 h 312"/>
              <a:gd name="T16" fmla="*/ 408 w 452"/>
              <a:gd name="T17" fmla="*/ 113 h 312"/>
              <a:gd name="T18" fmla="*/ 372 w 452"/>
              <a:gd name="T19" fmla="*/ 29 h 312"/>
              <a:gd name="T20" fmla="*/ 367 w 452"/>
              <a:gd name="T21" fmla="*/ 29 h 312"/>
              <a:gd name="T22" fmla="*/ 79 w 452"/>
              <a:gd name="T23" fmla="*/ 29 h 312"/>
              <a:gd name="T24" fmla="*/ 42 w 452"/>
              <a:gd name="T25" fmla="*/ 113 h 312"/>
              <a:gd name="T26" fmla="*/ 141 w 452"/>
              <a:gd name="T27" fmla="*/ 113 h 312"/>
              <a:gd name="T28" fmla="*/ 225 w 452"/>
              <a:gd name="T29" fmla="*/ 198 h 312"/>
              <a:gd name="T30" fmla="*/ 310 w 452"/>
              <a:gd name="T31" fmla="*/ 11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312">
                <a:moveTo>
                  <a:pt x="391" y="0"/>
                </a:moveTo>
                <a:lnTo>
                  <a:pt x="451" y="142"/>
                </a:lnTo>
                <a:lnTo>
                  <a:pt x="451" y="311"/>
                </a:lnTo>
                <a:lnTo>
                  <a:pt x="0" y="311"/>
                </a:lnTo>
                <a:lnTo>
                  <a:pt x="0" y="142"/>
                </a:lnTo>
                <a:lnTo>
                  <a:pt x="60" y="0"/>
                </a:lnTo>
                <a:lnTo>
                  <a:pt x="391" y="0"/>
                </a:lnTo>
                <a:close/>
                <a:moveTo>
                  <a:pt x="310" y="113"/>
                </a:moveTo>
                <a:lnTo>
                  <a:pt x="408" y="113"/>
                </a:lnTo>
                <a:lnTo>
                  <a:pt x="372" y="29"/>
                </a:lnTo>
                <a:lnTo>
                  <a:pt x="367" y="29"/>
                </a:lnTo>
                <a:lnTo>
                  <a:pt x="79" y="29"/>
                </a:lnTo>
                <a:lnTo>
                  <a:pt x="42" y="113"/>
                </a:lnTo>
                <a:lnTo>
                  <a:pt x="141" y="113"/>
                </a:lnTo>
                <a:cubicBezTo>
                  <a:pt x="141" y="160"/>
                  <a:pt x="178" y="198"/>
                  <a:pt x="225" y="198"/>
                </a:cubicBezTo>
                <a:cubicBezTo>
                  <a:pt x="271" y="198"/>
                  <a:pt x="310" y="160"/>
                  <a:pt x="310" y="113"/>
                </a:cubicBezTo>
                <a:close/>
              </a:path>
            </a:pathLst>
          </a:custGeom>
          <a:solidFill>
            <a:schemeClr val="tx1">
              <a:lumMod val="90000"/>
              <a:lumOff val="10000"/>
            </a:schemeClr>
          </a:solidFill>
          <a:ln>
            <a:noFill/>
          </a:ln>
          <a:effectLst/>
          <a:extLst/>
        </p:spPr>
        <p:txBody>
          <a:bodyPr wrap="none" anchor="ctr"/>
          <a:lstStyle/>
          <a:p>
            <a:endParaRPr lang="en-US"/>
          </a:p>
        </p:txBody>
      </p:sp>
      <p:sp>
        <p:nvSpPr>
          <p:cNvPr id="526" name="Freeform 530"/>
          <p:cNvSpPr>
            <a:spLocks noChangeArrowheads="1"/>
          </p:cNvSpPr>
          <p:nvPr/>
        </p:nvSpPr>
        <p:spPr bwMode="auto">
          <a:xfrm>
            <a:off x="2477760" y="2783516"/>
            <a:ext cx="61913" cy="61912"/>
          </a:xfrm>
          <a:custGeom>
            <a:avLst/>
            <a:gdLst>
              <a:gd name="T0" fmla="*/ 0 w 170"/>
              <a:gd name="T1" fmla="*/ 169 h 170"/>
              <a:gd name="T2" fmla="*/ 0 w 170"/>
              <a:gd name="T3" fmla="*/ 0 h 170"/>
              <a:gd name="T4" fmla="*/ 169 w 170"/>
              <a:gd name="T5" fmla="*/ 0 h 170"/>
              <a:gd name="T6" fmla="*/ 169 w 170"/>
              <a:gd name="T7" fmla="*/ 169 h 170"/>
              <a:gd name="T8" fmla="*/ 0 w 170"/>
              <a:gd name="T9" fmla="*/ 169 h 170"/>
            </a:gdLst>
            <a:ahLst/>
            <a:cxnLst>
              <a:cxn ang="0">
                <a:pos x="T0" y="T1"/>
              </a:cxn>
              <a:cxn ang="0">
                <a:pos x="T2" y="T3"/>
              </a:cxn>
              <a:cxn ang="0">
                <a:pos x="T4" y="T5"/>
              </a:cxn>
              <a:cxn ang="0">
                <a:pos x="T6" y="T7"/>
              </a:cxn>
              <a:cxn ang="0">
                <a:pos x="T8" y="T9"/>
              </a:cxn>
            </a:cxnLst>
            <a:rect l="0" t="0" r="r" b="b"/>
            <a:pathLst>
              <a:path w="170" h="170">
                <a:moveTo>
                  <a:pt x="0" y="169"/>
                </a:moveTo>
                <a:lnTo>
                  <a:pt x="0" y="0"/>
                </a:lnTo>
                <a:lnTo>
                  <a:pt x="169" y="0"/>
                </a:lnTo>
                <a:lnTo>
                  <a:pt x="169" y="169"/>
                </a:lnTo>
                <a:lnTo>
                  <a:pt x="0" y="169"/>
                </a:lnTo>
              </a:path>
            </a:pathLst>
          </a:custGeom>
          <a:solidFill>
            <a:schemeClr val="tx1">
              <a:lumMod val="90000"/>
              <a:lumOff val="10000"/>
            </a:schemeClr>
          </a:solidFill>
          <a:ln>
            <a:noFill/>
          </a:ln>
          <a:effectLst/>
          <a:extLst/>
        </p:spPr>
        <p:txBody>
          <a:bodyPr wrap="none" anchor="ctr"/>
          <a:lstStyle/>
          <a:p>
            <a:endParaRPr lang="en-US"/>
          </a:p>
        </p:txBody>
      </p:sp>
      <p:sp>
        <p:nvSpPr>
          <p:cNvPr id="527" name="Freeform 531"/>
          <p:cNvSpPr>
            <a:spLocks noChangeArrowheads="1"/>
          </p:cNvSpPr>
          <p:nvPr/>
        </p:nvSpPr>
        <p:spPr bwMode="auto">
          <a:xfrm>
            <a:off x="2547610" y="2783516"/>
            <a:ext cx="61913" cy="61912"/>
          </a:xfrm>
          <a:custGeom>
            <a:avLst/>
            <a:gdLst>
              <a:gd name="T0" fmla="*/ 0 w 170"/>
              <a:gd name="T1" fmla="*/ 169 h 170"/>
              <a:gd name="T2" fmla="*/ 0 w 170"/>
              <a:gd name="T3" fmla="*/ 0 h 170"/>
              <a:gd name="T4" fmla="*/ 169 w 170"/>
              <a:gd name="T5" fmla="*/ 0 h 170"/>
              <a:gd name="T6" fmla="*/ 169 w 170"/>
              <a:gd name="T7" fmla="*/ 169 h 170"/>
              <a:gd name="T8" fmla="*/ 0 w 170"/>
              <a:gd name="T9" fmla="*/ 169 h 170"/>
            </a:gdLst>
            <a:ahLst/>
            <a:cxnLst>
              <a:cxn ang="0">
                <a:pos x="T0" y="T1"/>
              </a:cxn>
              <a:cxn ang="0">
                <a:pos x="T2" y="T3"/>
              </a:cxn>
              <a:cxn ang="0">
                <a:pos x="T4" y="T5"/>
              </a:cxn>
              <a:cxn ang="0">
                <a:pos x="T6" y="T7"/>
              </a:cxn>
              <a:cxn ang="0">
                <a:pos x="T8" y="T9"/>
              </a:cxn>
            </a:cxnLst>
            <a:rect l="0" t="0" r="r" b="b"/>
            <a:pathLst>
              <a:path w="170" h="170">
                <a:moveTo>
                  <a:pt x="0" y="169"/>
                </a:moveTo>
                <a:lnTo>
                  <a:pt x="0" y="0"/>
                </a:lnTo>
                <a:lnTo>
                  <a:pt x="169" y="0"/>
                </a:lnTo>
                <a:lnTo>
                  <a:pt x="169" y="169"/>
                </a:lnTo>
                <a:lnTo>
                  <a:pt x="0" y="169"/>
                </a:lnTo>
              </a:path>
            </a:pathLst>
          </a:custGeom>
          <a:solidFill>
            <a:schemeClr val="tx1">
              <a:lumMod val="90000"/>
              <a:lumOff val="10000"/>
            </a:schemeClr>
          </a:solidFill>
          <a:ln>
            <a:noFill/>
          </a:ln>
          <a:effectLst/>
          <a:extLst/>
        </p:spPr>
        <p:txBody>
          <a:bodyPr wrap="none" anchor="ctr"/>
          <a:lstStyle/>
          <a:p>
            <a:endParaRPr lang="en-US"/>
          </a:p>
        </p:txBody>
      </p:sp>
      <p:sp>
        <p:nvSpPr>
          <p:cNvPr id="528" name="Freeform 532"/>
          <p:cNvSpPr>
            <a:spLocks noChangeArrowheads="1"/>
          </p:cNvSpPr>
          <p:nvPr/>
        </p:nvSpPr>
        <p:spPr bwMode="auto">
          <a:xfrm>
            <a:off x="2466648" y="2732716"/>
            <a:ext cx="71437" cy="41275"/>
          </a:xfrm>
          <a:custGeom>
            <a:avLst/>
            <a:gdLst>
              <a:gd name="T0" fmla="*/ 0 w 199"/>
              <a:gd name="T1" fmla="*/ 113 h 114"/>
              <a:gd name="T2" fmla="*/ 0 w 199"/>
              <a:gd name="T3" fmla="*/ 0 h 114"/>
              <a:gd name="T4" fmla="*/ 198 w 199"/>
              <a:gd name="T5" fmla="*/ 0 h 114"/>
              <a:gd name="T6" fmla="*/ 198 w 199"/>
              <a:gd name="T7" fmla="*/ 113 h 114"/>
              <a:gd name="T8" fmla="*/ 0 w 199"/>
              <a:gd name="T9" fmla="*/ 113 h 114"/>
            </a:gdLst>
            <a:ahLst/>
            <a:cxnLst>
              <a:cxn ang="0">
                <a:pos x="T0" y="T1"/>
              </a:cxn>
              <a:cxn ang="0">
                <a:pos x="T2" y="T3"/>
              </a:cxn>
              <a:cxn ang="0">
                <a:pos x="T4" y="T5"/>
              </a:cxn>
              <a:cxn ang="0">
                <a:pos x="T6" y="T7"/>
              </a:cxn>
              <a:cxn ang="0">
                <a:pos x="T8" y="T9"/>
              </a:cxn>
            </a:cxnLst>
            <a:rect l="0" t="0" r="r" b="b"/>
            <a:pathLst>
              <a:path w="199" h="114">
                <a:moveTo>
                  <a:pt x="0" y="113"/>
                </a:moveTo>
                <a:lnTo>
                  <a:pt x="0" y="0"/>
                </a:lnTo>
                <a:lnTo>
                  <a:pt x="198" y="0"/>
                </a:lnTo>
                <a:lnTo>
                  <a:pt x="198" y="113"/>
                </a:lnTo>
                <a:lnTo>
                  <a:pt x="0" y="113"/>
                </a:lnTo>
              </a:path>
            </a:pathLst>
          </a:custGeom>
          <a:solidFill>
            <a:schemeClr val="tx1">
              <a:lumMod val="90000"/>
              <a:lumOff val="10000"/>
            </a:schemeClr>
          </a:solidFill>
          <a:ln>
            <a:noFill/>
          </a:ln>
          <a:effectLst/>
          <a:extLst/>
        </p:spPr>
        <p:txBody>
          <a:bodyPr wrap="none" anchor="ctr"/>
          <a:lstStyle/>
          <a:p>
            <a:endParaRPr lang="en-US"/>
          </a:p>
        </p:txBody>
      </p:sp>
      <p:sp>
        <p:nvSpPr>
          <p:cNvPr id="529" name="Freeform 533"/>
          <p:cNvSpPr>
            <a:spLocks noChangeArrowheads="1"/>
          </p:cNvSpPr>
          <p:nvPr/>
        </p:nvSpPr>
        <p:spPr bwMode="auto">
          <a:xfrm>
            <a:off x="2547610" y="2732716"/>
            <a:ext cx="71438" cy="41275"/>
          </a:xfrm>
          <a:custGeom>
            <a:avLst/>
            <a:gdLst>
              <a:gd name="T0" fmla="*/ 0 w 199"/>
              <a:gd name="T1" fmla="*/ 0 h 114"/>
              <a:gd name="T2" fmla="*/ 198 w 199"/>
              <a:gd name="T3" fmla="*/ 0 h 114"/>
              <a:gd name="T4" fmla="*/ 198 w 199"/>
              <a:gd name="T5" fmla="*/ 113 h 114"/>
              <a:gd name="T6" fmla="*/ 0 w 199"/>
              <a:gd name="T7" fmla="*/ 113 h 114"/>
              <a:gd name="T8" fmla="*/ 0 w 199"/>
              <a:gd name="T9" fmla="*/ 0 h 114"/>
            </a:gdLst>
            <a:ahLst/>
            <a:cxnLst>
              <a:cxn ang="0">
                <a:pos x="T0" y="T1"/>
              </a:cxn>
              <a:cxn ang="0">
                <a:pos x="T2" y="T3"/>
              </a:cxn>
              <a:cxn ang="0">
                <a:pos x="T4" y="T5"/>
              </a:cxn>
              <a:cxn ang="0">
                <a:pos x="T6" y="T7"/>
              </a:cxn>
              <a:cxn ang="0">
                <a:pos x="T8" y="T9"/>
              </a:cxn>
            </a:cxnLst>
            <a:rect l="0" t="0" r="r" b="b"/>
            <a:pathLst>
              <a:path w="199" h="114">
                <a:moveTo>
                  <a:pt x="0" y="0"/>
                </a:moveTo>
                <a:lnTo>
                  <a:pt x="198" y="0"/>
                </a:lnTo>
                <a:lnTo>
                  <a:pt x="198" y="113"/>
                </a:lnTo>
                <a:lnTo>
                  <a:pt x="0" y="113"/>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530" name="Freeform 534"/>
          <p:cNvSpPr>
            <a:spLocks noChangeArrowheads="1"/>
          </p:cNvSpPr>
          <p:nvPr/>
        </p:nvSpPr>
        <p:spPr bwMode="auto">
          <a:xfrm>
            <a:off x="2487285" y="2681916"/>
            <a:ext cx="50800" cy="50800"/>
          </a:xfrm>
          <a:custGeom>
            <a:avLst/>
            <a:gdLst>
              <a:gd name="T0" fmla="*/ 70 w 142"/>
              <a:gd name="T1" fmla="*/ 0 h 142"/>
              <a:gd name="T2" fmla="*/ 141 w 142"/>
              <a:gd name="T3" fmla="*/ 141 h 142"/>
              <a:gd name="T4" fmla="*/ 0 w 142"/>
              <a:gd name="T5" fmla="*/ 71 h 142"/>
              <a:gd name="T6" fmla="*/ 70 w 142"/>
              <a:gd name="T7" fmla="*/ 0 h 142"/>
              <a:gd name="T8" fmla="*/ 28 w 142"/>
              <a:gd name="T9" fmla="*/ 71 h 142"/>
              <a:gd name="T10" fmla="*/ 111 w 142"/>
              <a:gd name="T11" fmla="*/ 111 h 142"/>
              <a:gd name="T12" fmla="*/ 70 w 142"/>
              <a:gd name="T13" fmla="*/ 29 h 142"/>
              <a:gd name="T14" fmla="*/ 28 w 142"/>
              <a:gd name="T15" fmla="*/ 7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70" y="0"/>
                </a:moveTo>
                <a:cubicBezTo>
                  <a:pt x="106" y="0"/>
                  <a:pt x="141" y="36"/>
                  <a:pt x="141" y="141"/>
                </a:cubicBezTo>
                <a:cubicBezTo>
                  <a:pt x="141" y="141"/>
                  <a:pt x="0" y="141"/>
                  <a:pt x="0" y="71"/>
                </a:cubicBezTo>
                <a:cubicBezTo>
                  <a:pt x="0" y="36"/>
                  <a:pt x="35" y="0"/>
                  <a:pt x="70" y="0"/>
                </a:cubicBezTo>
                <a:close/>
                <a:moveTo>
                  <a:pt x="28" y="71"/>
                </a:moveTo>
                <a:cubicBezTo>
                  <a:pt x="28" y="94"/>
                  <a:pt x="73" y="107"/>
                  <a:pt x="111" y="111"/>
                </a:cubicBezTo>
                <a:cubicBezTo>
                  <a:pt x="107" y="60"/>
                  <a:pt x="92" y="29"/>
                  <a:pt x="70" y="29"/>
                </a:cubicBezTo>
                <a:cubicBezTo>
                  <a:pt x="51" y="29"/>
                  <a:pt x="28" y="51"/>
                  <a:pt x="28" y="71"/>
                </a:cubicBezTo>
                <a:close/>
              </a:path>
            </a:pathLst>
          </a:custGeom>
          <a:solidFill>
            <a:schemeClr val="tx1">
              <a:lumMod val="90000"/>
              <a:lumOff val="10000"/>
            </a:schemeClr>
          </a:solidFill>
          <a:ln>
            <a:noFill/>
          </a:ln>
          <a:effectLst/>
          <a:extLst/>
        </p:spPr>
        <p:txBody>
          <a:bodyPr wrap="none" anchor="ctr"/>
          <a:lstStyle/>
          <a:p>
            <a:endParaRPr lang="en-US"/>
          </a:p>
        </p:txBody>
      </p:sp>
      <p:sp>
        <p:nvSpPr>
          <p:cNvPr id="531" name="Freeform 535"/>
          <p:cNvSpPr>
            <a:spLocks noChangeArrowheads="1"/>
          </p:cNvSpPr>
          <p:nvPr/>
        </p:nvSpPr>
        <p:spPr bwMode="auto">
          <a:xfrm>
            <a:off x="2547610" y="2681916"/>
            <a:ext cx="50800" cy="50800"/>
          </a:xfrm>
          <a:custGeom>
            <a:avLst/>
            <a:gdLst>
              <a:gd name="T0" fmla="*/ 141 w 142"/>
              <a:gd name="T1" fmla="*/ 71 h 142"/>
              <a:gd name="T2" fmla="*/ 0 w 142"/>
              <a:gd name="T3" fmla="*/ 141 h 142"/>
              <a:gd name="T4" fmla="*/ 71 w 142"/>
              <a:gd name="T5" fmla="*/ 0 h 142"/>
              <a:gd name="T6" fmla="*/ 141 w 142"/>
              <a:gd name="T7" fmla="*/ 71 h 142"/>
              <a:gd name="T8" fmla="*/ 29 w 142"/>
              <a:gd name="T9" fmla="*/ 111 h 142"/>
              <a:gd name="T10" fmla="*/ 113 w 142"/>
              <a:gd name="T11" fmla="*/ 71 h 142"/>
              <a:gd name="T12" fmla="*/ 71 w 142"/>
              <a:gd name="T13" fmla="*/ 29 h 142"/>
              <a:gd name="T14" fmla="*/ 29 w 142"/>
              <a:gd name="T15" fmla="*/ 11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141" y="71"/>
                </a:moveTo>
                <a:cubicBezTo>
                  <a:pt x="141" y="141"/>
                  <a:pt x="0" y="141"/>
                  <a:pt x="0" y="141"/>
                </a:cubicBezTo>
                <a:cubicBezTo>
                  <a:pt x="0" y="36"/>
                  <a:pt x="35" y="0"/>
                  <a:pt x="71" y="0"/>
                </a:cubicBezTo>
                <a:cubicBezTo>
                  <a:pt x="106" y="0"/>
                  <a:pt x="141" y="36"/>
                  <a:pt x="141" y="71"/>
                </a:cubicBezTo>
                <a:close/>
                <a:moveTo>
                  <a:pt x="29" y="111"/>
                </a:moveTo>
                <a:cubicBezTo>
                  <a:pt x="68" y="107"/>
                  <a:pt x="113" y="94"/>
                  <a:pt x="113" y="71"/>
                </a:cubicBezTo>
                <a:cubicBezTo>
                  <a:pt x="113" y="51"/>
                  <a:pt x="90" y="29"/>
                  <a:pt x="71" y="29"/>
                </a:cubicBezTo>
                <a:cubicBezTo>
                  <a:pt x="49" y="29"/>
                  <a:pt x="34" y="60"/>
                  <a:pt x="29" y="111"/>
                </a:cubicBezTo>
                <a:close/>
              </a:path>
            </a:pathLst>
          </a:custGeom>
          <a:solidFill>
            <a:schemeClr val="tx1">
              <a:lumMod val="90000"/>
              <a:lumOff val="10000"/>
            </a:schemeClr>
          </a:solidFill>
          <a:ln>
            <a:noFill/>
          </a:ln>
          <a:effectLst/>
          <a:extLst/>
        </p:spPr>
        <p:txBody>
          <a:bodyPr wrap="none" anchor="ctr"/>
          <a:lstStyle/>
          <a:p>
            <a:endParaRPr lang="en-US"/>
          </a:p>
        </p:txBody>
      </p:sp>
      <p:sp>
        <p:nvSpPr>
          <p:cNvPr id="532" name="Freeform 536"/>
          <p:cNvSpPr>
            <a:spLocks noChangeArrowheads="1"/>
          </p:cNvSpPr>
          <p:nvPr/>
        </p:nvSpPr>
        <p:spPr bwMode="auto">
          <a:xfrm>
            <a:off x="2538085" y="2721603"/>
            <a:ext cx="11113" cy="11113"/>
          </a:xfrm>
          <a:custGeom>
            <a:avLst/>
            <a:gdLst>
              <a:gd name="T0" fmla="*/ 0 w 29"/>
              <a:gd name="T1" fmla="*/ 0 h 29"/>
              <a:gd name="T2" fmla="*/ 28 w 29"/>
              <a:gd name="T3" fmla="*/ 0 h 29"/>
              <a:gd name="T4" fmla="*/ 28 w 29"/>
              <a:gd name="T5" fmla="*/ 28 h 29"/>
              <a:gd name="T6" fmla="*/ 0 w 29"/>
              <a:gd name="T7" fmla="*/ 28 h 29"/>
              <a:gd name="T8" fmla="*/ 0 w 29"/>
              <a:gd name="T9" fmla="*/ 0 h 29"/>
            </a:gdLst>
            <a:ahLst/>
            <a:cxnLst>
              <a:cxn ang="0">
                <a:pos x="T0" y="T1"/>
              </a:cxn>
              <a:cxn ang="0">
                <a:pos x="T2" y="T3"/>
              </a:cxn>
              <a:cxn ang="0">
                <a:pos x="T4" y="T5"/>
              </a:cxn>
              <a:cxn ang="0">
                <a:pos x="T6" y="T7"/>
              </a:cxn>
              <a:cxn ang="0">
                <a:pos x="T8" y="T9"/>
              </a:cxn>
            </a:cxnLst>
            <a:rect l="0" t="0" r="r" b="b"/>
            <a:pathLst>
              <a:path w="29" h="29">
                <a:moveTo>
                  <a:pt x="0" y="0"/>
                </a:moveTo>
                <a:lnTo>
                  <a:pt x="28" y="0"/>
                </a:lnTo>
                <a:lnTo>
                  <a:pt x="28" y="28"/>
                </a:lnTo>
                <a:lnTo>
                  <a:pt x="0" y="28"/>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533" name="Freeform 537"/>
          <p:cNvSpPr>
            <a:spLocks noChangeArrowheads="1"/>
          </p:cNvSpPr>
          <p:nvPr/>
        </p:nvSpPr>
        <p:spPr bwMode="auto">
          <a:xfrm>
            <a:off x="5413048" y="3685216"/>
            <a:ext cx="31750" cy="61912"/>
          </a:xfrm>
          <a:custGeom>
            <a:avLst/>
            <a:gdLst>
              <a:gd name="T0" fmla="*/ 85 w 86"/>
              <a:gd name="T1" fmla="*/ 113 h 170"/>
              <a:gd name="T2" fmla="*/ 43 w 86"/>
              <a:gd name="T3" fmla="*/ 169 h 170"/>
              <a:gd name="T4" fmla="*/ 0 w 86"/>
              <a:gd name="T5" fmla="*/ 113 h 170"/>
              <a:gd name="T6" fmla="*/ 0 w 86"/>
              <a:gd name="T7" fmla="*/ 56 h 170"/>
              <a:gd name="T8" fmla="*/ 43 w 86"/>
              <a:gd name="T9" fmla="*/ 0 h 170"/>
              <a:gd name="T10" fmla="*/ 85 w 86"/>
              <a:gd name="T11" fmla="*/ 56 h 170"/>
              <a:gd name="T12" fmla="*/ 85 w 86"/>
              <a:gd name="T13" fmla="*/ 113 h 170"/>
            </a:gdLst>
            <a:ahLst/>
            <a:cxnLst>
              <a:cxn ang="0">
                <a:pos x="T0" y="T1"/>
              </a:cxn>
              <a:cxn ang="0">
                <a:pos x="T2" y="T3"/>
              </a:cxn>
              <a:cxn ang="0">
                <a:pos x="T4" y="T5"/>
              </a:cxn>
              <a:cxn ang="0">
                <a:pos x="T6" y="T7"/>
              </a:cxn>
              <a:cxn ang="0">
                <a:pos x="T8" y="T9"/>
              </a:cxn>
              <a:cxn ang="0">
                <a:pos x="T10" y="T11"/>
              </a:cxn>
              <a:cxn ang="0">
                <a:pos x="T12" y="T13"/>
              </a:cxn>
            </a:cxnLst>
            <a:rect l="0" t="0" r="r" b="b"/>
            <a:pathLst>
              <a:path w="86" h="170">
                <a:moveTo>
                  <a:pt x="85" y="113"/>
                </a:moveTo>
                <a:cubicBezTo>
                  <a:pt x="85" y="144"/>
                  <a:pt x="67" y="169"/>
                  <a:pt x="43" y="169"/>
                </a:cubicBezTo>
                <a:cubicBezTo>
                  <a:pt x="20" y="169"/>
                  <a:pt x="0" y="144"/>
                  <a:pt x="0" y="113"/>
                </a:cubicBezTo>
                <a:lnTo>
                  <a:pt x="0" y="56"/>
                </a:lnTo>
                <a:cubicBezTo>
                  <a:pt x="0" y="25"/>
                  <a:pt x="20" y="0"/>
                  <a:pt x="43" y="0"/>
                </a:cubicBezTo>
                <a:cubicBezTo>
                  <a:pt x="67" y="0"/>
                  <a:pt x="85" y="25"/>
                  <a:pt x="85" y="56"/>
                </a:cubicBezTo>
                <a:lnTo>
                  <a:pt x="85" y="113"/>
                </a:lnTo>
              </a:path>
            </a:pathLst>
          </a:custGeom>
          <a:solidFill>
            <a:schemeClr val="tx1">
              <a:lumMod val="90000"/>
              <a:lumOff val="10000"/>
            </a:schemeClr>
          </a:solidFill>
          <a:ln>
            <a:noFill/>
          </a:ln>
          <a:effectLst/>
          <a:extLst/>
        </p:spPr>
        <p:txBody>
          <a:bodyPr wrap="none" anchor="ctr"/>
          <a:lstStyle/>
          <a:p>
            <a:endParaRPr lang="en-US"/>
          </a:p>
        </p:txBody>
      </p:sp>
      <p:sp>
        <p:nvSpPr>
          <p:cNvPr id="534" name="Freeform 538"/>
          <p:cNvSpPr>
            <a:spLocks noChangeArrowheads="1"/>
          </p:cNvSpPr>
          <p:nvPr/>
        </p:nvSpPr>
        <p:spPr bwMode="auto">
          <a:xfrm>
            <a:off x="5494010" y="3685216"/>
            <a:ext cx="31750" cy="61912"/>
          </a:xfrm>
          <a:custGeom>
            <a:avLst/>
            <a:gdLst>
              <a:gd name="T0" fmla="*/ 85 w 86"/>
              <a:gd name="T1" fmla="*/ 113 h 170"/>
              <a:gd name="T2" fmla="*/ 42 w 86"/>
              <a:gd name="T3" fmla="*/ 169 h 170"/>
              <a:gd name="T4" fmla="*/ 0 w 86"/>
              <a:gd name="T5" fmla="*/ 113 h 170"/>
              <a:gd name="T6" fmla="*/ 0 w 86"/>
              <a:gd name="T7" fmla="*/ 56 h 170"/>
              <a:gd name="T8" fmla="*/ 42 w 86"/>
              <a:gd name="T9" fmla="*/ 0 h 170"/>
              <a:gd name="T10" fmla="*/ 85 w 86"/>
              <a:gd name="T11" fmla="*/ 56 h 170"/>
              <a:gd name="T12" fmla="*/ 85 w 86"/>
              <a:gd name="T13" fmla="*/ 113 h 170"/>
            </a:gdLst>
            <a:ahLst/>
            <a:cxnLst>
              <a:cxn ang="0">
                <a:pos x="T0" y="T1"/>
              </a:cxn>
              <a:cxn ang="0">
                <a:pos x="T2" y="T3"/>
              </a:cxn>
              <a:cxn ang="0">
                <a:pos x="T4" y="T5"/>
              </a:cxn>
              <a:cxn ang="0">
                <a:pos x="T6" y="T7"/>
              </a:cxn>
              <a:cxn ang="0">
                <a:pos x="T8" y="T9"/>
              </a:cxn>
              <a:cxn ang="0">
                <a:pos x="T10" y="T11"/>
              </a:cxn>
              <a:cxn ang="0">
                <a:pos x="T12" y="T13"/>
              </a:cxn>
            </a:cxnLst>
            <a:rect l="0" t="0" r="r" b="b"/>
            <a:pathLst>
              <a:path w="86" h="170">
                <a:moveTo>
                  <a:pt x="85" y="113"/>
                </a:moveTo>
                <a:cubicBezTo>
                  <a:pt x="85" y="144"/>
                  <a:pt x="66" y="169"/>
                  <a:pt x="42" y="169"/>
                </a:cubicBezTo>
                <a:cubicBezTo>
                  <a:pt x="19" y="169"/>
                  <a:pt x="0" y="144"/>
                  <a:pt x="0" y="113"/>
                </a:cubicBezTo>
                <a:lnTo>
                  <a:pt x="0" y="56"/>
                </a:lnTo>
                <a:cubicBezTo>
                  <a:pt x="0" y="25"/>
                  <a:pt x="19" y="0"/>
                  <a:pt x="42" y="0"/>
                </a:cubicBezTo>
                <a:cubicBezTo>
                  <a:pt x="66" y="0"/>
                  <a:pt x="85" y="25"/>
                  <a:pt x="85" y="56"/>
                </a:cubicBezTo>
                <a:lnTo>
                  <a:pt x="85" y="113"/>
                </a:lnTo>
              </a:path>
            </a:pathLst>
          </a:custGeom>
          <a:solidFill>
            <a:schemeClr val="tx1">
              <a:lumMod val="90000"/>
              <a:lumOff val="10000"/>
            </a:schemeClr>
          </a:solidFill>
          <a:ln>
            <a:noFill/>
          </a:ln>
          <a:effectLst/>
          <a:extLst/>
        </p:spPr>
        <p:txBody>
          <a:bodyPr wrap="none" anchor="ctr"/>
          <a:lstStyle/>
          <a:p>
            <a:endParaRPr lang="en-US"/>
          </a:p>
        </p:txBody>
      </p:sp>
      <p:sp>
        <p:nvSpPr>
          <p:cNvPr id="535" name="Freeform 539"/>
          <p:cNvSpPr>
            <a:spLocks noChangeArrowheads="1"/>
          </p:cNvSpPr>
          <p:nvPr/>
        </p:nvSpPr>
        <p:spPr bwMode="auto">
          <a:xfrm>
            <a:off x="5392410" y="3618541"/>
            <a:ext cx="152400" cy="101600"/>
          </a:xfrm>
          <a:custGeom>
            <a:avLst/>
            <a:gdLst>
              <a:gd name="T0" fmla="*/ 409 w 424"/>
              <a:gd name="T1" fmla="*/ 282 h 283"/>
              <a:gd name="T2" fmla="*/ 395 w 424"/>
              <a:gd name="T3" fmla="*/ 268 h 283"/>
              <a:gd name="T4" fmla="*/ 395 w 424"/>
              <a:gd name="T5" fmla="*/ 212 h 283"/>
              <a:gd name="T6" fmla="*/ 217 w 424"/>
              <a:gd name="T7" fmla="*/ 28 h 283"/>
              <a:gd name="T8" fmla="*/ 28 w 424"/>
              <a:gd name="T9" fmla="*/ 212 h 283"/>
              <a:gd name="T10" fmla="*/ 28 w 424"/>
              <a:gd name="T11" fmla="*/ 268 h 283"/>
              <a:gd name="T12" fmla="*/ 14 w 424"/>
              <a:gd name="T13" fmla="*/ 282 h 283"/>
              <a:gd name="T14" fmla="*/ 0 w 424"/>
              <a:gd name="T15" fmla="*/ 268 h 283"/>
              <a:gd name="T16" fmla="*/ 0 w 424"/>
              <a:gd name="T17" fmla="*/ 212 h 283"/>
              <a:gd name="T18" fmla="*/ 217 w 424"/>
              <a:gd name="T19" fmla="*/ 0 h 283"/>
              <a:gd name="T20" fmla="*/ 423 w 424"/>
              <a:gd name="T21" fmla="*/ 212 h 283"/>
              <a:gd name="T22" fmla="*/ 423 w 424"/>
              <a:gd name="T23" fmla="*/ 268 h 283"/>
              <a:gd name="T24" fmla="*/ 409 w 424"/>
              <a:gd name="T25"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283">
                <a:moveTo>
                  <a:pt x="409" y="282"/>
                </a:moveTo>
                <a:cubicBezTo>
                  <a:pt x="401" y="282"/>
                  <a:pt x="395" y="276"/>
                  <a:pt x="395" y="268"/>
                </a:cubicBezTo>
                <a:lnTo>
                  <a:pt x="395" y="212"/>
                </a:lnTo>
                <a:cubicBezTo>
                  <a:pt x="395" y="109"/>
                  <a:pt x="317" y="28"/>
                  <a:pt x="217" y="28"/>
                </a:cubicBezTo>
                <a:cubicBezTo>
                  <a:pt x="114" y="28"/>
                  <a:pt x="28" y="112"/>
                  <a:pt x="28" y="212"/>
                </a:cubicBezTo>
                <a:lnTo>
                  <a:pt x="28" y="268"/>
                </a:lnTo>
                <a:cubicBezTo>
                  <a:pt x="28" y="276"/>
                  <a:pt x="22" y="282"/>
                  <a:pt x="14" y="282"/>
                </a:cubicBezTo>
                <a:cubicBezTo>
                  <a:pt x="6" y="282"/>
                  <a:pt x="0" y="276"/>
                  <a:pt x="0" y="268"/>
                </a:cubicBezTo>
                <a:lnTo>
                  <a:pt x="0" y="212"/>
                </a:lnTo>
                <a:cubicBezTo>
                  <a:pt x="0" y="97"/>
                  <a:pt x="99" y="0"/>
                  <a:pt x="217" y="0"/>
                </a:cubicBezTo>
                <a:cubicBezTo>
                  <a:pt x="332" y="0"/>
                  <a:pt x="423" y="93"/>
                  <a:pt x="423" y="212"/>
                </a:cubicBezTo>
                <a:lnTo>
                  <a:pt x="423" y="268"/>
                </a:lnTo>
                <a:cubicBezTo>
                  <a:pt x="423" y="276"/>
                  <a:pt x="417" y="282"/>
                  <a:pt x="409" y="282"/>
                </a:cubicBezTo>
              </a:path>
            </a:pathLst>
          </a:custGeom>
          <a:solidFill>
            <a:schemeClr val="tx1">
              <a:lumMod val="90000"/>
              <a:lumOff val="10000"/>
            </a:schemeClr>
          </a:solidFill>
          <a:ln>
            <a:noFill/>
          </a:ln>
          <a:effectLst/>
          <a:extLst/>
        </p:spPr>
        <p:txBody>
          <a:bodyPr wrap="none" anchor="ctr"/>
          <a:lstStyle/>
          <a:p>
            <a:endParaRPr lang="en-US"/>
          </a:p>
        </p:txBody>
      </p:sp>
      <p:sp>
        <p:nvSpPr>
          <p:cNvPr id="536" name="Freeform 540"/>
          <p:cNvSpPr>
            <a:spLocks noChangeArrowheads="1"/>
          </p:cNvSpPr>
          <p:nvPr/>
        </p:nvSpPr>
        <p:spPr bwMode="auto">
          <a:xfrm>
            <a:off x="2126923" y="3672516"/>
            <a:ext cx="163512" cy="92075"/>
          </a:xfrm>
          <a:custGeom>
            <a:avLst/>
            <a:gdLst>
              <a:gd name="T0" fmla="*/ 423 w 452"/>
              <a:gd name="T1" fmla="*/ 85 h 255"/>
              <a:gd name="T2" fmla="*/ 451 w 452"/>
              <a:gd name="T3" fmla="*/ 85 h 255"/>
              <a:gd name="T4" fmla="*/ 451 w 452"/>
              <a:gd name="T5" fmla="*/ 197 h 255"/>
              <a:gd name="T6" fmla="*/ 423 w 452"/>
              <a:gd name="T7" fmla="*/ 197 h 255"/>
              <a:gd name="T8" fmla="*/ 423 w 452"/>
              <a:gd name="T9" fmla="*/ 254 h 255"/>
              <a:gd name="T10" fmla="*/ 0 w 452"/>
              <a:gd name="T11" fmla="*/ 254 h 255"/>
              <a:gd name="T12" fmla="*/ 0 w 452"/>
              <a:gd name="T13" fmla="*/ 0 h 255"/>
              <a:gd name="T14" fmla="*/ 423 w 452"/>
              <a:gd name="T15" fmla="*/ 0 h 255"/>
              <a:gd name="T16" fmla="*/ 423 w 452"/>
              <a:gd name="T17" fmla="*/ 85 h 255"/>
              <a:gd name="T18" fmla="*/ 367 w 452"/>
              <a:gd name="T19" fmla="*/ 197 h 255"/>
              <a:gd name="T20" fmla="*/ 367 w 452"/>
              <a:gd name="T21" fmla="*/ 56 h 255"/>
              <a:gd name="T22" fmla="*/ 56 w 452"/>
              <a:gd name="T23" fmla="*/ 56 h 255"/>
              <a:gd name="T24" fmla="*/ 56 w 452"/>
              <a:gd name="T25" fmla="*/ 197 h 255"/>
              <a:gd name="T26" fmla="*/ 367 w 452"/>
              <a:gd name="T27" fmla="*/ 19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2" h="255">
                <a:moveTo>
                  <a:pt x="423" y="85"/>
                </a:moveTo>
                <a:lnTo>
                  <a:pt x="451" y="85"/>
                </a:lnTo>
                <a:lnTo>
                  <a:pt x="451" y="197"/>
                </a:lnTo>
                <a:lnTo>
                  <a:pt x="423" y="197"/>
                </a:lnTo>
                <a:lnTo>
                  <a:pt x="423" y="254"/>
                </a:lnTo>
                <a:lnTo>
                  <a:pt x="0" y="254"/>
                </a:lnTo>
                <a:lnTo>
                  <a:pt x="0" y="0"/>
                </a:lnTo>
                <a:lnTo>
                  <a:pt x="423" y="0"/>
                </a:lnTo>
                <a:lnTo>
                  <a:pt x="423" y="85"/>
                </a:lnTo>
                <a:close/>
                <a:moveTo>
                  <a:pt x="367" y="197"/>
                </a:moveTo>
                <a:lnTo>
                  <a:pt x="367" y="56"/>
                </a:lnTo>
                <a:lnTo>
                  <a:pt x="56" y="56"/>
                </a:lnTo>
                <a:lnTo>
                  <a:pt x="56" y="197"/>
                </a:lnTo>
                <a:lnTo>
                  <a:pt x="367" y="197"/>
                </a:lnTo>
                <a:close/>
              </a:path>
            </a:pathLst>
          </a:custGeom>
          <a:solidFill>
            <a:schemeClr val="tx1">
              <a:lumMod val="90000"/>
              <a:lumOff val="10000"/>
            </a:schemeClr>
          </a:solidFill>
          <a:ln>
            <a:noFill/>
          </a:ln>
          <a:effectLst/>
          <a:extLst/>
        </p:spPr>
        <p:txBody>
          <a:bodyPr wrap="none" anchor="ctr"/>
          <a:lstStyle/>
          <a:p>
            <a:endParaRPr lang="en-US"/>
          </a:p>
        </p:txBody>
      </p:sp>
      <p:sp>
        <p:nvSpPr>
          <p:cNvPr id="537" name="Freeform 541"/>
          <p:cNvSpPr>
            <a:spLocks noChangeArrowheads="1"/>
          </p:cNvSpPr>
          <p:nvPr/>
        </p:nvSpPr>
        <p:spPr bwMode="auto">
          <a:xfrm>
            <a:off x="2452360" y="3672516"/>
            <a:ext cx="163513" cy="92075"/>
          </a:xfrm>
          <a:custGeom>
            <a:avLst/>
            <a:gdLst>
              <a:gd name="T0" fmla="*/ 423 w 452"/>
              <a:gd name="T1" fmla="*/ 85 h 255"/>
              <a:gd name="T2" fmla="*/ 451 w 452"/>
              <a:gd name="T3" fmla="*/ 85 h 255"/>
              <a:gd name="T4" fmla="*/ 451 w 452"/>
              <a:gd name="T5" fmla="*/ 197 h 255"/>
              <a:gd name="T6" fmla="*/ 423 w 452"/>
              <a:gd name="T7" fmla="*/ 197 h 255"/>
              <a:gd name="T8" fmla="*/ 423 w 452"/>
              <a:gd name="T9" fmla="*/ 254 h 255"/>
              <a:gd name="T10" fmla="*/ 0 w 452"/>
              <a:gd name="T11" fmla="*/ 254 h 255"/>
              <a:gd name="T12" fmla="*/ 0 w 452"/>
              <a:gd name="T13" fmla="*/ 0 h 255"/>
              <a:gd name="T14" fmla="*/ 423 w 452"/>
              <a:gd name="T15" fmla="*/ 0 h 255"/>
              <a:gd name="T16" fmla="*/ 423 w 452"/>
              <a:gd name="T17" fmla="*/ 85 h 255"/>
              <a:gd name="T18" fmla="*/ 367 w 452"/>
              <a:gd name="T19" fmla="*/ 197 h 255"/>
              <a:gd name="T20" fmla="*/ 367 w 452"/>
              <a:gd name="T21" fmla="*/ 56 h 255"/>
              <a:gd name="T22" fmla="*/ 56 w 452"/>
              <a:gd name="T23" fmla="*/ 56 h 255"/>
              <a:gd name="T24" fmla="*/ 56 w 452"/>
              <a:gd name="T25" fmla="*/ 197 h 255"/>
              <a:gd name="T26" fmla="*/ 367 w 452"/>
              <a:gd name="T27" fmla="*/ 19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2" h="255">
                <a:moveTo>
                  <a:pt x="423" y="85"/>
                </a:moveTo>
                <a:lnTo>
                  <a:pt x="451" y="85"/>
                </a:lnTo>
                <a:lnTo>
                  <a:pt x="451" y="197"/>
                </a:lnTo>
                <a:lnTo>
                  <a:pt x="423" y="197"/>
                </a:lnTo>
                <a:lnTo>
                  <a:pt x="423" y="254"/>
                </a:lnTo>
                <a:lnTo>
                  <a:pt x="0" y="254"/>
                </a:lnTo>
                <a:lnTo>
                  <a:pt x="0" y="0"/>
                </a:lnTo>
                <a:lnTo>
                  <a:pt x="423" y="0"/>
                </a:lnTo>
                <a:lnTo>
                  <a:pt x="423" y="85"/>
                </a:lnTo>
                <a:close/>
                <a:moveTo>
                  <a:pt x="367" y="197"/>
                </a:moveTo>
                <a:lnTo>
                  <a:pt x="367" y="56"/>
                </a:lnTo>
                <a:lnTo>
                  <a:pt x="56" y="56"/>
                </a:lnTo>
                <a:lnTo>
                  <a:pt x="56" y="197"/>
                </a:lnTo>
                <a:lnTo>
                  <a:pt x="367" y="197"/>
                </a:lnTo>
                <a:close/>
              </a:path>
            </a:pathLst>
          </a:custGeom>
          <a:solidFill>
            <a:schemeClr val="tx1">
              <a:lumMod val="90000"/>
              <a:lumOff val="10000"/>
            </a:schemeClr>
          </a:solidFill>
          <a:ln>
            <a:noFill/>
          </a:ln>
          <a:effectLst/>
          <a:extLst/>
        </p:spPr>
        <p:txBody>
          <a:bodyPr wrap="none" anchor="ctr"/>
          <a:lstStyle/>
          <a:p>
            <a:endParaRPr lang="en-US"/>
          </a:p>
        </p:txBody>
      </p:sp>
      <p:sp>
        <p:nvSpPr>
          <p:cNvPr id="538" name="Freeform 542"/>
          <p:cNvSpPr>
            <a:spLocks noChangeArrowheads="1"/>
          </p:cNvSpPr>
          <p:nvPr/>
        </p:nvSpPr>
        <p:spPr bwMode="auto">
          <a:xfrm>
            <a:off x="2482523" y="3702678"/>
            <a:ext cx="61912" cy="30163"/>
          </a:xfrm>
          <a:custGeom>
            <a:avLst/>
            <a:gdLst>
              <a:gd name="T0" fmla="*/ 169 w 170"/>
              <a:gd name="T1" fmla="*/ 84 h 85"/>
              <a:gd name="T2" fmla="*/ 0 w 170"/>
              <a:gd name="T3" fmla="*/ 84 h 85"/>
              <a:gd name="T4" fmla="*/ 0 w 170"/>
              <a:gd name="T5" fmla="*/ 0 h 85"/>
              <a:gd name="T6" fmla="*/ 84 w 170"/>
              <a:gd name="T7" fmla="*/ 0 h 85"/>
              <a:gd name="T8" fmla="*/ 169 w 170"/>
              <a:gd name="T9" fmla="*/ 84 h 85"/>
            </a:gdLst>
            <a:ahLst/>
            <a:cxnLst>
              <a:cxn ang="0">
                <a:pos x="T0" y="T1"/>
              </a:cxn>
              <a:cxn ang="0">
                <a:pos x="T2" y="T3"/>
              </a:cxn>
              <a:cxn ang="0">
                <a:pos x="T4" y="T5"/>
              </a:cxn>
              <a:cxn ang="0">
                <a:pos x="T6" y="T7"/>
              </a:cxn>
              <a:cxn ang="0">
                <a:pos x="T8" y="T9"/>
              </a:cxn>
            </a:cxnLst>
            <a:rect l="0" t="0" r="r" b="b"/>
            <a:pathLst>
              <a:path w="170" h="85">
                <a:moveTo>
                  <a:pt x="169" y="84"/>
                </a:moveTo>
                <a:lnTo>
                  <a:pt x="0" y="84"/>
                </a:lnTo>
                <a:lnTo>
                  <a:pt x="0" y="0"/>
                </a:lnTo>
                <a:lnTo>
                  <a:pt x="84" y="0"/>
                </a:lnTo>
                <a:lnTo>
                  <a:pt x="169" y="84"/>
                </a:lnTo>
              </a:path>
            </a:pathLst>
          </a:custGeom>
          <a:solidFill>
            <a:schemeClr val="tx1">
              <a:lumMod val="90000"/>
              <a:lumOff val="10000"/>
            </a:schemeClr>
          </a:solidFill>
          <a:ln>
            <a:noFill/>
          </a:ln>
          <a:effectLst/>
          <a:extLst/>
        </p:spPr>
        <p:txBody>
          <a:bodyPr wrap="none" anchor="ctr"/>
          <a:lstStyle/>
          <a:p>
            <a:endParaRPr lang="en-US"/>
          </a:p>
        </p:txBody>
      </p:sp>
      <p:sp>
        <p:nvSpPr>
          <p:cNvPr id="539" name="Freeform 543"/>
          <p:cNvSpPr>
            <a:spLocks noChangeArrowheads="1"/>
          </p:cNvSpPr>
          <p:nvPr/>
        </p:nvSpPr>
        <p:spPr bwMode="auto">
          <a:xfrm>
            <a:off x="2776210" y="3672516"/>
            <a:ext cx="163513" cy="92075"/>
          </a:xfrm>
          <a:custGeom>
            <a:avLst/>
            <a:gdLst>
              <a:gd name="T0" fmla="*/ 423 w 453"/>
              <a:gd name="T1" fmla="*/ 85 h 255"/>
              <a:gd name="T2" fmla="*/ 452 w 453"/>
              <a:gd name="T3" fmla="*/ 85 h 255"/>
              <a:gd name="T4" fmla="*/ 452 w 453"/>
              <a:gd name="T5" fmla="*/ 197 h 255"/>
              <a:gd name="T6" fmla="*/ 423 w 453"/>
              <a:gd name="T7" fmla="*/ 197 h 255"/>
              <a:gd name="T8" fmla="*/ 423 w 453"/>
              <a:gd name="T9" fmla="*/ 254 h 255"/>
              <a:gd name="T10" fmla="*/ 0 w 453"/>
              <a:gd name="T11" fmla="*/ 254 h 255"/>
              <a:gd name="T12" fmla="*/ 0 w 453"/>
              <a:gd name="T13" fmla="*/ 0 h 255"/>
              <a:gd name="T14" fmla="*/ 423 w 453"/>
              <a:gd name="T15" fmla="*/ 0 h 255"/>
              <a:gd name="T16" fmla="*/ 423 w 453"/>
              <a:gd name="T17" fmla="*/ 85 h 255"/>
              <a:gd name="T18" fmla="*/ 367 w 453"/>
              <a:gd name="T19" fmla="*/ 197 h 255"/>
              <a:gd name="T20" fmla="*/ 367 w 453"/>
              <a:gd name="T21" fmla="*/ 56 h 255"/>
              <a:gd name="T22" fmla="*/ 56 w 453"/>
              <a:gd name="T23" fmla="*/ 56 h 255"/>
              <a:gd name="T24" fmla="*/ 56 w 453"/>
              <a:gd name="T25" fmla="*/ 197 h 255"/>
              <a:gd name="T26" fmla="*/ 367 w 453"/>
              <a:gd name="T27" fmla="*/ 19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3" h="255">
                <a:moveTo>
                  <a:pt x="423" y="85"/>
                </a:moveTo>
                <a:lnTo>
                  <a:pt x="452" y="85"/>
                </a:lnTo>
                <a:lnTo>
                  <a:pt x="452" y="197"/>
                </a:lnTo>
                <a:lnTo>
                  <a:pt x="423" y="197"/>
                </a:lnTo>
                <a:lnTo>
                  <a:pt x="423" y="254"/>
                </a:lnTo>
                <a:lnTo>
                  <a:pt x="0" y="254"/>
                </a:lnTo>
                <a:lnTo>
                  <a:pt x="0" y="0"/>
                </a:lnTo>
                <a:lnTo>
                  <a:pt x="423" y="0"/>
                </a:lnTo>
                <a:lnTo>
                  <a:pt x="423" y="85"/>
                </a:lnTo>
                <a:close/>
                <a:moveTo>
                  <a:pt x="367" y="197"/>
                </a:moveTo>
                <a:lnTo>
                  <a:pt x="367" y="56"/>
                </a:lnTo>
                <a:lnTo>
                  <a:pt x="56" y="56"/>
                </a:lnTo>
                <a:lnTo>
                  <a:pt x="56" y="197"/>
                </a:lnTo>
                <a:lnTo>
                  <a:pt x="367" y="197"/>
                </a:lnTo>
                <a:close/>
              </a:path>
            </a:pathLst>
          </a:custGeom>
          <a:solidFill>
            <a:schemeClr val="tx1">
              <a:lumMod val="90000"/>
              <a:lumOff val="10000"/>
            </a:schemeClr>
          </a:solidFill>
          <a:ln>
            <a:noFill/>
          </a:ln>
          <a:effectLst/>
          <a:extLst/>
        </p:spPr>
        <p:txBody>
          <a:bodyPr wrap="none" anchor="ctr"/>
          <a:lstStyle/>
          <a:p>
            <a:endParaRPr lang="en-US"/>
          </a:p>
        </p:txBody>
      </p:sp>
      <p:sp>
        <p:nvSpPr>
          <p:cNvPr id="540" name="Freeform 544"/>
          <p:cNvSpPr>
            <a:spLocks noChangeArrowheads="1"/>
          </p:cNvSpPr>
          <p:nvPr/>
        </p:nvSpPr>
        <p:spPr bwMode="auto">
          <a:xfrm>
            <a:off x="2807960" y="3702678"/>
            <a:ext cx="92075" cy="30163"/>
          </a:xfrm>
          <a:custGeom>
            <a:avLst/>
            <a:gdLst>
              <a:gd name="T0" fmla="*/ 254 w 255"/>
              <a:gd name="T1" fmla="*/ 84 h 85"/>
              <a:gd name="T2" fmla="*/ 0 w 255"/>
              <a:gd name="T3" fmla="*/ 84 h 85"/>
              <a:gd name="T4" fmla="*/ 0 w 255"/>
              <a:gd name="T5" fmla="*/ 0 h 85"/>
              <a:gd name="T6" fmla="*/ 254 w 255"/>
              <a:gd name="T7" fmla="*/ 0 h 85"/>
              <a:gd name="T8" fmla="*/ 254 w 255"/>
              <a:gd name="T9" fmla="*/ 84 h 85"/>
            </a:gdLst>
            <a:ahLst/>
            <a:cxnLst>
              <a:cxn ang="0">
                <a:pos x="T0" y="T1"/>
              </a:cxn>
              <a:cxn ang="0">
                <a:pos x="T2" y="T3"/>
              </a:cxn>
              <a:cxn ang="0">
                <a:pos x="T4" y="T5"/>
              </a:cxn>
              <a:cxn ang="0">
                <a:pos x="T6" y="T7"/>
              </a:cxn>
              <a:cxn ang="0">
                <a:pos x="T8" y="T9"/>
              </a:cxn>
            </a:cxnLst>
            <a:rect l="0" t="0" r="r" b="b"/>
            <a:pathLst>
              <a:path w="255" h="85">
                <a:moveTo>
                  <a:pt x="254" y="84"/>
                </a:moveTo>
                <a:lnTo>
                  <a:pt x="0" y="84"/>
                </a:lnTo>
                <a:lnTo>
                  <a:pt x="0" y="0"/>
                </a:lnTo>
                <a:lnTo>
                  <a:pt x="254" y="0"/>
                </a:lnTo>
                <a:lnTo>
                  <a:pt x="254" y="84"/>
                </a:lnTo>
              </a:path>
            </a:pathLst>
          </a:custGeom>
          <a:solidFill>
            <a:schemeClr val="tx1">
              <a:lumMod val="90000"/>
              <a:lumOff val="10000"/>
            </a:schemeClr>
          </a:solidFill>
          <a:ln>
            <a:noFill/>
          </a:ln>
          <a:effectLst/>
          <a:extLst/>
        </p:spPr>
        <p:txBody>
          <a:bodyPr wrap="none" anchor="ctr"/>
          <a:lstStyle/>
          <a:p>
            <a:endParaRPr lang="en-US"/>
          </a:p>
        </p:txBody>
      </p:sp>
      <p:sp>
        <p:nvSpPr>
          <p:cNvPr id="541" name="Freeform 545"/>
          <p:cNvSpPr>
            <a:spLocks noChangeArrowheads="1"/>
          </p:cNvSpPr>
          <p:nvPr/>
        </p:nvSpPr>
        <p:spPr bwMode="auto">
          <a:xfrm>
            <a:off x="3101648" y="3672516"/>
            <a:ext cx="163512" cy="92075"/>
          </a:xfrm>
          <a:custGeom>
            <a:avLst/>
            <a:gdLst>
              <a:gd name="T0" fmla="*/ 423 w 453"/>
              <a:gd name="T1" fmla="*/ 85 h 255"/>
              <a:gd name="T2" fmla="*/ 452 w 453"/>
              <a:gd name="T3" fmla="*/ 85 h 255"/>
              <a:gd name="T4" fmla="*/ 452 w 453"/>
              <a:gd name="T5" fmla="*/ 197 h 255"/>
              <a:gd name="T6" fmla="*/ 423 w 453"/>
              <a:gd name="T7" fmla="*/ 197 h 255"/>
              <a:gd name="T8" fmla="*/ 423 w 453"/>
              <a:gd name="T9" fmla="*/ 254 h 255"/>
              <a:gd name="T10" fmla="*/ 0 w 453"/>
              <a:gd name="T11" fmla="*/ 254 h 255"/>
              <a:gd name="T12" fmla="*/ 0 w 453"/>
              <a:gd name="T13" fmla="*/ 0 h 255"/>
              <a:gd name="T14" fmla="*/ 423 w 453"/>
              <a:gd name="T15" fmla="*/ 0 h 255"/>
              <a:gd name="T16" fmla="*/ 423 w 453"/>
              <a:gd name="T17" fmla="*/ 85 h 255"/>
              <a:gd name="T18" fmla="*/ 367 w 453"/>
              <a:gd name="T19" fmla="*/ 197 h 255"/>
              <a:gd name="T20" fmla="*/ 367 w 453"/>
              <a:gd name="T21" fmla="*/ 56 h 255"/>
              <a:gd name="T22" fmla="*/ 57 w 453"/>
              <a:gd name="T23" fmla="*/ 56 h 255"/>
              <a:gd name="T24" fmla="*/ 57 w 453"/>
              <a:gd name="T25" fmla="*/ 197 h 255"/>
              <a:gd name="T26" fmla="*/ 367 w 453"/>
              <a:gd name="T27" fmla="*/ 19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3" h="255">
                <a:moveTo>
                  <a:pt x="423" y="85"/>
                </a:moveTo>
                <a:lnTo>
                  <a:pt x="452" y="85"/>
                </a:lnTo>
                <a:lnTo>
                  <a:pt x="452" y="197"/>
                </a:lnTo>
                <a:lnTo>
                  <a:pt x="423" y="197"/>
                </a:lnTo>
                <a:lnTo>
                  <a:pt x="423" y="254"/>
                </a:lnTo>
                <a:lnTo>
                  <a:pt x="0" y="254"/>
                </a:lnTo>
                <a:lnTo>
                  <a:pt x="0" y="0"/>
                </a:lnTo>
                <a:lnTo>
                  <a:pt x="423" y="0"/>
                </a:lnTo>
                <a:lnTo>
                  <a:pt x="423" y="85"/>
                </a:lnTo>
                <a:close/>
                <a:moveTo>
                  <a:pt x="367" y="197"/>
                </a:moveTo>
                <a:lnTo>
                  <a:pt x="367" y="56"/>
                </a:lnTo>
                <a:lnTo>
                  <a:pt x="57" y="56"/>
                </a:lnTo>
                <a:lnTo>
                  <a:pt x="57" y="197"/>
                </a:lnTo>
                <a:lnTo>
                  <a:pt x="367" y="197"/>
                </a:lnTo>
                <a:close/>
              </a:path>
            </a:pathLst>
          </a:custGeom>
          <a:solidFill>
            <a:schemeClr val="tx1">
              <a:lumMod val="90000"/>
              <a:lumOff val="10000"/>
            </a:schemeClr>
          </a:solidFill>
          <a:ln>
            <a:noFill/>
          </a:ln>
          <a:effectLst/>
          <a:extLst/>
        </p:spPr>
        <p:txBody>
          <a:bodyPr wrap="none" anchor="ctr"/>
          <a:lstStyle/>
          <a:p>
            <a:endParaRPr lang="en-US"/>
          </a:p>
        </p:txBody>
      </p:sp>
      <p:sp>
        <p:nvSpPr>
          <p:cNvPr id="542" name="Freeform 546"/>
          <p:cNvSpPr>
            <a:spLocks noChangeArrowheads="1"/>
          </p:cNvSpPr>
          <p:nvPr/>
        </p:nvSpPr>
        <p:spPr bwMode="auto">
          <a:xfrm>
            <a:off x="3131810" y="3702678"/>
            <a:ext cx="92075" cy="30163"/>
          </a:xfrm>
          <a:custGeom>
            <a:avLst/>
            <a:gdLst>
              <a:gd name="T0" fmla="*/ 0 w 255"/>
              <a:gd name="T1" fmla="*/ 84 h 85"/>
              <a:gd name="T2" fmla="*/ 113 w 255"/>
              <a:gd name="T3" fmla="*/ 0 h 85"/>
              <a:gd name="T4" fmla="*/ 141 w 255"/>
              <a:gd name="T5" fmla="*/ 28 h 85"/>
              <a:gd name="T6" fmla="*/ 254 w 255"/>
              <a:gd name="T7" fmla="*/ 0 h 85"/>
              <a:gd name="T8" fmla="*/ 141 w 255"/>
              <a:gd name="T9" fmla="*/ 84 h 85"/>
              <a:gd name="T10" fmla="*/ 113 w 255"/>
              <a:gd name="T11" fmla="*/ 56 h 85"/>
              <a:gd name="T12" fmla="*/ 0 w 255"/>
              <a:gd name="T13" fmla="*/ 84 h 85"/>
            </a:gdLst>
            <a:ahLst/>
            <a:cxnLst>
              <a:cxn ang="0">
                <a:pos x="T0" y="T1"/>
              </a:cxn>
              <a:cxn ang="0">
                <a:pos x="T2" y="T3"/>
              </a:cxn>
              <a:cxn ang="0">
                <a:pos x="T4" y="T5"/>
              </a:cxn>
              <a:cxn ang="0">
                <a:pos x="T6" y="T7"/>
              </a:cxn>
              <a:cxn ang="0">
                <a:pos x="T8" y="T9"/>
              </a:cxn>
              <a:cxn ang="0">
                <a:pos x="T10" y="T11"/>
              </a:cxn>
              <a:cxn ang="0">
                <a:pos x="T12" y="T13"/>
              </a:cxn>
            </a:cxnLst>
            <a:rect l="0" t="0" r="r" b="b"/>
            <a:pathLst>
              <a:path w="255" h="85">
                <a:moveTo>
                  <a:pt x="0" y="84"/>
                </a:moveTo>
                <a:lnTo>
                  <a:pt x="113" y="0"/>
                </a:lnTo>
                <a:lnTo>
                  <a:pt x="141" y="28"/>
                </a:lnTo>
                <a:lnTo>
                  <a:pt x="254" y="0"/>
                </a:lnTo>
                <a:lnTo>
                  <a:pt x="141" y="84"/>
                </a:lnTo>
                <a:lnTo>
                  <a:pt x="113" y="56"/>
                </a:lnTo>
                <a:lnTo>
                  <a:pt x="0" y="84"/>
                </a:lnTo>
              </a:path>
            </a:pathLst>
          </a:custGeom>
          <a:solidFill>
            <a:schemeClr val="tx1">
              <a:lumMod val="90000"/>
              <a:lumOff val="10000"/>
            </a:schemeClr>
          </a:solidFill>
          <a:ln>
            <a:noFill/>
          </a:ln>
          <a:effectLst/>
          <a:extLst/>
        </p:spPr>
        <p:txBody>
          <a:bodyPr wrap="none" anchor="ctr"/>
          <a:lstStyle/>
          <a:p>
            <a:endParaRPr lang="en-US"/>
          </a:p>
        </p:txBody>
      </p:sp>
      <p:sp>
        <p:nvSpPr>
          <p:cNvPr id="543" name="Freeform 547"/>
          <p:cNvSpPr>
            <a:spLocks noChangeArrowheads="1"/>
          </p:cNvSpPr>
          <p:nvPr/>
        </p:nvSpPr>
        <p:spPr bwMode="auto">
          <a:xfrm>
            <a:off x="7057698" y="2660485"/>
            <a:ext cx="80962" cy="163512"/>
          </a:xfrm>
          <a:custGeom>
            <a:avLst/>
            <a:gdLst>
              <a:gd name="T0" fmla="*/ 0 w 227"/>
              <a:gd name="T1" fmla="*/ 0 h 453"/>
              <a:gd name="T2" fmla="*/ 226 w 227"/>
              <a:gd name="T3" fmla="*/ 0 h 453"/>
              <a:gd name="T4" fmla="*/ 226 w 227"/>
              <a:gd name="T5" fmla="*/ 452 h 453"/>
              <a:gd name="T6" fmla="*/ 113 w 227"/>
              <a:gd name="T7" fmla="*/ 310 h 453"/>
              <a:gd name="T8" fmla="*/ 0 w 227"/>
              <a:gd name="T9" fmla="*/ 452 h 453"/>
              <a:gd name="T10" fmla="*/ 0 w 227"/>
              <a:gd name="T11" fmla="*/ 0 h 453"/>
              <a:gd name="T12" fmla="*/ 57 w 227"/>
              <a:gd name="T13" fmla="*/ 310 h 453"/>
              <a:gd name="T14" fmla="*/ 57 w 227"/>
              <a:gd name="T15" fmla="*/ 28 h 453"/>
              <a:gd name="T16" fmla="*/ 29 w 227"/>
              <a:gd name="T17" fmla="*/ 28 h 453"/>
              <a:gd name="T18" fmla="*/ 29 w 227"/>
              <a:gd name="T19" fmla="*/ 339 h 453"/>
              <a:gd name="T20" fmla="*/ 57 w 227"/>
              <a:gd name="T21" fmla="*/ 310 h 453"/>
              <a:gd name="T22" fmla="*/ 198 w 227"/>
              <a:gd name="T23" fmla="*/ 339 h 453"/>
              <a:gd name="T24" fmla="*/ 198 w 227"/>
              <a:gd name="T25" fmla="*/ 28 h 453"/>
              <a:gd name="T26" fmla="*/ 170 w 227"/>
              <a:gd name="T27" fmla="*/ 28 h 453"/>
              <a:gd name="T28" fmla="*/ 170 w 227"/>
              <a:gd name="T29" fmla="*/ 310 h 453"/>
              <a:gd name="T30" fmla="*/ 198 w 227"/>
              <a:gd name="T31" fmla="*/ 3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 h="453">
                <a:moveTo>
                  <a:pt x="0" y="0"/>
                </a:moveTo>
                <a:lnTo>
                  <a:pt x="226" y="0"/>
                </a:lnTo>
                <a:lnTo>
                  <a:pt x="226" y="452"/>
                </a:lnTo>
                <a:lnTo>
                  <a:pt x="113" y="310"/>
                </a:lnTo>
                <a:lnTo>
                  <a:pt x="0" y="452"/>
                </a:lnTo>
                <a:lnTo>
                  <a:pt x="0" y="0"/>
                </a:lnTo>
                <a:close/>
                <a:moveTo>
                  <a:pt x="57" y="310"/>
                </a:moveTo>
                <a:lnTo>
                  <a:pt x="57" y="28"/>
                </a:lnTo>
                <a:lnTo>
                  <a:pt x="29" y="28"/>
                </a:lnTo>
                <a:lnTo>
                  <a:pt x="29" y="339"/>
                </a:lnTo>
                <a:lnTo>
                  <a:pt x="57" y="310"/>
                </a:lnTo>
                <a:close/>
                <a:moveTo>
                  <a:pt x="198" y="339"/>
                </a:moveTo>
                <a:lnTo>
                  <a:pt x="198" y="28"/>
                </a:lnTo>
                <a:lnTo>
                  <a:pt x="170" y="28"/>
                </a:lnTo>
                <a:lnTo>
                  <a:pt x="170" y="310"/>
                </a:lnTo>
                <a:lnTo>
                  <a:pt x="198" y="339"/>
                </a:lnTo>
                <a:close/>
              </a:path>
            </a:pathLst>
          </a:custGeom>
          <a:solidFill>
            <a:schemeClr val="tx1">
              <a:lumMod val="90000"/>
              <a:lumOff val="10000"/>
            </a:schemeClr>
          </a:solidFill>
          <a:ln>
            <a:noFill/>
          </a:ln>
          <a:effectLst/>
          <a:extLst/>
        </p:spPr>
        <p:txBody>
          <a:bodyPr wrap="none" anchor="ctr"/>
          <a:lstStyle/>
          <a:p>
            <a:endParaRPr lang="en-US"/>
          </a:p>
        </p:txBody>
      </p:sp>
      <p:sp>
        <p:nvSpPr>
          <p:cNvPr id="544" name="Freeform 548"/>
          <p:cNvSpPr>
            <a:spLocks noChangeArrowheads="1"/>
          </p:cNvSpPr>
          <p:nvPr/>
        </p:nvSpPr>
        <p:spPr bwMode="auto">
          <a:xfrm>
            <a:off x="2877810" y="2712078"/>
            <a:ext cx="41275" cy="11113"/>
          </a:xfrm>
          <a:custGeom>
            <a:avLst/>
            <a:gdLst>
              <a:gd name="T0" fmla="*/ 113 w 114"/>
              <a:gd name="T1" fmla="*/ 28 h 29"/>
              <a:gd name="T2" fmla="*/ 0 w 114"/>
              <a:gd name="T3" fmla="*/ 28 h 29"/>
              <a:gd name="T4" fmla="*/ 0 w 114"/>
              <a:gd name="T5" fmla="*/ 0 h 29"/>
              <a:gd name="T6" fmla="*/ 113 w 114"/>
              <a:gd name="T7" fmla="*/ 0 h 29"/>
              <a:gd name="T8" fmla="*/ 113 w 114"/>
              <a:gd name="T9" fmla="*/ 28 h 29"/>
            </a:gdLst>
            <a:ahLst/>
            <a:cxnLst>
              <a:cxn ang="0">
                <a:pos x="T0" y="T1"/>
              </a:cxn>
              <a:cxn ang="0">
                <a:pos x="T2" y="T3"/>
              </a:cxn>
              <a:cxn ang="0">
                <a:pos x="T4" y="T5"/>
              </a:cxn>
              <a:cxn ang="0">
                <a:pos x="T6" y="T7"/>
              </a:cxn>
              <a:cxn ang="0">
                <a:pos x="T8" y="T9"/>
              </a:cxn>
            </a:cxnLst>
            <a:rect l="0" t="0" r="r" b="b"/>
            <a:pathLst>
              <a:path w="114" h="29">
                <a:moveTo>
                  <a:pt x="113" y="28"/>
                </a:moveTo>
                <a:lnTo>
                  <a:pt x="0" y="28"/>
                </a:lnTo>
                <a:lnTo>
                  <a:pt x="0" y="0"/>
                </a:lnTo>
                <a:lnTo>
                  <a:pt x="113" y="0"/>
                </a:lnTo>
                <a:lnTo>
                  <a:pt x="113" y="28"/>
                </a:lnTo>
              </a:path>
            </a:pathLst>
          </a:custGeom>
          <a:solidFill>
            <a:schemeClr val="tx1">
              <a:lumMod val="90000"/>
              <a:lumOff val="10000"/>
            </a:schemeClr>
          </a:solidFill>
          <a:ln>
            <a:noFill/>
          </a:ln>
          <a:effectLst/>
          <a:extLst/>
        </p:spPr>
        <p:txBody>
          <a:bodyPr wrap="none" anchor="ctr"/>
          <a:lstStyle/>
          <a:p>
            <a:endParaRPr lang="en-US"/>
          </a:p>
        </p:txBody>
      </p:sp>
      <p:sp>
        <p:nvSpPr>
          <p:cNvPr id="545" name="Freeform 549"/>
          <p:cNvSpPr>
            <a:spLocks noChangeArrowheads="1"/>
          </p:cNvSpPr>
          <p:nvPr/>
        </p:nvSpPr>
        <p:spPr bwMode="auto">
          <a:xfrm>
            <a:off x="2776210" y="2691441"/>
            <a:ext cx="163513" cy="122237"/>
          </a:xfrm>
          <a:custGeom>
            <a:avLst/>
            <a:gdLst>
              <a:gd name="T0" fmla="*/ 395 w 453"/>
              <a:gd name="T1" fmla="*/ 0 h 339"/>
              <a:gd name="T2" fmla="*/ 452 w 453"/>
              <a:gd name="T3" fmla="*/ 56 h 339"/>
              <a:gd name="T4" fmla="*/ 452 w 453"/>
              <a:gd name="T5" fmla="*/ 282 h 339"/>
              <a:gd name="T6" fmla="*/ 395 w 453"/>
              <a:gd name="T7" fmla="*/ 338 h 339"/>
              <a:gd name="T8" fmla="*/ 56 w 453"/>
              <a:gd name="T9" fmla="*/ 338 h 339"/>
              <a:gd name="T10" fmla="*/ 0 w 453"/>
              <a:gd name="T11" fmla="*/ 282 h 339"/>
              <a:gd name="T12" fmla="*/ 0 w 453"/>
              <a:gd name="T13" fmla="*/ 56 h 339"/>
              <a:gd name="T14" fmla="*/ 56 w 453"/>
              <a:gd name="T15" fmla="*/ 0 h 339"/>
              <a:gd name="T16" fmla="*/ 395 w 453"/>
              <a:gd name="T17" fmla="*/ 0 h 339"/>
              <a:gd name="T18" fmla="*/ 85 w 453"/>
              <a:gd name="T19" fmla="*/ 56 h 339"/>
              <a:gd name="T20" fmla="*/ 56 w 453"/>
              <a:gd name="T21" fmla="*/ 84 h 339"/>
              <a:gd name="T22" fmla="*/ 85 w 453"/>
              <a:gd name="T23" fmla="*/ 112 h 339"/>
              <a:gd name="T24" fmla="*/ 113 w 453"/>
              <a:gd name="T25" fmla="*/ 84 h 339"/>
              <a:gd name="T26" fmla="*/ 85 w 453"/>
              <a:gd name="T27" fmla="*/ 56 h 339"/>
              <a:gd name="T28" fmla="*/ 423 w 453"/>
              <a:gd name="T29" fmla="*/ 282 h 339"/>
              <a:gd name="T30" fmla="*/ 423 w 453"/>
              <a:gd name="T31" fmla="*/ 197 h 339"/>
              <a:gd name="T32" fmla="*/ 28 w 453"/>
              <a:gd name="T33" fmla="*/ 197 h 339"/>
              <a:gd name="T34" fmla="*/ 28 w 453"/>
              <a:gd name="T35" fmla="*/ 282 h 339"/>
              <a:gd name="T36" fmla="*/ 423 w 453"/>
              <a:gd name="T37" fmla="*/ 28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339">
                <a:moveTo>
                  <a:pt x="395" y="0"/>
                </a:moveTo>
                <a:cubicBezTo>
                  <a:pt x="426" y="0"/>
                  <a:pt x="452" y="25"/>
                  <a:pt x="452" y="56"/>
                </a:cubicBezTo>
                <a:lnTo>
                  <a:pt x="452" y="282"/>
                </a:lnTo>
                <a:cubicBezTo>
                  <a:pt x="452" y="313"/>
                  <a:pt x="426" y="338"/>
                  <a:pt x="395" y="338"/>
                </a:cubicBezTo>
                <a:lnTo>
                  <a:pt x="56" y="338"/>
                </a:lnTo>
                <a:cubicBezTo>
                  <a:pt x="25" y="338"/>
                  <a:pt x="0" y="313"/>
                  <a:pt x="0" y="282"/>
                </a:cubicBezTo>
                <a:lnTo>
                  <a:pt x="0" y="56"/>
                </a:lnTo>
                <a:cubicBezTo>
                  <a:pt x="0" y="25"/>
                  <a:pt x="25" y="0"/>
                  <a:pt x="56" y="0"/>
                </a:cubicBezTo>
                <a:lnTo>
                  <a:pt x="395" y="0"/>
                </a:lnTo>
                <a:close/>
                <a:moveTo>
                  <a:pt x="85" y="56"/>
                </a:moveTo>
                <a:cubicBezTo>
                  <a:pt x="69" y="56"/>
                  <a:pt x="56" y="69"/>
                  <a:pt x="56" y="84"/>
                </a:cubicBezTo>
                <a:cubicBezTo>
                  <a:pt x="56" y="100"/>
                  <a:pt x="69" y="112"/>
                  <a:pt x="85" y="112"/>
                </a:cubicBezTo>
                <a:cubicBezTo>
                  <a:pt x="100" y="112"/>
                  <a:pt x="113" y="100"/>
                  <a:pt x="113" y="84"/>
                </a:cubicBezTo>
                <a:cubicBezTo>
                  <a:pt x="113" y="69"/>
                  <a:pt x="100" y="56"/>
                  <a:pt x="85" y="56"/>
                </a:cubicBezTo>
                <a:close/>
                <a:moveTo>
                  <a:pt x="423" y="282"/>
                </a:moveTo>
                <a:lnTo>
                  <a:pt x="423" y="197"/>
                </a:lnTo>
                <a:lnTo>
                  <a:pt x="28" y="197"/>
                </a:lnTo>
                <a:lnTo>
                  <a:pt x="28" y="282"/>
                </a:lnTo>
                <a:lnTo>
                  <a:pt x="423" y="282"/>
                </a:lnTo>
                <a:close/>
              </a:path>
            </a:pathLst>
          </a:custGeom>
          <a:solidFill>
            <a:schemeClr val="tx1">
              <a:lumMod val="90000"/>
              <a:lumOff val="10000"/>
            </a:schemeClr>
          </a:solidFill>
          <a:ln>
            <a:noFill/>
          </a:ln>
          <a:effectLst/>
          <a:extLst/>
        </p:spPr>
        <p:txBody>
          <a:bodyPr wrap="none" anchor="ctr"/>
          <a:lstStyle/>
          <a:p>
            <a:endParaRPr lang="en-US"/>
          </a:p>
        </p:txBody>
      </p:sp>
      <p:sp>
        <p:nvSpPr>
          <p:cNvPr id="546" name="Freeform 550"/>
          <p:cNvSpPr>
            <a:spLocks noChangeArrowheads="1"/>
          </p:cNvSpPr>
          <p:nvPr/>
        </p:nvSpPr>
        <p:spPr bwMode="auto">
          <a:xfrm>
            <a:off x="5782935" y="3261353"/>
            <a:ext cx="163513" cy="131763"/>
          </a:xfrm>
          <a:custGeom>
            <a:avLst/>
            <a:gdLst>
              <a:gd name="T0" fmla="*/ 226 w 453"/>
              <a:gd name="T1" fmla="*/ 85 h 368"/>
              <a:gd name="T2" fmla="*/ 452 w 453"/>
              <a:gd name="T3" fmla="*/ 0 h 368"/>
              <a:gd name="T4" fmla="*/ 452 w 453"/>
              <a:gd name="T5" fmla="*/ 310 h 368"/>
              <a:gd name="T6" fmla="*/ 438 w 453"/>
              <a:gd name="T7" fmla="*/ 310 h 368"/>
              <a:gd name="T8" fmla="*/ 424 w 453"/>
              <a:gd name="T9" fmla="*/ 310 h 368"/>
              <a:gd name="T10" fmla="*/ 424 w 453"/>
              <a:gd name="T11" fmla="*/ 339 h 368"/>
              <a:gd name="T12" fmla="*/ 254 w 453"/>
              <a:gd name="T13" fmla="*/ 367 h 368"/>
              <a:gd name="T14" fmla="*/ 198 w 453"/>
              <a:gd name="T15" fmla="*/ 367 h 368"/>
              <a:gd name="T16" fmla="*/ 28 w 453"/>
              <a:gd name="T17" fmla="*/ 339 h 368"/>
              <a:gd name="T18" fmla="*/ 28 w 453"/>
              <a:gd name="T19" fmla="*/ 310 h 368"/>
              <a:gd name="T20" fmla="*/ 14 w 453"/>
              <a:gd name="T21" fmla="*/ 310 h 368"/>
              <a:gd name="T22" fmla="*/ 0 w 453"/>
              <a:gd name="T23" fmla="*/ 310 h 368"/>
              <a:gd name="T24" fmla="*/ 0 w 453"/>
              <a:gd name="T25" fmla="*/ 282 h 368"/>
              <a:gd name="T26" fmla="*/ 0 w 453"/>
              <a:gd name="T27" fmla="*/ 28 h 368"/>
              <a:gd name="T28" fmla="*/ 0 w 453"/>
              <a:gd name="T29" fmla="*/ 0 h 368"/>
              <a:gd name="T30" fmla="*/ 226 w 453"/>
              <a:gd name="T31" fmla="*/ 85 h 368"/>
              <a:gd name="T32" fmla="*/ 67 w 453"/>
              <a:gd name="T33" fmla="*/ 30 h 368"/>
              <a:gd name="T34" fmla="*/ 28 w 453"/>
              <a:gd name="T35" fmla="*/ 28 h 368"/>
              <a:gd name="T36" fmla="*/ 28 w 453"/>
              <a:gd name="T37" fmla="*/ 28 h 368"/>
              <a:gd name="T38" fmla="*/ 28 w 453"/>
              <a:gd name="T39" fmla="*/ 268 h 368"/>
              <a:gd name="T40" fmla="*/ 198 w 453"/>
              <a:gd name="T41" fmla="*/ 295 h 368"/>
              <a:gd name="T42" fmla="*/ 198 w 453"/>
              <a:gd name="T43" fmla="*/ 282 h 368"/>
              <a:gd name="T44" fmla="*/ 198 w 453"/>
              <a:gd name="T45" fmla="*/ 85 h 368"/>
              <a:gd name="T46" fmla="*/ 197 w 453"/>
              <a:gd name="T47" fmla="*/ 79 h 368"/>
              <a:gd name="T48" fmla="*/ 77 w 453"/>
              <a:gd name="T49" fmla="*/ 30 h 368"/>
              <a:gd name="T50" fmla="*/ 74 w 453"/>
              <a:gd name="T51" fmla="*/ 30 h 368"/>
              <a:gd name="T52" fmla="*/ 67 w 453"/>
              <a:gd name="T53" fmla="*/ 30 h 368"/>
              <a:gd name="T54" fmla="*/ 424 w 453"/>
              <a:gd name="T55" fmla="*/ 268 h 368"/>
              <a:gd name="T56" fmla="*/ 424 w 453"/>
              <a:gd name="T57" fmla="*/ 28 h 368"/>
              <a:gd name="T58" fmla="*/ 254 w 453"/>
              <a:gd name="T59" fmla="*/ 85 h 368"/>
              <a:gd name="T60" fmla="*/ 254 w 453"/>
              <a:gd name="T61" fmla="*/ 282 h 368"/>
              <a:gd name="T62" fmla="*/ 254 w 453"/>
              <a:gd name="T63" fmla="*/ 295 h 368"/>
              <a:gd name="T64" fmla="*/ 424 w 453"/>
              <a:gd name="T65" fmla="*/ 2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3" h="368">
                <a:moveTo>
                  <a:pt x="226" y="85"/>
                </a:moveTo>
                <a:cubicBezTo>
                  <a:pt x="226" y="14"/>
                  <a:pt x="383" y="0"/>
                  <a:pt x="452" y="0"/>
                </a:cubicBezTo>
                <a:lnTo>
                  <a:pt x="452" y="310"/>
                </a:lnTo>
                <a:lnTo>
                  <a:pt x="438" y="310"/>
                </a:lnTo>
                <a:cubicBezTo>
                  <a:pt x="433" y="310"/>
                  <a:pt x="428" y="310"/>
                  <a:pt x="424" y="310"/>
                </a:cubicBezTo>
                <a:lnTo>
                  <a:pt x="424" y="339"/>
                </a:lnTo>
                <a:cubicBezTo>
                  <a:pt x="367" y="339"/>
                  <a:pt x="254" y="322"/>
                  <a:pt x="254" y="367"/>
                </a:cubicBezTo>
                <a:lnTo>
                  <a:pt x="198" y="367"/>
                </a:lnTo>
                <a:cubicBezTo>
                  <a:pt x="198" y="322"/>
                  <a:pt x="85" y="339"/>
                  <a:pt x="28" y="339"/>
                </a:cubicBezTo>
                <a:lnTo>
                  <a:pt x="28" y="310"/>
                </a:lnTo>
                <a:cubicBezTo>
                  <a:pt x="24" y="310"/>
                  <a:pt x="19" y="310"/>
                  <a:pt x="14" y="310"/>
                </a:cubicBezTo>
                <a:lnTo>
                  <a:pt x="0" y="310"/>
                </a:lnTo>
                <a:lnTo>
                  <a:pt x="0" y="282"/>
                </a:lnTo>
                <a:lnTo>
                  <a:pt x="0" y="28"/>
                </a:lnTo>
                <a:lnTo>
                  <a:pt x="0" y="0"/>
                </a:lnTo>
                <a:cubicBezTo>
                  <a:pt x="69" y="0"/>
                  <a:pt x="226" y="14"/>
                  <a:pt x="226" y="85"/>
                </a:cubicBezTo>
                <a:close/>
                <a:moveTo>
                  <a:pt x="67" y="30"/>
                </a:moveTo>
                <a:cubicBezTo>
                  <a:pt x="55" y="29"/>
                  <a:pt x="43" y="28"/>
                  <a:pt x="28" y="28"/>
                </a:cubicBezTo>
                <a:lnTo>
                  <a:pt x="28" y="28"/>
                </a:lnTo>
                <a:lnTo>
                  <a:pt x="28" y="268"/>
                </a:lnTo>
                <a:cubicBezTo>
                  <a:pt x="79" y="268"/>
                  <a:pt x="157" y="270"/>
                  <a:pt x="198" y="295"/>
                </a:cubicBezTo>
                <a:lnTo>
                  <a:pt x="198" y="282"/>
                </a:lnTo>
                <a:lnTo>
                  <a:pt x="198" y="85"/>
                </a:lnTo>
                <a:cubicBezTo>
                  <a:pt x="198" y="83"/>
                  <a:pt x="197" y="81"/>
                  <a:pt x="197" y="79"/>
                </a:cubicBezTo>
                <a:cubicBezTo>
                  <a:pt x="191" y="46"/>
                  <a:pt x="132" y="34"/>
                  <a:pt x="77" y="30"/>
                </a:cubicBezTo>
                <a:cubicBezTo>
                  <a:pt x="76" y="30"/>
                  <a:pt x="75" y="30"/>
                  <a:pt x="74" y="30"/>
                </a:cubicBezTo>
                <a:cubicBezTo>
                  <a:pt x="72" y="30"/>
                  <a:pt x="69" y="30"/>
                  <a:pt x="67" y="30"/>
                </a:cubicBezTo>
                <a:close/>
                <a:moveTo>
                  <a:pt x="424" y="268"/>
                </a:moveTo>
                <a:lnTo>
                  <a:pt x="424" y="28"/>
                </a:lnTo>
                <a:cubicBezTo>
                  <a:pt x="284" y="30"/>
                  <a:pt x="254" y="66"/>
                  <a:pt x="254" y="85"/>
                </a:cubicBezTo>
                <a:lnTo>
                  <a:pt x="254" y="282"/>
                </a:lnTo>
                <a:lnTo>
                  <a:pt x="254" y="295"/>
                </a:lnTo>
                <a:cubicBezTo>
                  <a:pt x="295" y="270"/>
                  <a:pt x="373" y="268"/>
                  <a:pt x="424" y="268"/>
                </a:cubicBezTo>
                <a:close/>
              </a:path>
            </a:pathLst>
          </a:custGeom>
          <a:solidFill>
            <a:schemeClr val="tx1">
              <a:lumMod val="90000"/>
              <a:lumOff val="10000"/>
            </a:schemeClr>
          </a:solidFill>
          <a:ln>
            <a:noFill/>
          </a:ln>
          <a:effectLst/>
          <a:extLst/>
        </p:spPr>
        <p:txBody>
          <a:bodyPr wrap="none" anchor="ctr"/>
          <a:lstStyle/>
          <a:p>
            <a:endParaRPr lang="en-US"/>
          </a:p>
        </p:txBody>
      </p:sp>
      <p:sp>
        <p:nvSpPr>
          <p:cNvPr id="547" name="Freeform 551"/>
          <p:cNvSpPr>
            <a:spLocks noChangeArrowheads="1"/>
          </p:cNvSpPr>
          <p:nvPr/>
        </p:nvSpPr>
        <p:spPr bwMode="auto">
          <a:xfrm>
            <a:off x="826760" y="4123366"/>
            <a:ext cx="163513" cy="11112"/>
          </a:xfrm>
          <a:custGeom>
            <a:avLst/>
            <a:gdLst>
              <a:gd name="T0" fmla="*/ 451 w 452"/>
              <a:gd name="T1" fmla="*/ 28 h 29"/>
              <a:gd name="T2" fmla="*/ 0 w 452"/>
              <a:gd name="T3" fmla="*/ 28 h 29"/>
              <a:gd name="T4" fmla="*/ 0 w 452"/>
              <a:gd name="T5" fmla="*/ 0 h 29"/>
              <a:gd name="T6" fmla="*/ 451 w 452"/>
              <a:gd name="T7" fmla="*/ 0 h 29"/>
              <a:gd name="T8" fmla="*/ 451 w 452"/>
              <a:gd name="T9" fmla="*/ 28 h 29"/>
            </a:gdLst>
            <a:ahLst/>
            <a:cxnLst>
              <a:cxn ang="0">
                <a:pos x="T0" y="T1"/>
              </a:cxn>
              <a:cxn ang="0">
                <a:pos x="T2" y="T3"/>
              </a:cxn>
              <a:cxn ang="0">
                <a:pos x="T4" y="T5"/>
              </a:cxn>
              <a:cxn ang="0">
                <a:pos x="T6" y="T7"/>
              </a:cxn>
              <a:cxn ang="0">
                <a:pos x="T8" y="T9"/>
              </a:cxn>
            </a:cxnLst>
            <a:rect l="0" t="0" r="r" b="b"/>
            <a:pathLst>
              <a:path w="452" h="29">
                <a:moveTo>
                  <a:pt x="451" y="28"/>
                </a:moveTo>
                <a:lnTo>
                  <a:pt x="0" y="28"/>
                </a:lnTo>
                <a:lnTo>
                  <a:pt x="0" y="0"/>
                </a:lnTo>
                <a:lnTo>
                  <a:pt x="451" y="0"/>
                </a:lnTo>
                <a:lnTo>
                  <a:pt x="451" y="28"/>
                </a:lnTo>
              </a:path>
            </a:pathLst>
          </a:custGeom>
          <a:solidFill>
            <a:schemeClr val="tx1">
              <a:lumMod val="90000"/>
              <a:lumOff val="10000"/>
            </a:schemeClr>
          </a:solidFill>
          <a:ln>
            <a:noFill/>
          </a:ln>
          <a:effectLst/>
          <a:extLst/>
        </p:spPr>
        <p:txBody>
          <a:bodyPr wrap="none" anchor="ctr"/>
          <a:lstStyle/>
          <a:p>
            <a:endParaRPr lang="en-US"/>
          </a:p>
        </p:txBody>
      </p:sp>
      <p:sp>
        <p:nvSpPr>
          <p:cNvPr id="548" name="Freeform 552"/>
          <p:cNvSpPr>
            <a:spLocks noChangeArrowheads="1"/>
          </p:cNvSpPr>
          <p:nvPr/>
        </p:nvSpPr>
        <p:spPr bwMode="auto">
          <a:xfrm>
            <a:off x="826760" y="4023353"/>
            <a:ext cx="41275" cy="90488"/>
          </a:xfrm>
          <a:custGeom>
            <a:avLst/>
            <a:gdLst>
              <a:gd name="T0" fmla="*/ 113 w 114"/>
              <a:gd name="T1" fmla="*/ 252 h 253"/>
              <a:gd name="T2" fmla="*/ 0 w 114"/>
              <a:gd name="T3" fmla="*/ 252 h 253"/>
              <a:gd name="T4" fmla="*/ 0 w 114"/>
              <a:gd name="T5" fmla="*/ 0 h 253"/>
              <a:gd name="T6" fmla="*/ 113 w 114"/>
              <a:gd name="T7" fmla="*/ 0 h 253"/>
              <a:gd name="T8" fmla="*/ 113 w 114"/>
              <a:gd name="T9" fmla="*/ 252 h 253"/>
            </a:gdLst>
            <a:ahLst/>
            <a:cxnLst>
              <a:cxn ang="0">
                <a:pos x="T0" y="T1"/>
              </a:cxn>
              <a:cxn ang="0">
                <a:pos x="T2" y="T3"/>
              </a:cxn>
              <a:cxn ang="0">
                <a:pos x="T4" y="T5"/>
              </a:cxn>
              <a:cxn ang="0">
                <a:pos x="T6" y="T7"/>
              </a:cxn>
              <a:cxn ang="0">
                <a:pos x="T8" y="T9"/>
              </a:cxn>
            </a:cxnLst>
            <a:rect l="0" t="0" r="r" b="b"/>
            <a:pathLst>
              <a:path w="114" h="253">
                <a:moveTo>
                  <a:pt x="113" y="252"/>
                </a:moveTo>
                <a:lnTo>
                  <a:pt x="0" y="252"/>
                </a:lnTo>
                <a:lnTo>
                  <a:pt x="0" y="0"/>
                </a:lnTo>
                <a:lnTo>
                  <a:pt x="113" y="0"/>
                </a:lnTo>
                <a:lnTo>
                  <a:pt x="113" y="252"/>
                </a:lnTo>
              </a:path>
            </a:pathLst>
          </a:custGeom>
          <a:solidFill>
            <a:schemeClr val="tx1">
              <a:lumMod val="90000"/>
              <a:lumOff val="10000"/>
            </a:schemeClr>
          </a:solidFill>
          <a:ln>
            <a:noFill/>
          </a:ln>
          <a:effectLst/>
          <a:extLst/>
        </p:spPr>
        <p:txBody>
          <a:bodyPr wrap="none" anchor="ctr"/>
          <a:lstStyle/>
          <a:p>
            <a:endParaRPr lang="en-US"/>
          </a:p>
        </p:txBody>
      </p:sp>
      <p:sp>
        <p:nvSpPr>
          <p:cNvPr id="549" name="Freeform 553"/>
          <p:cNvSpPr>
            <a:spLocks noChangeArrowheads="1"/>
          </p:cNvSpPr>
          <p:nvPr/>
        </p:nvSpPr>
        <p:spPr bwMode="auto">
          <a:xfrm>
            <a:off x="887085" y="4063041"/>
            <a:ext cx="41275" cy="50800"/>
          </a:xfrm>
          <a:custGeom>
            <a:avLst/>
            <a:gdLst>
              <a:gd name="T0" fmla="*/ 113 w 114"/>
              <a:gd name="T1" fmla="*/ 141 h 142"/>
              <a:gd name="T2" fmla="*/ 0 w 114"/>
              <a:gd name="T3" fmla="*/ 141 h 142"/>
              <a:gd name="T4" fmla="*/ 0 w 114"/>
              <a:gd name="T5" fmla="*/ 0 h 142"/>
              <a:gd name="T6" fmla="*/ 113 w 114"/>
              <a:gd name="T7" fmla="*/ 0 h 142"/>
              <a:gd name="T8" fmla="*/ 113 w 114"/>
              <a:gd name="T9" fmla="*/ 141 h 142"/>
            </a:gdLst>
            <a:ahLst/>
            <a:cxnLst>
              <a:cxn ang="0">
                <a:pos x="T0" y="T1"/>
              </a:cxn>
              <a:cxn ang="0">
                <a:pos x="T2" y="T3"/>
              </a:cxn>
              <a:cxn ang="0">
                <a:pos x="T4" y="T5"/>
              </a:cxn>
              <a:cxn ang="0">
                <a:pos x="T6" y="T7"/>
              </a:cxn>
              <a:cxn ang="0">
                <a:pos x="T8" y="T9"/>
              </a:cxn>
            </a:cxnLst>
            <a:rect l="0" t="0" r="r" b="b"/>
            <a:pathLst>
              <a:path w="114" h="142">
                <a:moveTo>
                  <a:pt x="113" y="141"/>
                </a:moveTo>
                <a:lnTo>
                  <a:pt x="0" y="141"/>
                </a:lnTo>
                <a:lnTo>
                  <a:pt x="0" y="0"/>
                </a:lnTo>
                <a:lnTo>
                  <a:pt x="113" y="0"/>
                </a:lnTo>
                <a:lnTo>
                  <a:pt x="113" y="141"/>
                </a:lnTo>
              </a:path>
            </a:pathLst>
          </a:custGeom>
          <a:solidFill>
            <a:schemeClr val="tx1">
              <a:lumMod val="90000"/>
              <a:lumOff val="10000"/>
            </a:schemeClr>
          </a:solidFill>
          <a:ln>
            <a:noFill/>
          </a:ln>
          <a:effectLst/>
          <a:extLst/>
        </p:spPr>
        <p:txBody>
          <a:bodyPr wrap="none" anchor="ctr"/>
          <a:lstStyle/>
          <a:p>
            <a:endParaRPr lang="en-US"/>
          </a:p>
        </p:txBody>
      </p:sp>
      <p:sp>
        <p:nvSpPr>
          <p:cNvPr id="550" name="Freeform 554"/>
          <p:cNvSpPr>
            <a:spLocks noChangeArrowheads="1"/>
          </p:cNvSpPr>
          <p:nvPr/>
        </p:nvSpPr>
        <p:spPr bwMode="auto">
          <a:xfrm>
            <a:off x="947410" y="3991603"/>
            <a:ext cx="41275" cy="122238"/>
          </a:xfrm>
          <a:custGeom>
            <a:avLst/>
            <a:gdLst>
              <a:gd name="T0" fmla="*/ 113 w 114"/>
              <a:gd name="T1" fmla="*/ 337 h 338"/>
              <a:gd name="T2" fmla="*/ 0 w 114"/>
              <a:gd name="T3" fmla="*/ 337 h 338"/>
              <a:gd name="T4" fmla="*/ 0 w 114"/>
              <a:gd name="T5" fmla="*/ 0 h 338"/>
              <a:gd name="T6" fmla="*/ 113 w 114"/>
              <a:gd name="T7" fmla="*/ 0 h 338"/>
              <a:gd name="T8" fmla="*/ 113 w 114"/>
              <a:gd name="T9" fmla="*/ 337 h 338"/>
            </a:gdLst>
            <a:ahLst/>
            <a:cxnLst>
              <a:cxn ang="0">
                <a:pos x="T0" y="T1"/>
              </a:cxn>
              <a:cxn ang="0">
                <a:pos x="T2" y="T3"/>
              </a:cxn>
              <a:cxn ang="0">
                <a:pos x="T4" y="T5"/>
              </a:cxn>
              <a:cxn ang="0">
                <a:pos x="T6" y="T7"/>
              </a:cxn>
              <a:cxn ang="0">
                <a:pos x="T8" y="T9"/>
              </a:cxn>
            </a:cxnLst>
            <a:rect l="0" t="0" r="r" b="b"/>
            <a:pathLst>
              <a:path w="114" h="338">
                <a:moveTo>
                  <a:pt x="113" y="337"/>
                </a:moveTo>
                <a:lnTo>
                  <a:pt x="0" y="337"/>
                </a:lnTo>
                <a:lnTo>
                  <a:pt x="0" y="0"/>
                </a:lnTo>
                <a:lnTo>
                  <a:pt x="113" y="0"/>
                </a:lnTo>
                <a:lnTo>
                  <a:pt x="113" y="337"/>
                </a:lnTo>
              </a:path>
            </a:pathLst>
          </a:custGeom>
          <a:solidFill>
            <a:schemeClr val="tx1">
              <a:lumMod val="90000"/>
              <a:lumOff val="10000"/>
            </a:schemeClr>
          </a:solidFill>
          <a:ln>
            <a:noFill/>
          </a:ln>
          <a:effectLst/>
          <a:extLst/>
        </p:spPr>
        <p:txBody>
          <a:bodyPr wrap="none" anchor="ctr"/>
          <a:lstStyle/>
          <a:p>
            <a:endParaRPr lang="en-US"/>
          </a:p>
        </p:txBody>
      </p:sp>
      <p:sp>
        <p:nvSpPr>
          <p:cNvPr id="551" name="Freeform 555"/>
          <p:cNvSpPr>
            <a:spLocks noChangeArrowheads="1"/>
          </p:cNvSpPr>
          <p:nvPr/>
        </p:nvSpPr>
        <p:spPr bwMode="auto">
          <a:xfrm>
            <a:off x="2466648" y="2367591"/>
            <a:ext cx="152400" cy="142875"/>
          </a:xfrm>
          <a:custGeom>
            <a:avLst/>
            <a:gdLst>
              <a:gd name="T0" fmla="*/ 0 w 425"/>
              <a:gd name="T1" fmla="*/ 0 h 396"/>
              <a:gd name="T2" fmla="*/ 424 w 425"/>
              <a:gd name="T3" fmla="*/ 0 h 396"/>
              <a:gd name="T4" fmla="*/ 424 w 425"/>
              <a:gd name="T5" fmla="*/ 56 h 396"/>
              <a:gd name="T6" fmla="*/ 424 w 425"/>
              <a:gd name="T7" fmla="*/ 141 h 396"/>
              <a:gd name="T8" fmla="*/ 424 w 425"/>
              <a:gd name="T9" fmla="*/ 197 h 396"/>
              <a:gd name="T10" fmla="*/ 367 w 425"/>
              <a:gd name="T11" fmla="*/ 197 h 396"/>
              <a:gd name="T12" fmla="*/ 367 w 425"/>
              <a:gd name="T13" fmla="*/ 395 h 396"/>
              <a:gd name="T14" fmla="*/ 311 w 425"/>
              <a:gd name="T15" fmla="*/ 395 h 396"/>
              <a:gd name="T16" fmla="*/ 311 w 425"/>
              <a:gd name="T17" fmla="*/ 310 h 396"/>
              <a:gd name="T18" fmla="*/ 113 w 425"/>
              <a:gd name="T19" fmla="*/ 310 h 396"/>
              <a:gd name="T20" fmla="*/ 113 w 425"/>
              <a:gd name="T21" fmla="*/ 395 h 396"/>
              <a:gd name="T22" fmla="*/ 57 w 425"/>
              <a:gd name="T23" fmla="*/ 395 h 396"/>
              <a:gd name="T24" fmla="*/ 57 w 425"/>
              <a:gd name="T25" fmla="*/ 197 h 396"/>
              <a:gd name="T26" fmla="*/ 0 w 425"/>
              <a:gd name="T27" fmla="*/ 197 h 396"/>
              <a:gd name="T28" fmla="*/ 0 w 425"/>
              <a:gd name="T29" fmla="*/ 141 h 396"/>
              <a:gd name="T30" fmla="*/ 0 w 425"/>
              <a:gd name="T31" fmla="*/ 56 h 396"/>
              <a:gd name="T32" fmla="*/ 0 w 425"/>
              <a:gd name="T33" fmla="*/ 0 h 396"/>
              <a:gd name="T34" fmla="*/ 254 w 425"/>
              <a:gd name="T35" fmla="*/ 56 h 396"/>
              <a:gd name="T36" fmla="*/ 198 w 425"/>
              <a:gd name="T37" fmla="*/ 56 h 396"/>
              <a:gd name="T38" fmla="*/ 181 w 425"/>
              <a:gd name="T39" fmla="*/ 141 h 396"/>
              <a:gd name="T40" fmla="*/ 237 w 425"/>
              <a:gd name="T41" fmla="*/ 141 h 396"/>
              <a:gd name="T42" fmla="*/ 254 w 425"/>
              <a:gd name="T43" fmla="*/ 56 h 396"/>
              <a:gd name="T44" fmla="*/ 85 w 425"/>
              <a:gd name="T45" fmla="*/ 56 h 396"/>
              <a:gd name="T46" fmla="*/ 68 w 425"/>
              <a:gd name="T47" fmla="*/ 141 h 396"/>
              <a:gd name="T48" fmla="*/ 124 w 425"/>
              <a:gd name="T49" fmla="*/ 141 h 396"/>
              <a:gd name="T50" fmla="*/ 141 w 425"/>
              <a:gd name="T51" fmla="*/ 56 h 396"/>
              <a:gd name="T52" fmla="*/ 85 w 425"/>
              <a:gd name="T53" fmla="*/ 56 h 396"/>
              <a:gd name="T54" fmla="*/ 311 w 425"/>
              <a:gd name="T55" fmla="*/ 282 h 396"/>
              <a:gd name="T56" fmla="*/ 311 w 425"/>
              <a:gd name="T57" fmla="*/ 197 h 396"/>
              <a:gd name="T58" fmla="*/ 282 w 425"/>
              <a:gd name="T59" fmla="*/ 197 h 396"/>
              <a:gd name="T60" fmla="*/ 226 w 425"/>
              <a:gd name="T61" fmla="*/ 197 h 396"/>
              <a:gd name="T62" fmla="*/ 170 w 425"/>
              <a:gd name="T63" fmla="*/ 197 h 396"/>
              <a:gd name="T64" fmla="*/ 113 w 425"/>
              <a:gd name="T65" fmla="*/ 197 h 396"/>
              <a:gd name="T66" fmla="*/ 113 w 425"/>
              <a:gd name="T67" fmla="*/ 282 h 396"/>
              <a:gd name="T68" fmla="*/ 311 w 425"/>
              <a:gd name="T69" fmla="*/ 282 h 396"/>
              <a:gd name="T70" fmla="*/ 350 w 425"/>
              <a:gd name="T71" fmla="*/ 141 h 396"/>
              <a:gd name="T72" fmla="*/ 367 w 425"/>
              <a:gd name="T73" fmla="*/ 56 h 396"/>
              <a:gd name="T74" fmla="*/ 311 w 425"/>
              <a:gd name="T75" fmla="*/ 56 h 396"/>
              <a:gd name="T76" fmla="*/ 294 w 425"/>
              <a:gd name="T77" fmla="*/ 141 h 396"/>
              <a:gd name="T78" fmla="*/ 350 w 425"/>
              <a:gd name="T79" fmla="*/ 14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5" h="396">
                <a:moveTo>
                  <a:pt x="0" y="0"/>
                </a:moveTo>
                <a:lnTo>
                  <a:pt x="424" y="0"/>
                </a:lnTo>
                <a:lnTo>
                  <a:pt x="424" y="56"/>
                </a:lnTo>
                <a:lnTo>
                  <a:pt x="424" y="141"/>
                </a:lnTo>
                <a:lnTo>
                  <a:pt x="424" y="197"/>
                </a:lnTo>
                <a:lnTo>
                  <a:pt x="367" y="197"/>
                </a:lnTo>
                <a:lnTo>
                  <a:pt x="367" y="395"/>
                </a:lnTo>
                <a:lnTo>
                  <a:pt x="311" y="395"/>
                </a:lnTo>
                <a:lnTo>
                  <a:pt x="311" y="310"/>
                </a:lnTo>
                <a:lnTo>
                  <a:pt x="113" y="310"/>
                </a:lnTo>
                <a:lnTo>
                  <a:pt x="113" y="395"/>
                </a:lnTo>
                <a:lnTo>
                  <a:pt x="57" y="395"/>
                </a:lnTo>
                <a:lnTo>
                  <a:pt x="57" y="197"/>
                </a:lnTo>
                <a:lnTo>
                  <a:pt x="0" y="197"/>
                </a:lnTo>
                <a:lnTo>
                  <a:pt x="0" y="141"/>
                </a:lnTo>
                <a:lnTo>
                  <a:pt x="0" y="56"/>
                </a:lnTo>
                <a:lnTo>
                  <a:pt x="0" y="0"/>
                </a:lnTo>
                <a:close/>
                <a:moveTo>
                  <a:pt x="254" y="56"/>
                </a:moveTo>
                <a:lnTo>
                  <a:pt x="198" y="56"/>
                </a:lnTo>
                <a:lnTo>
                  <a:pt x="181" y="141"/>
                </a:lnTo>
                <a:lnTo>
                  <a:pt x="237" y="141"/>
                </a:lnTo>
                <a:lnTo>
                  <a:pt x="254" y="56"/>
                </a:lnTo>
                <a:close/>
                <a:moveTo>
                  <a:pt x="85" y="56"/>
                </a:moveTo>
                <a:lnTo>
                  <a:pt x="68" y="141"/>
                </a:lnTo>
                <a:lnTo>
                  <a:pt x="124" y="141"/>
                </a:lnTo>
                <a:lnTo>
                  <a:pt x="141" y="56"/>
                </a:lnTo>
                <a:lnTo>
                  <a:pt x="85" y="56"/>
                </a:lnTo>
                <a:close/>
                <a:moveTo>
                  <a:pt x="311" y="282"/>
                </a:moveTo>
                <a:lnTo>
                  <a:pt x="311" y="197"/>
                </a:lnTo>
                <a:lnTo>
                  <a:pt x="282" y="197"/>
                </a:lnTo>
                <a:lnTo>
                  <a:pt x="226" y="197"/>
                </a:lnTo>
                <a:lnTo>
                  <a:pt x="170" y="197"/>
                </a:lnTo>
                <a:lnTo>
                  <a:pt x="113" y="197"/>
                </a:lnTo>
                <a:lnTo>
                  <a:pt x="113" y="282"/>
                </a:lnTo>
                <a:lnTo>
                  <a:pt x="311" y="282"/>
                </a:lnTo>
                <a:close/>
                <a:moveTo>
                  <a:pt x="350" y="141"/>
                </a:moveTo>
                <a:lnTo>
                  <a:pt x="367" y="56"/>
                </a:lnTo>
                <a:lnTo>
                  <a:pt x="311" y="56"/>
                </a:lnTo>
                <a:lnTo>
                  <a:pt x="294" y="141"/>
                </a:lnTo>
                <a:lnTo>
                  <a:pt x="350" y="141"/>
                </a:lnTo>
                <a:close/>
              </a:path>
            </a:pathLst>
          </a:custGeom>
          <a:solidFill>
            <a:schemeClr val="tx1">
              <a:lumMod val="90000"/>
              <a:lumOff val="10000"/>
            </a:schemeClr>
          </a:solidFill>
          <a:ln>
            <a:noFill/>
          </a:ln>
          <a:effectLst/>
          <a:extLst/>
        </p:spPr>
        <p:txBody>
          <a:bodyPr wrap="none" anchor="ctr"/>
          <a:lstStyle/>
          <a:p>
            <a:endParaRPr lang="en-US"/>
          </a:p>
        </p:txBody>
      </p:sp>
      <p:sp>
        <p:nvSpPr>
          <p:cNvPr id="552" name="Freeform 556"/>
          <p:cNvSpPr>
            <a:spLocks noChangeArrowheads="1"/>
          </p:cNvSpPr>
          <p:nvPr/>
        </p:nvSpPr>
        <p:spPr bwMode="auto">
          <a:xfrm>
            <a:off x="1150610" y="4631366"/>
            <a:ext cx="163513" cy="163512"/>
          </a:xfrm>
          <a:custGeom>
            <a:avLst/>
            <a:gdLst>
              <a:gd name="T0" fmla="*/ 423 w 452"/>
              <a:gd name="T1" fmla="*/ 282 h 452"/>
              <a:gd name="T2" fmla="*/ 451 w 452"/>
              <a:gd name="T3" fmla="*/ 310 h 452"/>
              <a:gd name="T4" fmla="*/ 451 w 452"/>
              <a:gd name="T5" fmla="*/ 423 h 452"/>
              <a:gd name="T6" fmla="*/ 423 w 452"/>
              <a:gd name="T7" fmla="*/ 451 h 452"/>
              <a:gd name="T8" fmla="*/ 28 w 452"/>
              <a:gd name="T9" fmla="*/ 451 h 452"/>
              <a:gd name="T10" fmla="*/ 0 w 452"/>
              <a:gd name="T11" fmla="*/ 423 h 452"/>
              <a:gd name="T12" fmla="*/ 0 w 452"/>
              <a:gd name="T13" fmla="*/ 310 h 452"/>
              <a:gd name="T14" fmla="*/ 28 w 452"/>
              <a:gd name="T15" fmla="*/ 282 h 452"/>
              <a:gd name="T16" fmla="*/ 56 w 452"/>
              <a:gd name="T17" fmla="*/ 282 h 452"/>
              <a:gd name="T18" fmla="*/ 56 w 452"/>
              <a:gd name="T19" fmla="*/ 254 h 452"/>
              <a:gd name="T20" fmla="*/ 84 w 452"/>
              <a:gd name="T21" fmla="*/ 226 h 452"/>
              <a:gd name="T22" fmla="*/ 141 w 452"/>
              <a:gd name="T23" fmla="*/ 226 h 452"/>
              <a:gd name="T24" fmla="*/ 169 w 452"/>
              <a:gd name="T25" fmla="*/ 254 h 452"/>
              <a:gd name="T26" fmla="*/ 169 w 452"/>
              <a:gd name="T27" fmla="*/ 282 h 452"/>
              <a:gd name="T28" fmla="*/ 197 w 452"/>
              <a:gd name="T29" fmla="*/ 282 h 452"/>
              <a:gd name="T30" fmla="*/ 197 w 452"/>
              <a:gd name="T31" fmla="*/ 164 h 452"/>
              <a:gd name="T32" fmla="*/ 141 w 452"/>
              <a:gd name="T33" fmla="*/ 84 h 452"/>
              <a:gd name="T34" fmla="*/ 226 w 452"/>
              <a:gd name="T35" fmla="*/ 0 h 452"/>
              <a:gd name="T36" fmla="*/ 310 w 452"/>
              <a:gd name="T37" fmla="*/ 84 h 452"/>
              <a:gd name="T38" fmla="*/ 254 w 452"/>
              <a:gd name="T39" fmla="*/ 164 h 452"/>
              <a:gd name="T40" fmla="*/ 254 w 452"/>
              <a:gd name="T41" fmla="*/ 282 h 452"/>
              <a:gd name="T42" fmla="*/ 282 w 452"/>
              <a:gd name="T43" fmla="*/ 282 h 452"/>
              <a:gd name="T44" fmla="*/ 282 w 452"/>
              <a:gd name="T45" fmla="*/ 254 h 452"/>
              <a:gd name="T46" fmla="*/ 310 w 452"/>
              <a:gd name="T47" fmla="*/ 226 h 452"/>
              <a:gd name="T48" fmla="*/ 367 w 452"/>
              <a:gd name="T49" fmla="*/ 226 h 452"/>
              <a:gd name="T50" fmla="*/ 395 w 452"/>
              <a:gd name="T51" fmla="*/ 254 h 452"/>
              <a:gd name="T52" fmla="*/ 395 w 452"/>
              <a:gd name="T53" fmla="*/ 282 h 452"/>
              <a:gd name="T54" fmla="*/ 423 w 452"/>
              <a:gd name="T55" fmla="*/ 282 h 452"/>
              <a:gd name="T56" fmla="*/ 423 w 452"/>
              <a:gd name="T57" fmla="*/ 338 h 452"/>
              <a:gd name="T58" fmla="*/ 423 w 452"/>
              <a:gd name="T59" fmla="*/ 310 h 452"/>
              <a:gd name="T60" fmla="*/ 254 w 452"/>
              <a:gd name="T61" fmla="*/ 310 h 452"/>
              <a:gd name="T62" fmla="*/ 197 w 452"/>
              <a:gd name="T63" fmla="*/ 310 h 452"/>
              <a:gd name="T64" fmla="*/ 28 w 452"/>
              <a:gd name="T65" fmla="*/ 310 h 452"/>
              <a:gd name="T66" fmla="*/ 28 w 452"/>
              <a:gd name="T67" fmla="*/ 338 h 452"/>
              <a:gd name="T68" fmla="*/ 423 w 452"/>
              <a:gd name="T69" fmla="*/ 33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2" h="452">
                <a:moveTo>
                  <a:pt x="423" y="282"/>
                </a:moveTo>
                <a:cubicBezTo>
                  <a:pt x="439" y="282"/>
                  <a:pt x="451" y="295"/>
                  <a:pt x="451" y="310"/>
                </a:cubicBezTo>
                <a:lnTo>
                  <a:pt x="451" y="423"/>
                </a:lnTo>
                <a:cubicBezTo>
                  <a:pt x="451" y="439"/>
                  <a:pt x="439" y="451"/>
                  <a:pt x="423" y="451"/>
                </a:cubicBezTo>
                <a:lnTo>
                  <a:pt x="28" y="451"/>
                </a:lnTo>
                <a:cubicBezTo>
                  <a:pt x="12" y="451"/>
                  <a:pt x="0" y="439"/>
                  <a:pt x="0" y="423"/>
                </a:cubicBezTo>
                <a:lnTo>
                  <a:pt x="0" y="310"/>
                </a:lnTo>
                <a:cubicBezTo>
                  <a:pt x="0" y="295"/>
                  <a:pt x="12" y="282"/>
                  <a:pt x="28" y="282"/>
                </a:cubicBezTo>
                <a:lnTo>
                  <a:pt x="56" y="282"/>
                </a:lnTo>
                <a:lnTo>
                  <a:pt x="56" y="254"/>
                </a:lnTo>
                <a:cubicBezTo>
                  <a:pt x="56" y="238"/>
                  <a:pt x="69" y="226"/>
                  <a:pt x="84" y="226"/>
                </a:cubicBezTo>
                <a:lnTo>
                  <a:pt x="141" y="226"/>
                </a:lnTo>
                <a:cubicBezTo>
                  <a:pt x="156" y="226"/>
                  <a:pt x="169" y="238"/>
                  <a:pt x="169" y="254"/>
                </a:cubicBezTo>
                <a:lnTo>
                  <a:pt x="169" y="282"/>
                </a:lnTo>
                <a:lnTo>
                  <a:pt x="197" y="282"/>
                </a:lnTo>
                <a:lnTo>
                  <a:pt x="197" y="164"/>
                </a:lnTo>
                <a:cubicBezTo>
                  <a:pt x="164" y="152"/>
                  <a:pt x="141" y="121"/>
                  <a:pt x="141" y="84"/>
                </a:cubicBezTo>
                <a:cubicBezTo>
                  <a:pt x="141" y="38"/>
                  <a:pt x="179" y="0"/>
                  <a:pt x="226" y="0"/>
                </a:cubicBezTo>
                <a:cubicBezTo>
                  <a:pt x="272" y="0"/>
                  <a:pt x="310" y="38"/>
                  <a:pt x="310" y="84"/>
                </a:cubicBezTo>
                <a:cubicBezTo>
                  <a:pt x="310" y="121"/>
                  <a:pt x="287" y="152"/>
                  <a:pt x="254" y="164"/>
                </a:cubicBezTo>
                <a:lnTo>
                  <a:pt x="254" y="282"/>
                </a:lnTo>
                <a:lnTo>
                  <a:pt x="282" y="282"/>
                </a:lnTo>
                <a:lnTo>
                  <a:pt x="282" y="254"/>
                </a:lnTo>
                <a:cubicBezTo>
                  <a:pt x="282" y="238"/>
                  <a:pt x="295" y="226"/>
                  <a:pt x="310" y="226"/>
                </a:cubicBezTo>
                <a:lnTo>
                  <a:pt x="367" y="226"/>
                </a:lnTo>
                <a:cubicBezTo>
                  <a:pt x="382" y="226"/>
                  <a:pt x="395" y="238"/>
                  <a:pt x="395" y="254"/>
                </a:cubicBezTo>
                <a:lnTo>
                  <a:pt x="395" y="282"/>
                </a:lnTo>
                <a:lnTo>
                  <a:pt x="423" y="282"/>
                </a:lnTo>
                <a:close/>
                <a:moveTo>
                  <a:pt x="423" y="338"/>
                </a:moveTo>
                <a:lnTo>
                  <a:pt x="423" y="310"/>
                </a:lnTo>
                <a:lnTo>
                  <a:pt x="254" y="310"/>
                </a:lnTo>
                <a:lnTo>
                  <a:pt x="197" y="310"/>
                </a:lnTo>
                <a:lnTo>
                  <a:pt x="28" y="310"/>
                </a:lnTo>
                <a:lnTo>
                  <a:pt x="28" y="338"/>
                </a:lnTo>
                <a:lnTo>
                  <a:pt x="423" y="338"/>
                </a:lnTo>
                <a:close/>
              </a:path>
            </a:pathLst>
          </a:custGeom>
          <a:solidFill>
            <a:schemeClr val="tx1">
              <a:lumMod val="90000"/>
              <a:lumOff val="10000"/>
            </a:schemeClr>
          </a:solidFill>
          <a:ln>
            <a:noFill/>
          </a:ln>
          <a:effectLst/>
          <a:extLst/>
        </p:spPr>
        <p:txBody>
          <a:bodyPr wrap="none" anchor="ctr"/>
          <a:lstStyle/>
          <a:p>
            <a:endParaRPr lang="en-US"/>
          </a:p>
        </p:txBody>
      </p:sp>
      <p:sp>
        <p:nvSpPr>
          <p:cNvPr id="553" name="Freeform 557"/>
          <p:cNvSpPr>
            <a:spLocks noChangeArrowheads="1"/>
          </p:cNvSpPr>
          <p:nvPr/>
        </p:nvSpPr>
        <p:spPr bwMode="auto">
          <a:xfrm>
            <a:off x="1150610" y="2356478"/>
            <a:ext cx="163513" cy="163513"/>
          </a:xfrm>
          <a:custGeom>
            <a:avLst/>
            <a:gdLst>
              <a:gd name="T0" fmla="*/ 395 w 452"/>
              <a:gd name="T1" fmla="*/ 170 h 453"/>
              <a:gd name="T2" fmla="*/ 254 w 452"/>
              <a:gd name="T3" fmla="*/ 170 h 453"/>
              <a:gd name="T4" fmla="*/ 254 w 452"/>
              <a:gd name="T5" fmla="*/ 198 h 453"/>
              <a:gd name="T6" fmla="*/ 367 w 452"/>
              <a:gd name="T7" fmla="*/ 198 h 453"/>
              <a:gd name="T8" fmla="*/ 367 w 452"/>
              <a:gd name="T9" fmla="*/ 311 h 453"/>
              <a:gd name="T10" fmla="*/ 254 w 452"/>
              <a:gd name="T11" fmla="*/ 311 h 453"/>
              <a:gd name="T12" fmla="*/ 254 w 452"/>
              <a:gd name="T13" fmla="*/ 452 h 453"/>
              <a:gd name="T14" fmla="*/ 197 w 452"/>
              <a:gd name="T15" fmla="*/ 452 h 453"/>
              <a:gd name="T16" fmla="*/ 197 w 452"/>
              <a:gd name="T17" fmla="*/ 311 h 453"/>
              <a:gd name="T18" fmla="*/ 56 w 452"/>
              <a:gd name="T19" fmla="*/ 311 h 453"/>
              <a:gd name="T20" fmla="*/ 0 w 452"/>
              <a:gd name="T21" fmla="*/ 254 h 453"/>
              <a:gd name="T22" fmla="*/ 56 w 452"/>
              <a:gd name="T23" fmla="*/ 198 h 453"/>
              <a:gd name="T24" fmla="*/ 197 w 452"/>
              <a:gd name="T25" fmla="*/ 198 h 453"/>
              <a:gd name="T26" fmla="*/ 197 w 452"/>
              <a:gd name="T27" fmla="*/ 170 h 453"/>
              <a:gd name="T28" fmla="*/ 84 w 452"/>
              <a:gd name="T29" fmla="*/ 170 h 453"/>
              <a:gd name="T30" fmla="*/ 84 w 452"/>
              <a:gd name="T31" fmla="*/ 57 h 453"/>
              <a:gd name="T32" fmla="*/ 197 w 452"/>
              <a:gd name="T33" fmla="*/ 57 h 453"/>
              <a:gd name="T34" fmla="*/ 197 w 452"/>
              <a:gd name="T35" fmla="*/ 0 h 453"/>
              <a:gd name="T36" fmla="*/ 254 w 452"/>
              <a:gd name="T37" fmla="*/ 0 h 453"/>
              <a:gd name="T38" fmla="*/ 254 w 452"/>
              <a:gd name="T39" fmla="*/ 57 h 453"/>
              <a:gd name="T40" fmla="*/ 395 w 452"/>
              <a:gd name="T41" fmla="*/ 57 h 453"/>
              <a:gd name="T42" fmla="*/ 451 w 452"/>
              <a:gd name="T43" fmla="*/ 113 h 453"/>
              <a:gd name="T44" fmla="*/ 395 w 452"/>
              <a:gd name="T45" fmla="*/ 17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453">
                <a:moveTo>
                  <a:pt x="395" y="170"/>
                </a:moveTo>
                <a:lnTo>
                  <a:pt x="254" y="170"/>
                </a:lnTo>
                <a:lnTo>
                  <a:pt x="254" y="198"/>
                </a:lnTo>
                <a:lnTo>
                  <a:pt x="367" y="198"/>
                </a:lnTo>
                <a:lnTo>
                  <a:pt x="367" y="311"/>
                </a:lnTo>
                <a:lnTo>
                  <a:pt x="254" y="311"/>
                </a:lnTo>
                <a:lnTo>
                  <a:pt x="254" y="452"/>
                </a:lnTo>
                <a:lnTo>
                  <a:pt x="197" y="452"/>
                </a:lnTo>
                <a:lnTo>
                  <a:pt x="197" y="311"/>
                </a:lnTo>
                <a:lnTo>
                  <a:pt x="56" y="311"/>
                </a:lnTo>
                <a:lnTo>
                  <a:pt x="0" y="254"/>
                </a:lnTo>
                <a:lnTo>
                  <a:pt x="56" y="198"/>
                </a:lnTo>
                <a:lnTo>
                  <a:pt x="197" y="198"/>
                </a:lnTo>
                <a:lnTo>
                  <a:pt x="197" y="170"/>
                </a:lnTo>
                <a:lnTo>
                  <a:pt x="84" y="170"/>
                </a:lnTo>
                <a:lnTo>
                  <a:pt x="84" y="57"/>
                </a:lnTo>
                <a:lnTo>
                  <a:pt x="197" y="57"/>
                </a:lnTo>
                <a:lnTo>
                  <a:pt x="197" y="0"/>
                </a:lnTo>
                <a:lnTo>
                  <a:pt x="254" y="0"/>
                </a:lnTo>
                <a:lnTo>
                  <a:pt x="254" y="57"/>
                </a:lnTo>
                <a:lnTo>
                  <a:pt x="395" y="57"/>
                </a:lnTo>
                <a:lnTo>
                  <a:pt x="451" y="113"/>
                </a:lnTo>
                <a:lnTo>
                  <a:pt x="395" y="170"/>
                </a:lnTo>
              </a:path>
            </a:pathLst>
          </a:custGeom>
          <a:solidFill>
            <a:schemeClr val="tx1">
              <a:lumMod val="90000"/>
              <a:lumOff val="10000"/>
            </a:schemeClr>
          </a:solidFill>
          <a:ln>
            <a:noFill/>
          </a:ln>
          <a:effectLst/>
          <a:extLst/>
        </p:spPr>
        <p:txBody>
          <a:bodyPr wrap="none" anchor="ctr"/>
          <a:lstStyle/>
          <a:p>
            <a:endParaRPr lang="en-US"/>
          </a:p>
        </p:txBody>
      </p:sp>
      <p:sp>
        <p:nvSpPr>
          <p:cNvPr id="554" name="Freeform 558"/>
          <p:cNvSpPr>
            <a:spLocks noChangeArrowheads="1"/>
          </p:cNvSpPr>
          <p:nvPr/>
        </p:nvSpPr>
        <p:spPr bwMode="auto">
          <a:xfrm>
            <a:off x="2469823" y="4631366"/>
            <a:ext cx="147637" cy="163512"/>
          </a:xfrm>
          <a:custGeom>
            <a:avLst/>
            <a:gdLst>
              <a:gd name="T0" fmla="*/ 373 w 411"/>
              <a:gd name="T1" fmla="*/ 36 h 452"/>
              <a:gd name="T2" fmla="*/ 410 w 411"/>
              <a:gd name="T3" fmla="*/ 113 h 452"/>
              <a:gd name="T4" fmla="*/ 311 w 411"/>
              <a:gd name="T5" fmla="*/ 211 h 452"/>
              <a:gd name="T6" fmla="*/ 270 w 411"/>
              <a:gd name="T7" fmla="*/ 202 h 452"/>
              <a:gd name="T8" fmla="*/ 254 w 411"/>
              <a:gd name="T9" fmla="*/ 228 h 452"/>
              <a:gd name="T10" fmla="*/ 254 w 411"/>
              <a:gd name="T11" fmla="*/ 282 h 452"/>
              <a:gd name="T12" fmla="*/ 254 w 411"/>
              <a:gd name="T13" fmla="*/ 395 h 452"/>
              <a:gd name="T14" fmla="*/ 141 w 411"/>
              <a:gd name="T15" fmla="*/ 451 h 452"/>
              <a:gd name="T16" fmla="*/ 141 w 411"/>
              <a:gd name="T17" fmla="*/ 228 h 452"/>
              <a:gd name="T18" fmla="*/ 0 w 411"/>
              <a:gd name="T19" fmla="*/ 0 h 452"/>
              <a:gd name="T20" fmla="*/ 395 w 411"/>
              <a:gd name="T21" fmla="*/ 0 h 452"/>
              <a:gd name="T22" fmla="*/ 373 w 411"/>
              <a:gd name="T23" fmla="*/ 36 h 452"/>
              <a:gd name="T24" fmla="*/ 311 w 411"/>
              <a:gd name="T25" fmla="*/ 183 h 452"/>
              <a:gd name="T26" fmla="*/ 381 w 411"/>
              <a:gd name="T27" fmla="*/ 113 h 452"/>
              <a:gd name="T28" fmla="*/ 358 w 411"/>
              <a:gd name="T29" fmla="*/ 61 h 452"/>
              <a:gd name="T30" fmla="*/ 285 w 411"/>
              <a:gd name="T31" fmla="*/ 178 h 452"/>
              <a:gd name="T32" fmla="*/ 311 w 411"/>
              <a:gd name="T33" fmla="*/ 18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1" h="452">
                <a:moveTo>
                  <a:pt x="373" y="36"/>
                </a:moveTo>
                <a:cubicBezTo>
                  <a:pt x="395" y="55"/>
                  <a:pt x="410" y="82"/>
                  <a:pt x="410" y="113"/>
                </a:cubicBezTo>
                <a:cubicBezTo>
                  <a:pt x="410" y="167"/>
                  <a:pt x="365" y="211"/>
                  <a:pt x="311" y="211"/>
                </a:cubicBezTo>
                <a:cubicBezTo>
                  <a:pt x="296" y="211"/>
                  <a:pt x="283" y="208"/>
                  <a:pt x="270" y="202"/>
                </a:cubicBezTo>
                <a:lnTo>
                  <a:pt x="254" y="228"/>
                </a:lnTo>
                <a:lnTo>
                  <a:pt x="254" y="282"/>
                </a:lnTo>
                <a:lnTo>
                  <a:pt x="254" y="395"/>
                </a:lnTo>
                <a:lnTo>
                  <a:pt x="141" y="451"/>
                </a:lnTo>
                <a:lnTo>
                  <a:pt x="141" y="228"/>
                </a:lnTo>
                <a:lnTo>
                  <a:pt x="0" y="0"/>
                </a:lnTo>
                <a:lnTo>
                  <a:pt x="395" y="0"/>
                </a:lnTo>
                <a:lnTo>
                  <a:pt x="373" y="36"/>
                </a:lnTo>
                <a:close/>
                <a:moveTo>
                  <a:pt x="311" y="183"/>
                </a:moveTo>
                <a:cubicBezTo>
                  <a:pt x="350" y="183"/>
                  <a:pt x="381" y="152"/>
                  <a:pt x="381" y="113"/>
                </a:cubicBezTo>
                <a:cubicBezTo>
                  <a:pt x="381" y="92"/>
                  <a:pt x="372" y="73"/>
                  <a:pt x="358" y="61"/>
                </a:cubicBezTo>
                <a:lnTo>
                  <a:pt x="285" y="178"/>
                </a:lnTo>
                <a:cubicBezTo>
                  <a:pt x="293" y="181"/>
                  <a:pt x="302" y="183"/>
                  <a:pt x="311" y="183"/>
                </a:cubicBezTo>
                <a:close/>
              </a:path>
            </a:pathLst>
          </a:custGeom>
          <a:solidFill>
            <a:schemeClr val="tx1">
              <a:lumMod val="90000"/>
              <a:lumOff val="10000"/>
            </a:schemeClr>
          </a:solidFill>
          <a:ln>
            <a:noFill/>
          </a:ln>
          <a:effectLst/>
          <a:extLst/>
        </p:spPr>
        <p:txBody>
          <a:bodyPr wrap="none" anchor="ctr"/>
          <a:lstStyle/>
          <a:p>
            <a:endParaRPr lang="en-US"/>
          </a:p>
        </p:txBody>
      </p:sp>
      <p:sp>
        <p:nvSpPr>
          <p:cNvPr id="555" name="Freeform 559"/>
          <p:cNvSpPr>
            <a:spLocks noChangeArrowheads="1"/>
          </p:cNvSpPr>
          <p:nvPr/>
        </p:nvSpPr>
        <p:spPr bwMode="auto">
          <a:xfrm>
            <a:off x="5076498" y="2660485"/>
            <a:ext cx="122237" cy="163512"/>
          </a:xfrm>
          <a:custGeom>
            <a:avLst/>
            <a:gdLst>
              <a:gd name="T0" fmla="*/ 142 w 340"/>
              <a:gd name="T1" fmla="*/ 0 h 453"/>
              <a:gd name="T2" fmla="*/ 339 w 340"/>
              <a:gd name="T3" fmla="*/ 0 h 453"/>
              <a:gd name="T4" fmla="*/ 170 w 340"/>
              <a:gd name="T5" fmla="*/ 169 h 453"/>
              <a:gd name="T6" fmla="*/ 311 w 340"/>
              <a:gd name="T7" fmla="*/ 169 h 453"/>
              <a:gd name="T8" fmla="*/ 29 w 340"/>
              <a:gd name="T9" fmla="*/ 452 h 453"/>
              <a:gd name="T10" fmla="*/ 142 w 340"/>
              <a:gd name="T11" fmla="*/ 226 h 453"/>
              <a:gd name="T12" fmla="*/ 0 w 340"/>
              <a:gd name="T13" fmla="*/ 226 h 453"/>
              <a:gd name="T14" fmla="*/ 142 w 340"/>
              <a:gd name="T15" fmla="*/ 0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453">
                <a:moveTo>
                  <a:pt x="142" y="0"/>
                </a:moveTo>
                <a:lnTo>
                  <a:pt x="339" y="0"/>
                </a:lnTo>
                <a:lnTo>
                  <a:pt x="170" y="169"/>
                </a:lnTo>
                <a:lnTo>
                  <a:pt x="311" y="169"/>
                </a:lnTo>
                <a:lnTo>
                  <a:pt x="29" y="452"/>
                </a:lnTo>
                <a:lnTo>
                  <a:pt x="142" y="226"/>
                </a:lnTo>
                <a:lnTo>
                  <a:pt x="0" y="226"/>
                </a:lnTo>
                <a:lnTo>
                  <a:pt x="142" y="0"/>
                </a:lnTo>
              </a:path>
            </a:pathLst>
          </a:custGeom>
          <a:solidFill>
            <a:schemeClr val="tx1">
              <a:lumMod val="90000"/>
              <a:lumOff val="10000"/>
            </a:schemeClr>
          </a:solidFill>
          <a:ln>
            <a:noFill/>
          </a:ln>
          <a:effectLst/>
          <a:extLst/>
        </p:spPr>
        <p:txBody>
          <a:bodyPr wrap="none" anchor="ctr"/>
          <a:lstStyle/>
          <a:p>
            <a:endParaRPr lang="en-US"/>
          </a:p>
        </p:txBody>
      </p:sp>
      <p:sp>
        <p:nvSpPr>
          <p:cNvPr id="556" name="Freeform 560"/>
          <p:cNvSpPr>
            <a:spLocks noChangeArrowheads="1"/>
          </p:cNvSpPr>
          <p:nvPr/>
        </p:nvSpPr>
        <p:spPr bwMode="auto">
          <a:xfrm>
            <a:off x="3101648" y="2681916"/>
            <a:ext cx="163512" cy="122237"/>
          </a:xfrm>
          <a:custGeom>
            <a:avLst/>
            <a:gdLst>
              <a:gd name="T0" fmla="*/ 423 w 453"/>
              <a:gd name="T1" fmla="*/ 311 h 340"/>
              <a:gd name="T2" fmla="*/ 423 w 453"/>
              <a:gd name="T3" fmla="*/ 29 h 340"/>
              <a:gd name="T4" fmla="*/ 28 w 453"/>
              <a:gd name="T5" fmla="*/ 29 h 340"/>
              <a:gd name="T6" fmla="*/ 28 w 453"/>
              <a:gd name="T7" fmla="*/ 311 h 340"/>
              <a:gd name="T8" fmla="*/ 423 w 453"/>
              <a:gd name="T9" fmla="*/ 311 h 340"/>
              <a:gd name="T10" fmla="*/ 452 w 453"/>
              <a:gd name="T11" fmla="*/ 0 h 340"/>
              <a:gd name="T12" fmla="*/ 452 w 453"/>
              <a:gd name="T13" fmla="*/ 14 h 340"/>
              <a:gd name="T14" fmla="*/ 452 w 453"/>
              <a:gd name="T15" fmla="*/ 297 h 340"/>
              <a:gd name="T16" fmla="*/ 452 w 453"/>
              <a:gd name="T17" fmla="*/ 339 h 340"/>
              <a:gd name="T18" fmla="*/ 437 w 453"/>
              <a:gd name="T19" fmla="*/ 339 h 340"/>
              <a:gd name="T20" fmla="*/ 42 w 453"/>
              <a:gd name="T21" fmla="*/ 339 h 340"/>
              <a:gd name="T22" fmla="*/ 0 w 453"/>
              <a:gd name="T23" fmla="*/ 339 h 340"/>
              <a:gd name="T24" fmla="*/ 0 w 453"/>
              <a:gd name="T25" fmla="*/ 297 h 340"/>
              <a:gd name="T26" fmla="*/ 0 w 453"/>
              <a:gd name="T27" fmla="*/ 14 h 340"/>
              <a:gd name="T28" fmla="*/ 0 w 453"/>
              <a:gd name="T29" fmla="*/ 0 h 340"/>
              <a:gd name="T30" fmla="*/ 42 w 453"/>
              <a:gd name="T31" fmla="*/ 0 h 340"/>
              <a:gd name="T32" fmla="*/ 437 w 453"/>
              <a:gd name="T33" fmla="*/ 0 h 340"/>
              <a:gd name="T34" fmla="*/ 452 w 453"/>
              <a:gd name="T3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 h="340">
                <a:moveTo>
                  <a:pt x="423" y="311"/>
                </a:moveTo>
                <a:lnTo>
                  <a:pt x="423" y="29"/>
                </a:lnTo>
                <a:lnTo>
                  <a:pt x="28" y="29"/>
                </a:lnTo>
                <a:lnTo>
                  <a:pt x="28" y="311"/>
                </a:lnTo>
                <a:lnTo>
                  <a:pt x="423" y="311"/>
                </a:lnTo>
                <a:close/>
                <a:moveTo>
                  <a:pt x="452" y="0"/>
                </a:moveTo>
                <a:lnTo>
                  <a:pt x="452" y="14"/>
                </a:lnTo>
                <a:lnTo>
                  <a:pt x="452" y="297"/>
                </a:lnTo>
                <a:lnTo>
                  <a:pt x="452" y="339"/>
                </a:lnTo>
                <a:lnTo>
                  <a:pt x="437" y="339"/>
                </a:lnTo>
                <a:lnTo>
                  <a:pt x="42" y="339"/>
                </a:lnTo>
                <a:lnTo>
                  <a:pt x="0" y="339"/>
                </a:lnTo>
                <a:lnTo>
                  <a:pt x="0" y="297"/>
                </a:lnTo>
                <a:lnTo>
                  <a:pt x="0" y="14"/>
                </a:lnTo>
                <a:lnTo>
                  <a:pt x="0" y="0"/>
                </a:lnTo>
                <a:lnTo>
                  <a:pt x="42" y="0"/>
                </a:lnTo>
                <a:lnTo>
                  <a:pt x="437" y="0"/>
                </a:lnTo>
                <a:lnTo>
                  <a:pt x="452" y="0"/>
                </a:lnTo>
                <a:close/>
              </a:path>
            </a:pathLst>
          </a:custGeom>
          <a:solidFill>
            <a:schemeClr val="tx1">
              <a:lumMod val="90000"/>
              <a:lumOff val="10000"/>
            </a:schemeClr>
          </a:solidFill>
          <a:ln>
            <a:noFill/>
          </a:ln>
          <a:effectLst/>
          <a:extLst/>
        </p:spPr>
        <p:txBody>
          <a:bodyPr wrap="none" anchor="ctr"/>
          <a:lstStyle/>
          <a:p>
            <a:endParaRPr lang="en-US"/>
          </a:p>
        </p:txBody>
      </p:sp>
      <p:sp>
        <p:nvSpPr>
          <p:cNvPr id="557" name="Freeform 561"/>
          <p:cNvSpPr>
            <a:spLocks noChangeArrowheads="1"/>
          </p:cNvSpPr>
          <p:nvPr/>
        </p:nvSpPr>
        <p:spPr bwMode="auto">
          <a:xfrm>
            <a:off x="3122285" y="2702553"/>
            <a:ext cx="122238" cy="80963"/>
          </a:xfrm>
          <a:custGeom>
            <a:avLst/>
            <a:gdLst>
              <a:gd name="T0" fmla="*/ 0 w 339"/>
              <a:gd name="T1" fmla="*/ 0 h 227"/>
              <a:gd name="T2" fmla="*/ 338 w 339"/>
              <a:gd name="T3" fmla="*/ 0 h 227"/>
              <a:gd name="T4" fmla="*/ 338 w 339"/>
              <a:gd name="T5" fmla="*/ 226 h 227"/>
              <a:gd name="T6" fmla="*/ 0 w 339"/>
              <a:gd name="T7" fmla="*/ 226 h 227"/>
              <a:gd name="T8" fmla="*/ 0 w 339"/>
              <a:gd name="T9" fmla="*/ 0 h 227"/>
              <a:gd name="T10" fmla="*/ 84 w 339"/>
              <a:gd name="T11" fmla="*/ 137 h 227"/>
              <a:gd name="T12" fmla="*/ 84 w 339"/>
              <a:gd name="T13" fmla="*/ 88 h 227"/>
              <a:gd name="T14" fmla="*/ 28 w 339"/>
              <a:gd name="T15" fmla="*/ 88 h 227"/>
              <a:gd name="T16" fmla="*/ 28 w 339"/>
              <a:gd name="T17" fmla="*/ 137 h 227"/>
              <a:gd name="T18" fmla="*/ 84 w 339"/>
              <a:gd name="T19" fmla="*/ 137 h 227"/>
              <a:gd name="T20" fmla="*/ 169 w 339"/>
              <a:gd name="T21" fmla="*/ 169 h 227"/>
              <a:gd name="T22" fmla="*/ 225 w 339"/>
              <a:gd name="T23" fmla="*/ 113 h 227"/>
              <a:gd name="T24" fmla="*/ 169 w 339"/>
              <a:gd name="T25" fmla="*/ 56 h 227"/>
              <a:gd name="T26" fmla="*/ 112 w 339"/>
              <a:gd name="T27" fmla="*/ 113 h 227"/>
              <a:gd name="T28" fmla="*/ 169 w 339"/>
              <a:gd name="T29" fmla="*/ 169 h 227"/>
              <a:gd name="T30" fmla="*/ 310 w 339"/>
              <a:gd name="T31" fmla="*/ 137 h 227"/>
              <a:gd name="T32" fmla="*/ 310 w 339"/>
              <a:gd name="T33" fmla="*/ 88 h 227"/>
              <a:gd name="T34" fmla="*/ 253 w 339"/>
              <a:gd name="T35" fmla="*/ 88 h 227"/>
              <a:gd name="T36" fmla="*/ 253 w 339"/>
              <a:gd name="T37" fmla="*/ 137 h 227"/>
              <a:gd name="T38" fmla="*/ 310 w 339"/>
              <a:gd name="T39" fmla="*/ 13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27">
                <a:moveTo>
                  <a:pt x="0" y="0"/>
                </a:moveTo>
                <a:lnTo>
                  <a:pt x="338" y="0"/>
                </a:lnTo>
                <a:lnTo>
                  <a:pt x="338" y="226"/>
                </a:lnTo>
                <a:lnTo>
                  <a:pt x="0" y="226"/>
                </a:lnTo>
                <a:lnTo>
                  <a:pt x="0" y="0"/>
                </a:lnTo>
                <a:close/>
                <a:moveTo>
                  <a:pt x="84" y="137"/>
                </a:moveTo>
                <a:lnTo>
                  <a:pt x="84" y="88"/>
                </a:lnTo>
                <a:lnTo>
                  <a:pt x="28" y="88"/>
                </a:lnTo>
                <a:lnTo>
                  <a:pt x="28" y="137"/>
                </a:lnTo>
                <a:lnTo>
                  <a:pt x="84" y="137"/>
                </a:lnTo>
                <a:close/>
                <a:moveTo>
                  <a:pt x="169" y="169"/>
                </a:moveTo>
                <a:cubicBezTo>
                  <a:pt x="200" y="169"/>
                  <a:pt x="225" y="144"/>
                  <a:pt x="225" y="113"/>
                </a:cubicBezTo>
                <a:cubicBezTo>
                  <a:pt x="225" y="81"/>
                  <a:pt x="200" y="56"/>
                  <a:pt x="169" y="56"/>
                </a:cubicBezTo>
                <a:cubicBezTo>
                  <a:pt x="138" y="56"/>
                  <a:pt x="112" y="81"/>
                  <a:pt x="112" y="113"/>
                </a:cubicBezTo>
                <a:cubicBezTo>
                  <a:pt x="112" y="144"/>
                  <a:pt x="138" y="169"/>
                  <a:pt x="169" y="169"/>
                </a:cubicBezTo>
                <a:close/>
                <a:moveTo>
                  <a:pt x="310" y="137"/>
                </a:moveTo>
                <a:lnTo>
                  <a:pt x="310" y="88"/>
                </a:lnTo>
                <a:lnTo>
                  <a:pt x="253" y="88"/>
                </a:lnTo>
                <a:lnTo>
                  <a:pt x="253" y="137"/>
                </a:lnTo>
                <a:lnTo>
                  <a:pt x="310" y="137"/>
                </a:lnTo>
                <a:close/>
              </a:path>
            </a:pathLst>
          </a:custGeom>
          <a:solidFill>
            <a:schemeClr val="tx1">
              <a:lumMod val="90000"/>
              <a:lumOff val="10000"/>
            </a:schemeClr>
          </a:solidFill>
          <a:ln>
            <a:noFill/>
          </a:ln>
          <a:effectLst/>
          <a:extLst/>
        </p:spPr>
        <p:txBody>
          <a:bodyPr wrap="none" anchor="ctr"/>
          <a:lstStyle/>
          <a:p>
            <a:endParaRPr lang="en-US"/>
          </a:p>
        </p:txBody>
      </p:sp>
      <p:sp>
        <p:nvSpPr>
          <p:cNvPr id="558" name="Freeform 562"/>
          <p:cNvSpPr>
            <a:spLocks noChangeArrowheads="1"/>
          </p:cNvSpPr>
          <p:nvPr/>
        </p:nvSpPr>
        <p:spPr bwMode="auto">
          <a:xfrm>
            <a:off x="1476048" y="4642478"/>
            <a:ext cx="163512" cy="142875"/>
          </a:xfrm>
          <a:custGeom>
            <a:avLst/>
            <a:gdLst>
              <a:gd name="T0" fmla="*/ 338 w 452"/>
              <a:gd name="T1" fmla="*/ 75 h 396"/>
              <a:gd name="T2" fmla="*/ 451 w 452"/>
              <a:gd name="T3" fmla="*/ 200 h 396"/>
              <a:gd name="T4" fmla="*/ 338 w 452"/>
              <a:gd name="T5" fmla="*/ 324 h 396"/>
              <a:gd name="T6" fmla="*/ 338 w 452"/>
              <a:gd name="T7" fmla="*/ 367 h 396"/>
              <a:gd name="T8" fmla="*/ 310 w 452"/>
              <a:gd name="T9" fmla="*/ 395 h 396"/>
              <a:gd name="T10" fmla="*/ 28 w 452"/>
              <a:gd name="T11" fmla="*/ 395 h 396"/>
              <a:gd name="T12" fmla="*/ 0 w 452"/>
              <a:gd name="T13" fmla="*/ 367 h 396"/>
              <a:gd name="T14" fmla="*/ 0 w 452"/>
              <a:gd name="T15" fmla="*/ 28 h 396"/>
              <a:gd name="T16" fmla="*/ 28 w 452"/>
              <a:gd name="T17" fmla="*/ 0 h 396"/>
              <a:gd name="T18" fmla="*/ 310 w 452"/>
              <a:gd name="T19" fmla="*/ 0 h 396"/>
              <a:gd name="T20" fmla="*/ 338 w 452"/>
              <a:gd name="T21" fmla="*/ 28 h 396"/>
              <a:gd name="T22" fmla="*/ 338 w 452"/>
              <a:gd name="T23" fmla="*/ 75 h 396"/>
              <a:gd name="T24" fmla="*/ 84 w 452"/>
              <a:gd name="T25" fmla="*/ 325 h 396"/>
              <a:gd name="T26" fmla="*/ 84 w 452"/>
              <a:gd name="T27" fmla="*/ 71 h 396"/>
              <a:gd name="T28" fmla="*/ 70 w 452"/>
              <a:gd name="T29" fmla="*/ 56 h 396"/>
              <a:gd name="T30" fmla="*/ 56 w 452"/>
              <a:gd name="T31" fmla="*/ 71 h 396"/>
              <a:gd name="T32" fmla="*/ 56 w 452"/>
              <a:gd name="T33" fmla="*/ 325 h 396"/>
              <a:gd name="T34" fmla="*/ 70 w 452"/>
              <a:gd name="T35" fmla="*/ 339 h 396"/>
              <a:gd name="T36" fmla="*/ 84 w 452"/>
              <a:gd name="T37" fmla="*/ 325 h 396"/>
              <a:gd name="T38" fmla="*/ 338 w 452"/>
              <a:gd name="T39" fmla="*/ 268 h 396"/>
              <a:gd name="T40" fmla="*/ 395 w 452"/>
              <a:gd name="T41" fmla="*/ 200 h 396"/>
              <a:gd name="T42" fmla="*/ 338 w 452"/>
              <a:gd name="T43" fmla="*/ 132 h 396"/>
              <a:gd name="T44" fmla="*/ 338 w 452"/>
              <a:gd name="T45" fmla="*/ 26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396">
                <a:moveTo>
                  <a:pt x="338" y="75"/>
                </a:moveTo>
                <a:cubicBezTo>
                  <a:pt x="402" y="82"/>
                  <a:pt x="451" y="135"/>
                  <a:pt x="451" y="200"/>
                </a:cubicBezTo>
                <a:cubicBezTo>
                  <a:pt x="451" y="265"/>
                  <a:pt x="402" y="318"/>
                  <a:pt x="338" y="324"/>
                </a:cubicBezTo>
                <a:lnTo>
                  <a:pt x="338" y="367"/>
                </a:lnTo>
                <a:cubicBezTo>
                  <a:pt x="338" y="382"/>
                  <a:pt x="326" y="395"/>
                  <a:pt x="310" y="395"/>
                </a:cubicBezTo>
                <a:lnTo>
                  <a:pt x="28" y="395"/>
                </a:lnTo>
                <a:cubicBezTo>
                  <a:pt x="12" y="395"/>
                  <a:pt x="0" y="382"/>
                  <a:pt x="0" y="367"/>
                </a:cubicBezTo>
                <a:lnTo>
                  <a:pt x="0" y="28"/>
                </a:lnTo>
                <a:cubicBezTo>
                  <a:pt x="0" y="13"/>
                  <a:pt x="12" y="0"/>
                  <a:pt x="28" y="0"/>
                </a:cubicBezTo>
                <a:lnTo>
                  <a:pt x="310" y="0"/>
                </a:lnTo>
                <a:cubicBezTo>
                  <a:pt x="326" y="0"/>
                  <a:pt x="338" y="13"/>
                  <a:pt x="338" y="28"/>
                </a:cubicBezTo>
                <a:lnTo>
                  <a:pt x="338" y="75"/>
                </a:lnTo>
                <a:close/>
                <a:moveTo>
                  <a:pt x="84" y="325"/>
                </a:moveTo>
                <a:lnTo>
                  <a:pt x="84" y="71"/>
                </a:lnTo>
                <a:cubicBezTo>
                  <a:pt x="84" y="63"/>
                  <a:pt x="77" y="56"/>
                  <a:pt x="70" y="56"/>
                </a:cubicBezTo>
                <a:cubicBezTo>
                  <a:pt x="62" y="56"/>
                  <a:pt x="56" y="63"/>
                  <a:pt x="56" y="71"/>
                </a:cubicBezTo>
                <a:lnTo>
                  <a:pt x="56" y="325"/>
                </a:lnTo>
                <a:cubicBezTo>
                  <a:pt x="56" y="332"/>
                  <a:pt x="62" y="339"/>
                  <a:pt x="70" y="339"/>
                </a:cubicBezTo>
                <a:cubicBezTo>
                  <a:pt x="77" y="339"/>
                  <a:pt x="84" y="332"/>
                  <a:pt x="84" y="325"/>
                </a:cubicBezTo>
                <a:close/>
                <a:moveTo>
                  <a:pt x="338" y="268"/>
                </a:moveTo>
                <a:cubicBezTo>
                  <a:pt x="371" y="262"/>
                  <a:pt x="395" y="234"/>
                  <a:pt x="395" y="200"/>
                </a:cubicBezTo>
                <a:cubicBezTo>
                  <a:pt x="395" y="166"/>
                  <a:pt x="371" y="138"/>
                  <a:pt x="338" y="132"/>
                </a:cubicBezTo>
                <a:lnTo>
                  <a:pt x="338" y="268"/>
                </a:lnTo>
                <a:close/>
              </a:path>
            </a:pathLst>
          </a:custGeom>
          <a:solidFill>
            <a:schemeClr val="tx1">
              <a:lumMod val="90000"/>
              <a:lumOff val="10000"/>
            </a:schemeClr>
          </a:solidFill>
          <a:ln>
            <a:noFill/>
          </a:ln>
          <a:effectLst/>
          <a:extLst/>
        </p:spPr>
        <p:txBody>
          <a:bodyPr wrap="none" anchor="ctr"/>
          <a:lstStyle/>
          <a:p>
            <a:endParaRPr lang="en-US"/>
          </a:p>
        </p:txBody>
      </p:sp>
      <p:sp>
        <p:nvSpPr>
          <p:cNvPr id="559" name="Freeform 563"/>
          <p:cNvSpPr>
            <a:spLocks noChangeArrowheads="1"/>
          </p:cNvSpPr>
          <p:nvPr/>
        </p:nvSpPr>
        <p:spPr bwMode="auto">
          <a:xfrm>
            <a:off x="5751185" y="3949165"/>
            <a:ext cx="150813" cy="150812"/>
          </a:xfrm>
          <a:custGeom>
            <a:avLst/>
            <a:gdLst>
              <a:gd name="T0" fmla="*/ 208 w 417"/>
              <a:gd name="T1" fmla="*/ 0 h 418"/>
              <a:gd name="T2" fmla="*/ 416 w 417"/>
              <a:gd name="T3" fmla="*/ 209 h 418"/>
              <a:gd name="T4" fmla="*/ 208 w 417"/>
              <a:gd name="T5" fmla="*/ 417 h 418"/>
              <a:gd name="T6" fmla="*/ 0 w 417"/>
              <a:gd name="T7" fmla="*/ 209 h 418"/>
              <a:gd name="T8" fmla="*/ 208 w 417"/>
              <a:gd name="T9" fmla="*/ 0 h 418"/>
              <a:gd name="T10" fmla="*/ 208 w 417"/>
              <a:gd name="T11" fmla="*/ 57 h 418"/>
              <a:gd name="T12" fmla="*/ 56 w 417"/>
              <a:gd name="T13" fmla="*/ 209 h 418"/>
              <a:gd name="T14" fmla="*/ 82 w 417"/>
              <a:gd name="T15" fmla="*/ 294 h 418"/>
              <a:gd name="T16" fmla="*/ 293 w 417"/>
              <a:gd name="T17" fmla="*/ 83 h 418"/>
              <a:gd name="T18" fmla="*/ 208 w 417"/>
              <a:gd name="T19" fmla="*/ 57 h 418"/>
              <a:gd name="T20" fmla="*/ 208 w 417"/>
              <a:gd name="T21" fmla="*/ 360 h 418"/>
              <a:gd name="T22" fmla="*/ 359 w 417"/>
              <a:gd name="T23" fmla="*/ 209 h 418"/>
              <a:gd name="T24" fmla="*/ 333 w 417"/>
              <a:gd name="T25" fmla="*/ 123 h 418"/>
              <a:gd name="T26" fmla="*/ 122 w 417"/>
              <a:gd name="T27" fmla="*/ 334 h 418"/>
              <a:gd name="T28" fmla="*/ 208 w 417"/>
              <a:gd name="T29"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7" h="418">
                <a:moveTo>
                  <a:pt x="208" y="0"/>
                </a:moveTo>
                <a:cubicBezTo>
                  <a:pt x="323" y="0"/>
                  <a:pt x="416" y="94"/>
                  <a:pt x="416" y="209"/>
                </a:cubicBezTo>
                <a:cubicBezTo>
                  <a:pt x="416" y="324"/>
                  <a:pt x="323" y="417"/>
                  <a:pt x="208" y="417"/>
                </a:cubicBezTo>
                <a:cubicBezTo>
                  <a:pt x="93" y="417"/>
                  <a:pt x="0" y="324"/>
                  <a:pt x="0" y="209"/>
                </a:cubicBezTo>
                <a:cubicBezTo>
                  <a:pt x="0" y="94"/>
                  <a:pt x="93" y="0"/>
                  <a:pt x="208" y="0"/>
                </a:cubicBezTo>
                <a:close/>
                <a:moveTo>
                  <a:pt x="208" y="57"/>
                </a:moveTo>
                <a:cubicBezTo>
                  <a:pt x="124" y="57"/>
                  <a:pt x="56" y="125"/>
                  <a:pt x="56" y="209"/>
                </a:cubicBezTo>
                <a:cubicBezTo>
                  <a:pt x="56" y="240"/>
                  <a:pt x="66" y="269"/>
                  <a:pt x="82" y="294"/>
                </a:cubicBezTo>
                <a:lnTo>
                  <a:pt x="293" y="83"/>
                </a:lnTo>
                <a:cubicBezTo>
                  <a:pt x="268" y="67"/>
                  <a:pt x="239" y="57"/>
                  <a:pt x="208" y="57"/>
                </a:cubicBezTo>
                <a:close/>
                <a:moveTo>
                  <a:pt x="208" y="360"/>
                </a:moveTo>
                <a:cubicBezTo>
                  <a:pt x="291" y="360"/>
                  <a:pt x="359" y="292"/>
                  <a:pt x="359" y="209"/>
                </a:cubicBezTo>
                <a:cubicBezTo>
                  <a:pt x="359" y="177"/>
                  <a:pt x="349" y="147"/>
                  <a:pt x="333" y="123"/>
                </a:cubicBezTo>
                <a:lnTo>
                  <a:pt x="122" y="334"/>
                </a:lnTo>
                <a:cubicBezTo>
                  <a:pt x="146" y="350"/>
                  <a:pt x="176" y="360"/>
                  <a:pt x="208" y="360"/>
                </a:cubicBezTo>
                <a:close/>
              </a:path>
            </a:pathLst>
          </a:custGeom>
          <a:solidFill>
            <a:schemeClr val="tx1">
              <a:lumMod val="90000"/>
              <a:lumOff val="10000"/>
            </a:schemeClr>
          </a:solidFill>
          <a:ln>
            <a:noFill/>
          </a:ln>
          <a:effectLst/>
          <a:extLst/>
        </p:spPr>
        <p:txBody>
          <a:bodyPr wrap="none" anchor="ctr"/>
          <a:lstStyle/>
          <a:p>
            <a:endParaRPr lang="en-US"/>
          </a:p>
        </p:txBody>
      </p:sp>
      <p:sp>
        <p:nvSpPr>
          <p:cNvPr id="560" name="Freeform 564"/>
          <p:cNvSpPr>
            <a:spLocks noChangeArrowheads="1"/>
          </p:cNvSpPr>
          <p:nvPr/>
        </p:nvSpPr>
        <p:spPr bwMode="auto">
          <a:xfrm>
            <a:off x="6348085" y="2687472"/>
            <a:ext cx="122238" cy="122238"/>
          </a:xfrm>
          <a:custGeom>
            <a:avLst/>
            <a:gdLst>
              <a:gd name="T0" fmla="*/ 283 w 340"/>
              <a:gd name="T1" fmla="*/ 170 h 340"/>
              <a:gd name="T2" fmla="*/ 170 w 340"/>
              <a:gd name="T3" fmla="*/ 57 h 340"/>
              <a:gd name="T4" fmla="*/ 57 w 340"/>
              <a:gd name="T5" fmla="*/ 170 h 340"/>
              <a:gd name="T6" fmla="*/ 170 w 340"/>
              <a:gd name="T7" fmla="*/ 283 h 340"/>
              <a:gd name="T8" fmla="*/ 283 w 340"/>
              <a:gd name="T9" fmla="*/ 170 h 340"/>
              <a:gd name="T10" fmla="*/ 170 w 340"/>
              <a:gd name="T11" fmla="*/ 0 h 340"/>
              <a:gd name="T12" fmla="*/ 339 w 340"/>
              <a:gd name="T13" fmla="*/ 170 h 340"/>
              <a:gd name="T14" fmla="*/ 170 w 340"/>
              <a:gd name="T15" fmla="*/ 339 h 340"/>
              <a:gd name="T16" fmla="*/ 0 w 340"/>
              <a:gd name="T17" fmla="*/ 170 h 340"/>
              <a:gd name="T18" fmla="*/ 170 w 340"/>
              <a:gd name="T19"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40">
                <a:moveTo>
                  <a:pt x="283" y="170"/>
                </a:moveTo>
                <a:cubicBezTo>
                  <a:pt x="283" y="108"/>
                  <a:pt x="233" y="57"/>
                  <a:pt x="170" y="57"/>
                </a:cubicBezTo>
                <a:cubicBezTo>
                  <a:pt x="108" y="57"/>
                  <a:pt x="57" y="108"/>
                  <a:pt x="57" y="170"/>
                </a:cubicBezTo>
                <a:cubicBezTo>
                  <a:pt x="57" y="232"/>
                  <a:pt x="108" y="283"/>
                  <a:pt x="170" y="283"/>
                </a:cubicBezTo>
                <a:cubicBezTo>
                  <a:pt x="233" y="283"/>
                  <a:pt x="283" y="232"/>
                  <a:pt x="283" y="170"/>
                </a:cubicBezTo>
                <a:close/>
                <a:moveTo>
                  <a:pt x="170" y="0"/>
                </a:moveTo>
                <a:cubicBezTo>
                  <a:pt x="263" y="0"/>
                  <a:pt x="339" y="76"/>
                  <a:pt x="339" y="170"/>
                </a:cubicBezTo>
                <a:cubicBezTo>
                  <a:pt x="339" y="263"/>
                  <a:pt x="263" y="339"/>
                  <a:pt x="170" y="339"/>
                </a:cubicBezTo>
                <a:cubicBezTo>
                  <a:pt x="76" y="339"/>
                  <a:pt x="0" y="263"/>
                  <a:pt x="0" y="170"/>
                </a:cubicBezTo>
                <a:cubicBezTo>
                  <a:pt x="0" y="76"/>
                  <a:pt x="76" y="0"/>
                  <a:pt x="170" y="0"/>
                </a:cubicBezTo>
                <a:close/>
              </a:path>
            </a:pathLst>
          </a:custGeom>
          <a:solidFill>
            <a:schemeClr val="tx1">
              <a:lumMod val="90000"/>
              <a:lumOff val="10000"/>
            </a:schemeClr>
          </a:solidFill>
          <a:ln>
            <a:noFill/>
          </a:ln>
          <a:effectLst/>
          <a:extLst/>
        </p:spPr>
        <p:txBody>
          <a:bodyPr wrap="none" anchor="ctr"/>
          <a:lstStyle/>
          <a:p>
            <a:endParaRPr lang="en-US"/>
          </a:p>
        </p:txBody>
      </p:sp>
      <p:sp>
        <p:nvSpPr>
          <p:cNvPr id="561" name="Freeform 565"/>
          <p:cNvSpPr>
            <a:spLocks noChangeArrowheads="1"/>
          </p:cNvSpPr>
          <p:nvPr/>
        </p:nvSpPr>
        <p:spPr bwMode="auto">
          <a:xfrm>
            <a:off x="6402060" y="2731922"/>
            <a:ext cx="11113" cy="20638"/>
          </a:xfrm>
          <a:custGeom>
            <a:avLst/>
            <a:gdLst>
              <a:gd name="T0" fmla="*/ 14 w 29"/>
              <a:gd name="T1" fmla="*/ 56 h 57"/>
              <a:gd name="T2" fmla="*/ 0 w 29"/>
              <a:gd name="T3" fmla="*/ 42 h 57"/>
              <a:gd name="T4" fmla="*/ 0 w 29"/>
              <a:gd name="T5" fmla="*/ 14 h 57"/>
              <a:gd name="T6" fmla="*/ 14 w 29"/>
              <a:gd name="T7" fmla="*/ 0 h 57"/>
              <a:gd name="T8" fmla="*/ 28 w 29"/>
              <a:gd name="T9" fmla="*/ 14 h 57"/>
              <a:gd name="T10" fmla="*/ 28 w 29"/>
              <a:gd name="T11" fmla="*/ 42 h 57"/>
              <a:gd name="T12" fmla="*/ 14 w 29"/>
              <a:gd name="T13" fmla="*/ 56 h 57"/>
            </a:gdLst>
            <a:ahLst/>
            <a:cxnLst>
              <a:cxn ang="0">
                <a:pos x="T0" y="T1"/>
              </a:cxn>
              <a:cxn ang="0">
                <a:pos x="T2" y="T3"/>
              </a:cxn>
              <a:cxn ang="0">
                <a:pos x="T4" y="T5"/>
              </a:cxn>
              <a:cxn ang="0">
                <a:pos x="T6" y="T7"/>
              </a:cxn>
              <a:cxn ang="0">
                <a:pos x="T8" y="T9"/>
              </a:cxn>
              <a:cxn ang="0">
                <a:pos x="T10" y="T11"/>
              </a:cxn>
              <a:cxn ang="0">
                <a:pos x="T12" y="T13"/>
              </a:cxn>
            </a:cxnLst>
            <a:rect l="0" t="0" r="r" b="b"/>
            <a:pathLst>
              <a:path w="29" h="57">
                <a:moveTo>
                  <a:pt x="14" y="56"/>
                </a:moveTo>
                <a:cubicBezTo>
                  <a:pt x="6" y="56"/>
                  <a:pt x="0" y="50"/>
                  <a:pt x="0" y="42"/>
                </a:cubicBezTo>
                <a:lnTo>
                  <a:pt x="0" y="14"/>
                </a:lnTo>
                <a:cubicBezTo>
                  <a:pt x="0" y="6"/>
                  <a:pt x="6" y="0"/>
                  <a:pt x="14" y="0"/>
                </a:cubicBezTo>
                <a:cubicBezTo>
                  <a:pt x="22" y="0"/>
                  <a:pt x="28" y="6"/>
                  <a:pt x="28" y="14"/>
                </a:cubicBezTo>
                <a:lnTo>
                  <a:pt x="28" y="42"/>
                </a:lnTo>
                <a:cubicBezTo>
                  <a:pt x="28" y="50"/>
                  <a:pt x="22" y="56"/>
                  <a:pt x="14" y="56"/>
                </a:cubicBezTo>
              </a:path>
            </a:pathLst>
          </a:custGeom>
          <a:solidFill>
            <a:schemeClr val="tx1">
              <a:lumMod val="90000"/>
              <a:lumOff val="10000"/>
            </a:schemeClr>
          </a:solidFill>
          <a:ln>
            <a:noFill/>
          </a:ln>
          <a:effectLst/>
          <a:extLst/>
        </p:spPr>
        <p:txBody>
          <a:bodyPr wrap="none" anchor="ctr"/>
          <a:lstStyle/>
          <a:p>
            <a:endParaRPr lang="en-US"/>
          </a:p>
        </p:txBody>
      </p:sp>
      <p:sp>
        <p:nvSpPr>
          <p:cNvPr id="562" name="Freeform 566"/>
          <p:cNvSpPr>
            <a:spLocks noChangeArrowheads="1"/>
          </p:cNvSpPr>
          <p:nvPr/>
        </p:nvSpPr>
        <p:spPr bwMode="auto">
          <a:xfrm>
            <a:off x="6400473" y="2741447"/>
            <a:ext cx="28575" cy="23813"/>
          </a:xfrm>
          <a:custGeom>
            <a:avLst/>
            <a:gdLst>
              <a:gd name="T0" fmla="*/ 62 w 78"/>
              <a:gd name="T1" fmla="*/ 67 h 68"/>
              <a:gd name="T2" fmla="*/ 53 w 78"/>
              <a:gd name="T3" fmla="*/ 64 h 68"/>
              <a:gd name="T4" fmla="*/ 7 w 78"/>
              <a:gd name="T5" fmla="*/ 27 h 68"/>
              <a:gd name="T6" fmla="*/ 5 w 78"/>
              <a:gd name="T7" fmla="*/ 7 h 68"/>
              <a:gd name="T8" fmla="*/ 25 w 78"/>
              <a:gd name="T9" fmla="*/ 5 h 68"/>
              <a:gd name="T10" fmla="*/ 70 w 78"/>
              <a:gd name="T11" fmla="*/ 42 h 68"/>
              <a:gd name="T12" fmla="*/ 73 w 78"/>
              <a:gd name="T13" fmla="*/ 61 h 68"/>
              <a:gd name="T14" fmla="*/ 62 w 78"/>
              <a:gd name="T15" fmla="*/ 67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8">
                <a:moveTo>
                  <a:pt x="62" y="67"/>
                </a:moveTo>
                <a:cubicBezTo>
                  <a:pt x="58" y="67"/>
                  <a:pt x="55" y="66"/>
                  <a:pt x="53" y="64"/>
                </a:cubicBezTo>
                <a:lnTo>
                  <a:pt x="7" y="27"/>
                </a:lnTo>
                <a:cubicBezTo>
                  <a:pt x="1" y="22"/>
                  <a:pt x="0" y="13"/>
                  <a:pt x="5" y="7"/>
                </a:cubicBezTo>
                <a:cubicBezTo>
                  <a:pt x="10" y="1"/>
                  <a:pt x="18" y="0"/>
                  <a:pt x="25" y="5"/>
                </a:cubicBezTo>
                <a:lnTo>
                  <a:pt x="70" y="42"/>
                </a:lnTo>
                <a:cubicBezTo>
                  <a:pt x="77" y="46"/>
                  <a:pt x="77" y="55"/>
                  <a:pt x="73" y="61"/>
                </a:cubicBezTo>
                <a:cubicBezTo>
                  <a:pt x="70" y="65"/>
                  <a:pt x="66" y="67"/>
                  <a:pt x="62" y="67"/>
                </a:cubicBezTo>
              </a:path>
            </a:pathLst>
          </a:custGeom>
          <a:solidFill>
            <a:schemeClr val="tx1">
              <a:lumMod val="90000"/>
              <a:lumOff val="10000"/>
            </a:schemeClr>
          </a:solidFill>
          <a:ln>
            <a:noFill/>
          </a:ln>
          <a:effectLst/>
          <a:extLst/>
        </p:spPr>
        <p:txBody>
          <a:bodyPr wrap="none" anchor="ctr"/>
          <a:lstStyle/>
          <a:p>
            <a:endParaRPr lang="en-US"/>
          </a:p>
        </p:txBody>
      </p:sp>
      <p:sp>
        <p:nvSpPr>
          <p:cNvPr id="563" name="Freeform 567"/>
          <p:cNvSpPr>
            <a:spLocks noChangeArrowheads="1"/>
          </p:cNvSpPr>
          <p:nvPr/>
        </p:nvSpPr>
        <p:spPr bwMode="auto">
          <a:xfrm>
            <a:off x="6433810" y="2658897"/>
            <a:ext cx="57150" cy="57150"/>
          </a:xfrm>
          <a:custGeom>
            <a:avLst/>
            <a:gdLst>
              <a:gd name="T0" fmla="*/ 134 w 160"/>
              <a:gd name="T1" fmla="*/ 159 h 160"/>
              <a:gd name="T2" fmla="*/ 0 w 160"/>
              <a:gd name="T3" fmla="*/ 25 h 160"/>
              <a:gd name="T4" fmla="*/ 122 w 160"/>
              <a:gd name="T5" fmla="*/ 37 h 160"/>
              <a:gd name="T6" fmla="*/ 134 w 160"/>
              <a:gd name="T7" fmla="*/ 159 h 160"/>
            </a:gdLst>
            <a:ahLst/>
            <a:cxnLst>
              <a:cxn ang="0">
                <a:pos x="T0" y="T1"/>
              </a:cxn>
              <a:cxn ang="0">
                <a:pos x="T2" y="T3"/>
              </a:cxn>
              <a:cxn ang="0">
                <a:pos x="T4" y="T5"/>
              </a:cxn>
              <a:cxn ang="0">
                <a:pos x="T6" y="T7"/>
              </a:cxn>
            </a:cxnLst>
            <a:rect l="0" t="0" r="r" b="b"/>
            <a:pathLst>
              <a:path w="160" h="160">
                <a:moveTo>
                  <a:pt x="134" y="159"/>
                </a:moveTo>
                <a:lnTo>
                  <a:pt x="0" y="25"/>
                </a:lnTo>
                <a:cubicBezTo>
                  <a:pt x="38" y="0"/>
                  <a:pt x="89" y="4"/>
                  <a:pt x="122" y="37"/>
                </a:cubicBezTo>
                <a:cubicBezTo>
                  <a:pt x="155" y="70"/>
                  <a:pt x="159" y="121"/>
                  <a:pt x="134" y="159"/>
                </a:cubicBezTo>
              </a:path>
            </a:pathLst>
          </a:custGeom>
          <a:solidFill>
            <a:schemeClr val="tx1">
              <a:lumMod val="90000"/>
              <a:lumOff val="10000"/>
            </a:schemeClr>
          </a:solidFill>
          <a:ln>
            <a:noFill/>
          </a:ln>
          <a:effectLst/>
          <a:extLst/>
        </p:spPr>
        <p:txBody>
          <a:bodyPr wrap="none" anchor="ctr"/>
          <a:lstStyle/>
          <a:p>
            <a:endParaRPr lang="en-US"/>
          </a:p>
        </p:txBody>
      </p:sp>
      <p:sp>
        <p:nvSpPr>
          <p:cNvPr id="564" name="Freeform 568"/>
          <p:cNvSpPr>
            <a:spLocks noChangeArrowheads="1"/>
          </p:cNvSpPr>
          <p:nvPr/>
        </p:nvSpPr>
        <p:spPr bwMode="auto">
          <a:xfrm>
            <a:off x="6330623" y="2658897"/>
            <a:ext cx="57150" cy="57150"/>
          </a:xfrm>
          <a:custGeom>
            <a:avLst/>
            <a:gdLst>
              <a:gd name="T0" fmla="*/ 25 w 159"/>
              <a:gd name="T1" fmla="*/ 159 h 160"/>
              <a:gd name="T2" fmla="*/ 37 w 159"/>
              <a:gd name="T3" fmla="*/ 37 h 160"/>
              <a:gd name="T4" fmla="*/ 158 w 159"/>
              <a:gd name="T5" fmla="*/ 25 h 160"/>
              <a:gd name="T6" fmla="*/ 25 w 159"/>
              <a:gd name="T7" fmla="*/ 159 h 160"/>
            </a:gdLst>
            <a:ahLst/>
            <a:cxnLst>
              <a:cxn ang="0">
                <a:pos x="T0" y="T1"/>
              </a:cxn>
              <a:cxn ang="0">
                <a:pos x="T2" y="T3"/>
              </a:cxn>
              <a:cxn ang="0">
                <a:pos x="T4" y="T5"/>
              </a:cxn>
              <a:cxn ang="0">
                <a:pos x="T6" y="T7"/>
              </a:cxn>
            </a:cxnLst>
            <a:rect l="0" t="0" r="r" b="b"/>
            <a:pathLst>
              <a:path w="159" h="160">
                <a:moveTo>
                  <a:pt x="25" y="159"/>
                </a:moveTo>
                <a:cubicBezTo>
                  <a:pt x="0" y="121"/>
                  <a:pt x="4" y="70"/>
                  <a:pt x="37" y="37"/>
                </a:cubicBezTo>
                <a:cubicBezTo>
                  <a:pt x="70" y="4"/>
                  <a:pt x="121" y="0"/>
                  <a:pt x="158" y="25"/>
                </a:cubicBezTo>
                <a:lnTo>
                  <a:pt x="25" y="159"/>
                </a:lnTo>
              </a:path>
            </a:pathLst>
          </a:custGeom>
          <a:solidFill>
            <a:schemeClr val="tx1">
              <a:lumMod val="90000"/>
              <a:lumOff val="10000"/>
            </a:schemeClr>
          </a:solidFill>
          <a:ln>
            <a:noFill/>
          </a:ln>
          <a:effectLst/>
          <a:extLst/>
        </p:spPr>
        <p:txBody>
          <a:bodyPr wrap="none" anchor="ctr"/>
          <a:lstStyle/>
          <a:p>
            <a:endParaRPr lang="en-US"/>
          </a:p>
        </p:txBody>
      </p:sp>
      <p:sp>
        <p:nvSpPr>
          <p:cNvPr id="565" name="Freeform 569"/>
          <p:cNvSpPr>
            <a:spLocks noChangeArrowheads="1"/>
          </p:cNvSpPr>
          <p:nvPr/>
        </p:nvSpPr>
        <p:spPr bwMode="auto">
          <a:xfrm>
            <a:off x="6443335" y="2790660"/>
            <a:ext cx="25400" cy="25400"/>
          </a:xfrm>
          <a:custGeom>
            <a:avLst/>
            <a:gdLst>
              <a:gd name="T0" fmla="*/ 66 w 72"/>
              <a:gd name="T1" fmla="*/ 65 h 72"/>
              <a:gd name="T2" fmla="*/ 46 w 72"/>
              <a:gd name="T3" fmla="*/ 65 h 72"/>
              <a:gd name="T4" fmla="*/ 6 w 72"/>
              <a:gd name="T5" fmla="*/ 25 h 72"/>
              <a:gd name="T6" fmla="*/ 6 w 72"/>
              <a:gd name="T7" fmla="*/ 5 h 72"/>
              <a:gd name="T8" fmla="*/ 26 w 72"/>
              <a:gd name="T9" fmla="*/ 5 h 72"/>
              <a:gd name="T10" fmla="*/ 66 w 72"/>
              <a:gd name="T11" fmla="*/ 45 h 72"/>
              <a:gd name="T12" fmla="*/ 66 w 72"/>
              <a:gd name="T13" fmla="*/ 65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6" y="65"/>
                </a:moveTo>
                <a:cubicBezTo>
                  <a:pt x="60" y="71"/>
                  <a:pt x="51" y="71"/>
                  <a:pt x="46" y="65"/>
                </a:cubicBezTo>
                <a:lnTo>
                  <a:pt x="6" y="25"/>
                </a:lnTo>
                <a:cubicBezTo>
                  <a:pt x="0" y="20"/>
                  <a:pt x="0" y="11"/>
                  <a:pt x="6" y="5"/>
                </a:cubicBezTo>
                <a:cubicBezTo>
                  <a:pt x="11" y="0"/>
                  <a:pt x="20" y="0"/>
                  <a:pt x="26" y="5"/>
                </a:cubicBezTo>
                <a:lnTo>
                  <a:pt x="66" y="45"/>
                </a:lnTo>
                <a:cubicBezTo>
                  <a:pt x="71" y="51"/>
                  <a:pt x="71" y="60"/>
                  <a:pt x="66" y="65"/>
                </a:cubicBezTo>
              </a:path>
            </a:pathLst>
          </a:custGeom>
          <a:solidFill>
            <a:schemeClr val="tx1">
              <a:lumMod val="90000"/>
              <a:lumOff val="10000"/>
            </a:schemeClr>
          </a:solidFill>
          <a:ln>
            <a:noFill/>
          </a:ln>
          <a:effectLst/>
          <a:extLst/>
        </p:spPr>
        <p:txBody>
          <a:bodyPr wrap="none" anchor="ctr"/>
          <a:lstStyle/>
          <a:p>
            <a:endParaRPr lang="en-US"/>
          </a:p>
        </p:txBody>
      </p:sp>
      <p:sp>
        <p:nvSpPr>
          <p:cNvPr id="566" name="Freeform 570"/>
          <p:cNvSpPr>
            <a:spLocks noChangeArrowheads="1"/>
          </p:cNvSpPr>
          <p:nvPr/>
        </p:nvSpPr>
        <p:spPr bwMode="auto">
          <a:xfrm>
            <a:off x="6352848" y="2790660"/>
            <a:ext cx="25400" cy="25400"/>
          </a:xfrm>
          <a:custGeom>
            <a:avLst/>
            <a:gdLst>
              <a:gd name="T0" fmla="*/ 6 w 72"/>
              <a:gd name="T1" fmla="*/ 65 h 72"/>
              <a:gd name="T2" fmla="*/ 6 w 72"/>
              <a:gd name="T3" fmla="*/ 45 h 72"/>
              <a:gd name="T4" fmla="*/ 46 w 72"/>
              <a:gd name="T5" fmla="*/ 5 h 72"/>
              <a:gd name="T6" fmla="*/ 66 w 72"/>
              <a:gd name="T7" fmla="*/ 5 h 72"/>
              <a:gd name="T8" fmla="*/ 66 w 72"/>
              <a:gd name="T9" fmla="*/ 25 h 72"/>
              <a:gd name="T10" fmla="*/ 26 w 72"/>
              <a:gd name="T11" fmla="*/ 65 h 72"/>
              <a:gd name="T12" fmla="*/ 6 w 72"/>
              <a:gd name="T13" fmla="*/ 65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6" y="65"/>
                </a:moveTo>
                <a:cubicBezTo>
                  <a:pt x="0" y="60"/>
                  <a:pt x="0" y="51"/>
                  <a:pt x="6" y="45"/>
                </a:cubicBezTo>
                <a:lnTo>
                  <a:pt x="46" y="5"/>
                </a:lnTo>
                <a:cubicBezTo>
                  <a:pt x="51" y="0"/>
                  <a:pt x="60" y="0"/>
                  <a:pt x="66" y="5"/>
                </a:cubicBezTo>
                <a:cubicBezTo>
                  <a:pt x="71" y="11"/>
                  <a:pt x="71" y="20"/>
                  <a:pt x="66" y="25"/>
                </a:cubicBezTo>
                <a:lnTo>
                  <a:pt x="26" y="65"/>
                </a:lnTo>
                <a:cubicBezTo>
                  <a:pt x="20" y="71"/>
                  <a:pt x="11" y="71"/>
                  <a:pt x="6" y="65"/>
                </a:cubicBezTo>
              </a:path>
            </a:pathLst>
          </a:custGeom>
          <a:solidFill>
            <a:schemeClr val="tx1">
              <a:lumMod val="90000"/>
              <a:lumOff val="10000"/>
            </a:schemeClr>
          </a:solidFill>
          <a:ln>
            <a:noFill/>
          </a:ln>
          <a:effectLst/>
          <a:extLst/>
        </p:spPr>
        <p:txBody>
          <a:bodyPr wrap="none" anchor="ctr"/>
          <a:lstStyle/>
          <a:p>
            <a:endParaRPr lang="en-US"/>
          </a:p>
        </p:txBody>
      </p:sp>
      <p:sp>
        <p:nvSpPr>
          <p:cNvPr id="567" name="Freeform 571"/>
          <p:cNvSpPr>
            <a:spLocks noChangeArrowheads="1"/>
          </p:cNvSpPr>
          <p:nvPr/>
        </p:nvSpPr>
        <p:spPr bwMode="auto">
          <a:xfrm>
            <a:off x="8299386" y="2301113"/>
            <a:ext cx="149225" cy="158750"/>
          </a:xfrm>
          <a:custGeom>
            <a:avLst/>
            <a:gdLst>
              <a:gd name="T0" fmla="*/ 372 w 415"/>
              <a:gd name="T1" fmla="*/ 277 h 442"/>
              <a:gd name="T2" fmla="*/ 400 w 415"/>
              <a:gd name="T3" fmla="*/ 400 h 442"/>
              <a:gd name="T4" fmla="*/ 342 w 415"/>
              <a:gd name="T5" fmla="*/ 441 h 442"/>
              <a:gd name="T6" fmla="*/ 295 w 415"/>
              <a:gd name="T7" fmla="*/ 415 h 442"/>
              <a:gd name="T8" fmla="*/ 275 w 415"/>
              <a:gd name="T9" fmla="*/ 386 h 442"/>
              <a:gd name="T10" fmla="*/ 208 w 415"/>
              <a:gd name="T11" fmla="*/ 295 h 442"/>
              <a:gd name="T12" fmla="*/ 143 w 415"/>
              <a:gd name="T13" fmla="*/ 383 h 442"/>
              <a:gd name="T14" fmla="*/ 123 w 415"/>
              <a:gd name="T15" fmla="*/ 413 h 442"/>
              <a:gd name="T16" fmla="*/ 73 w 415"/>
              <a:gd name="T17" fmla="*/ 441 h 442"/>
              <a:gd name="T18" fmla="*/ 13 w 415"/>
              <a:gd name="T19" fmla="*/ 400 h 442"/>
              <a:gd name="T20" fmla="*/ 42 w 415"/>
              <a:gd name="T21" fmla="*/ 277 h 442"/>
              <a:gd name="T22" fmla="*/ 116 w 415"/>
              <a:gd name="T23" fmla="*/ 239 h 442"/>
              <a:gd name="T24" fmla="*/ 176 w 415"/>
              <a:gd name="T25" fmla="*/ 266 h 442"/>
              <a:gd name="T26" fmla="*/ 181 w 415"/>
              <a:gd name="T27" fmla="*/ 260 h 442"/>
              <a:gd name="T28" fmla="*/ 168 w 415"/>
              <a:gd name="T29" fmla="*/ 243 h 442"/>
              <a:gd name="T30" fmla="*/ 116 w 415"/>
              <a:gd name="T31" fmla="*/ 210 h 442"/>
              <a:gd name="T32" fmla="*/ 39 w 415"/>
              <a:gd name="T33" fmla="*/ 84 h 442"/>
              <a:gd name="T34" fmla="*/ 39 w 415"/>
              <a:gd name="T35" fmla="*/ 0 h 442"/>
              <a:gd name="T36" fmla="*/ 208 w 415"/>
              <a:gd name="T37" fmla="*/ 224 h 442"/>
              <a:gd name="T38" fmla="*/ 378 w 415"/>
              <a:gd name="T39" fmla="*/ 0 h 442"/>
              <a:gd name="T40" fmla="*/ 378 w 415"/>
              <a:gd name="T41" fmla="*/ 84 h 442"/>
              <a:gd name="T42" fmla="*/ 299 w 415"/>
              <a:gd name="T43" fmla="*/ 210 h 442"/>
              <a:gd name="T44" fmla="*/ 246 w 415"/>
              <a:gd name="T45" fmla="*/ 243 h 442"/>
              <a:gd name="T46" fmla="*/ 234 w 415"/>
              <a:gd name="T47" fmla="*/ 259 h 442"/>
              <a:gd name="T48" fmla="*/ 239 w 415"/>
              <a:gd name="T49" fmla="*/ 265 h 442"/>
              <a:gd name="T50" fmla="*/ 298 w 415"/>
              <a:gd name="T51" fmla="*/ 239 h 442"/>
              <a:gd name="T52" fmla="*/ 372 w 415"/>
              <a:gd name="T53" fmla="*/ 277 h 442"/>
              <a:gd name="T54" fmla="*/ 88 w 415"/>
              <a:gd name="T55" fmla="*/ 387 h 442"/>
              <a:gd name="T56" fmla="*/ 121 w 415"/>
              <a:gd name="T57" fmla="*/ 339 h 442"/>
              <a:gd name="T58" fmla="*/ 121 w 415"/>
              <a:gd name="T59" fmla="*/ 338 h 442"/>
              <a:gd name="T60" fmla="*/ 129 w 415"/>
              <a:gd name="T61" fmla="*/ 328 h 442"/>
              <a:gd name="T62" fmla="*/ 149 w 415"/>
              <a:gd name="T63" fmla="*/ 299 h 442"/>
              <a:gd name="T64" fmla="*/ 116 w 415"/>
              <a:gd name="T65" fmla="*/ 281 h 442"/>
              <a:gd name="T66" fmla="*/ 73 w 415"/>
              <a:gd name="T67" fmla="*/ 306 h 442"/>
              <a:gd name="T68" fmla="*/ 51 w 415"/>
              <a:gd name="T69" fmla="*/ 383 h 442"/>
              <a:gd name="T70" fmla="*/ 88 w 415"/>
              <a:gd name="T71" fmla="*/ 387 h 442"/>
              <a:gd name="T72" fmla="*/ 363 w 415"/>
              <a:gd name="T73" fmla="*/ 383 h 442"/>
              <a:gd name="T74" fmla="*/ 341 w 415"/>
              <a:gd name="T75" fmla="*/ 306 h 442"/>
              <a:gd name="T76" fmla="*/ 298 w 415"/>
              <a:gd name="T77" fmla="*/ 281 h 442"/>
              <a:gd name="T78" fmla="*/ 265 w 415"/>
              <a:gd name="T79" fmla="*/ 299 h 442"/>
              <a:gd name="T80" fmla="*/ 271 w 415"/>
              <a:gd name="T81" fmla="*/ 307 h 442"/>
              <a:gd name="T82" fmla="*/ 294 w 415"/>
              <a:gd name="T83" fmla="*/ 338 h 442"/>
              <a:gd name="T84" fmla="*/ 294 w 415"/>
              <a:gd name="T85" fmla="*/ 341 h 442"/>
              <a:gd name="T86" fmla="*/ 328 w 415"/>
              <a:gd name="T87" fmla="*/ 389 h 442"/>
              <a:gd name="T88" fmla="*/ 345 w 415"/>
              <a:gd name="T89" fmla="*/ 398 h 442"/>
              <a:gd name="T90" fmla="*/ 363 w 415"/>
              <a:gd name="T91" fmla="*/ 383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5" h="442">
                <a:moveTo>
                  <a:pt x="372" y="277"/>
                </a:moveTo>
                <a:cubicBezTo>
                  <a:pt x="414" y="321"/>
                  <a:pt x="412" y="370"/>
                  <a:pt x="400" y="400"/>
                </a:cubicBezTo>
                <a:cubicBezTo>
                  <a:pt x="389" y="425"/>
                  <a:pt x="366" y="441"/>
                  <a:pt x="342" y="441"/>
                </a:cubicBezTo>
                <a:cubicBezTo>
                  <a:pt x="331" y="441"/>
                  <a:pt x="296" y="416"/>
                  <a:pt x="295" y="415"/>
                </a:cubicBezTo>
                <a:lnTo>
                  <a:pt x="275" y="386"/>
                </a:lnTo>
                <a:lnTo>
                  <a:pt x="208" y="295"/>
                </a:lnTo>
                <a:lnTo>
                  <a:pt x="143" y="383"/>
                </a:lnTo>
                <a:lnTo>
                  <a:pt x="123" y="413"/>
                </a:lnTo>
                <a:cubicBezTo>
                  <a:pt x="121" y="415"/>
                  <a:pt x="84" y="441"/>
                  <a:pt x="73" y="441"/>
                </a:cubicBezTo>
                <a:cubicBezTo>
                  <a:pt x="49" y="441"/>
                  <a:pt x="23" y="425"/>
                  <a:pt x="13" y="400"/>
                </a:cubicBezTo>
                <a:cubicBezTo>
                  <a:pt x="0" y="370"/>
                  <a:pt x="0" y="321"/>
                  <a:pt x="42" y="277"/>
                </a:cubicBezTo>
                <a:cubicBezTo>
                  <a:pt x="66" y="252"/>
                  <a:pt x="91" y="239"/>
                  <a:pt x="116" y="239"/>
                </a:cubicBezTo>
                <a:cubicBezTo>
                  <a:pt x="143" y="239"/>
                  <a:pt x="163" y="253"/>
                  <a:pt x="176" y="266"/>
                </a:cubicBezTo>
                <a:lnTo>
                  <a:pt x="181" y="260"/>
                </a:lnTo>
                <a:lnTo>
                  <a:pt x="168" y="243"/>
                </a:lnTo>
                <a:lnTo>
                  <a:pt x="116" y="210"/>
                </a:lnTo>
                <a:lnTo>
                  <a:pt x="39" y="84"/>
                </a:lnTo>
                <a:lnTo>
                  <a:pt x="39" y="0"/>
                </a:lnTo>
                <a:lnTo>
                  <a:pt x="208" y="224"/>
                </a:lnTo>
                <a:lnTo>
                  <a:pt x="378" y="0"/>
                </a:lnTo>
                <a:lnTo>
                  <a:pt x="378" y="84"/>
                </a:lnTo>
                <a:lnTo>
                  <a:pt x="299" y="210"/>
                </a:lnTo>
                <a:lnTo>
                  <a:pt x="246" y="243"/>
                </a:lnTo>
                <a:lnTo>
                  <a:pt x="234" y="259"/>
                </a:lnTo>
                <a:lnTo>
                  <a:pt x="239" y="265"/>
                </a:lnTo>
                <a:cubicBezTo>
                  <a:pt x="252" y="252"/>
                  <a:pt x="272" y="239"/>
                  <a:pt x="298" y="239"/>
                </a:cubicBezTo>
                <a:cubicBezTo>
                  <a:pt x="323" y="239"/>
                  <a:pt x="348" y="252"/>
                  <a:pt x="372" y="277"/>
                </a:cubicBezTo>
                <a:close/>
                <a:moveTo>
                  <a:pt x="88" y="387"/>
                </a:moveTo>
                <a:lnTo>
                  <a:pt x="121" y="339"/>
                </a:lnTo>
                <a:lnTo>
                  <a:pt x="121" y="338"/>
                </a:lnTo>
                <a:lnTo>
                  <a:pt x="129" y="328"/>
                </a:lnTo>
                <a:lnTo>
                  <a:pt x="149" y="299"/>
                </a:lnTo>
                <a:cubicBezTo>
                  <a:pt x="142" y="291"/>
                  <a:pt x="130" y="281"/>
                  <a:pt x="116" y="281"/>
                </a:cubicBezTo>
                <a:cubicBezTo>
                  <a:pt x="103" y="281"/>
                  <a:pt x="88" y="290"/>
                  <a:pt x="73" y="306"/>
                </a:cubicBezTo>
                <a:cubicBezTo>
                  <a:pt x="45" y="335"/>
                  <a:pt x="44" y="366"/>
                  <a:pt x="51" y="383"/>
                </a:cubicBezTo>
                <a:cubicBezTo>
                  <a:pt x="59" y="401"/>
                  <a:pt x="73" y="403"/>
                  <a:pt x="88" y="387"/>
                </a:cubicBezTo>
                <a:close/>
                <a:moveTo>
                  <a:pt x="363" y="383"/>
                </a:moveTo>
                <a:cubicBezTo>
                  <a:pt x="370" y="366"/>
                  <a:pt x="369" y="335"/>
                  <a:pt x="341" y="306"/>
                </a:cubicBezTo>
                <a:cubicBezTo>
                  <a:pt x="326" y="290"/>
                  <a:pt x="311" y="281"/>
                  <a:pt x="298" y="281"/>
                </a:cubicBezTo>
                <a:cubicBezTo>
                  <a:pt x="284" y="281"/>
                  <a:pt x="272" y="291"/>
                  <a:pt x="265" y="299"/>
                </a:cubicBezTo>
                <a:lnTo>
                  <a:pt x="271" y="307"/>
                </a:lnTo>
                <a:lnTo>
                  <a:pt x="294" y="338"/>
                </a:lnTo>
                <a:lnTo>
                  <a:pt x="294" y="341"/>
                </a:lnTo>
                <a:lnTo>
                  <a:pt x="328" y="389"/>
                </a:lnTo>
                <a:cubicBezTo>
                  <a:pt x="333" y="394"/>
                  <a:pt x="340" y="398"/>
                  <a:pt x="345" y="398"/>
                </a:cubicBezTo>
                <a:cubicBezTo>
                  <a:pt x="352" y="398"/>
                  <a:pt x="358" y="392"/>
                  <a:pt x="363" y="383"/>
                </a:cubicBezTo>
                <a:close/>
              </a:path>
            </a:pathLst>
          </a:custGeom>
          <a:solidFill>
            <a:schemeClr val="tx1">
              <a:lumMod val="90000"/>
              <a:lumOff val="10000"/>
            </a:schemeClr>
          </a:solidFill>
          <a:ln>
            <a:noFill/>
          </a:ln>
          <a:effectLst/>
          <a:extLst/>
        </p:spPr>
        <p:txBody>
          <a:bodyPr wrap="none" anchor="ctr"/>
          <a:lstStyle/>
          <a:p>
            <a:endParaRPr lang="en-US"/>
          </a:p>
        </p:txBody>
      </p:sp>
      <p:sp>
        <p:nvSpPr>
          <p:cNvPr id="568" name="Freeform 572"/>
          <p:cNvSpPr>
            <a:spLocks noChangeArrowheads="1"/>
          </p:cNvSpPr>
          <p:nvPr/>
        </p:nvSpPr>
        <p:spPr bwMode="auto">
          <a:xfrm>
            <a:off x="8311584" y="2641427"/>
            <a:ext cx="163512" cy="163512"/>
          </a:xfrm>
          <a:custGeom>
            <a:avLst/>
            <a:gdLst>
              <a:gd name="T0" fmla="*/ 372 w 452"/>
              <a:gd name="T1" fmla="*/ 197 h 452"/>
              <a:gd name="T2" fmla="*/ 451 w 452"/>
              <a:gd name="T3" fmla="*/ 265 h 452"/>
              <a:gd name="T4" fmla="*/ 451 w 452"/>
              <a:gd name="T5" fmla="*/ 451 h 452"/>
              <a:gd name="T6" fmla="*/ 141 w 452"/>
              <a:gd name="T7" fmla="*/ 451 h 452"/>
              <a:gd name="T8" fmla="*/ 141 w 452"/>
              <a:gd name="T9" fmla="*/ 395 h 452"/>
              <a:gd name="T10" fmla="*/ 0 w 452"/>
              <a:gd name="T11" fmla="*/ 395 h 452"/>
              <a:gd name="T12" fmla="*/ 0 w 452"/>
              <a:gd name="T13" fmla="*/ 28 h 452"/>
              <a:gd name="T14" fmla="*/ 92 w 452"/>
              <a:gd name="T15" fmla="*/ 28 h 452"/>
              <a:gd name="T16" fmla="*/ 84 w 452"/>
              <a:gd name="T17" fmla="*/ 0 h 452"/>
              <a:gd name="T18" fmla="*/ 282 w 452"/>
              <a:gd name="T19" fmla="*/ 0 h 452"/>
              <a:gd name="T20" fmla="*/ 275 w 452"/>
              <a:gd name="T21" fmla="*/ 28 h 452"/>
              <a:gd name="T22" fmla="*/ 367 w 452"/>
              <a:gd name="T23" fmla="*/ 28 h 452"/>
              <a:gd name="T24" fmla="*/ 367 w 452"/>
              <a:gd name="T25" fmla="*/ 197 h 452"/>
              <a:gd name="T26" fmla="*/ 372 w 452"/>
              <a:gd name="T27" fmla="*/ 197 h 452"/>
              <a:gd name="T28" fmla="*/ 254 w 452"/>
              <a:gd name="T29" fmla="*/ 28 h 452"/>
              <a:gd name="T30" fmla="*/ 113 w 452"/>
              <a:gd name="T31" fmla="*/ 28 h 452"/>
              <a:gd name="T32" fmla="*/ 141 w 452"/>
              <a:gd name="T33" fmla="*/ 85 h 452"/>
              <a:gd name="T34" fmla="*/ 226 w 452"/>
              <a:gd name="T35" fmla="*/ 85 h 452"/>
              <a:gd name="T36" fmla="*/ 254 w 452"/>
              <a:gd name="T37" fmla="*/ 28 h 452"/>
              <a:gd name="T38" fmla="*/ 141 w 452"/>
              <a:gd name="T39" fmla="*/ 339 h 452"/>
              <a:gd name="T40" fmla="*/ 141 w 452"/>
              <a:gd name="T41" fmla="*/ 197 h 452"/>
              <a:gd name="T42" fmla="*/ 310 w 452"/>
              <a:gd name="T43" fmla="*/ 197 h 452"/>
              <a:gd name="T44" fmla="*/ 310 w 452"/>
              <a:gd name="T45" fmla="*/ 113 h 452"/>
              <a:gd name="T46" fmla="*/ 254 w 452"/>
              <a:gd name="T47" fmla="*/ 113 h 452"/>
              <a:gd name="T48" fmla="*/ 113 w 452"/>
              <a:gd name="T49" fmla="*/ 113 h 452"/>
              <a:gd name="T50" fmla="*/ 56 w 452"/>
              <a:gd name="T51" fmla="*/ 113 h 452"/>
              <a:gd name="T52" fmla="*/ 56 w 452"/>
              <a:gd name="T53" fmla="*/ 339 h 452"/>
              <a:gd name="T54" fmla="*/ 141 w 452"/>
              <a:gd name="T55" fmla="*/ 339 h 452"/>
              <a:gd name="T56" fmla="*/ 423 w 452"/>
              <a:gd name="T57" fmla="*/ 423 h 452"/>
              <a:gd name="T58" fmla="*/ 423 w 452"/>
              <a:gd name="T59" fmla="*/ 278 h 452"/>
              <a:gd name="T60" fmla="*/ 361 w 452"/>
              <a:gd name="T61" fmla="*/ 226 h 452"/>
              <a:gd name="T62" fmla="*/ 169 w 452"/>
              <a:gd name="T63" fmla="*/ 226 h 452"/>
              <a:gd name="T64" fmla="*/ 169 w 452"/>
              <a:gd name="T65" fmla="*/ 423 h 452"/>
              <a:gd name="T66" fmla="*/ 423 w 452"/>
              <a:gd name="T67" fmla="*/ 42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2" h="452">
                <a:moveTo>
                  <a:pt x="372" y="197"/>
                </a:moveTo>
                <a:lnTo>
                  <a:pt x="451" y="265"/>
                </a:lnTo>
                <a:lnTo>
                  <a:pt x="451" y="451"/>
                </a:lnTo>
                <a:lnTo>
                  <a:pt x="141" y="451"/>
                </a:lnTo>
                <a:lnTo>
                  <a:pt x="141" y="395"/>
                </a:lnTo>
                <a:lnTo>
                  <a:pt x="0" y="395"/>
                </a:lnTo>
                <a:lnTo>
                  <a:pt x="0" y="28"/>
                </a:lnTo>
                <a:lnTo>
                  <a:pt x="92" y="28"/>
                </a:lnTo>
                <a:lnTo>
                  <a:pt x="84" y="0"/>
                </a:lnTo>
                <a:lnTo>
                  <a:pt x="282" y="0"/>
                </a:lnTo>
                <a:lnTo>
                  <a:pt x="275" y="28"/>
                </a:lnTo>
                <a:lnTo>
                  <a:pt x="367" y="28"/>
                </a:lnTo>
                <a:lnTo>
                  <a:pt x="367" y="197"/>
                </a:lnTo>
                <a:lnTo>
                  <a:pt x="372" y="197"/>
                </a:lnTo>
                <a:close/>
                <a:moveTo>
                  <a:pt x="254" y="28"/>
                </a:moveTo>
                <a:lnTo>
                  <a:pt x="113" y="28"/>
                </a:lnTo>
                <a:lnTo>
                  <a:pt x="141" y="85"/>
                </a:lnTo>
                <a:lnTo>
                  <a:pt x="226" y="85"/>
                </a:lnTo>
                <a:lnTo>
                  <a:pt x="254" y="28"/>
                </a:lnTo>
                <a:close/>
                <a:moveTo>
                  <a:pt x="141" y="339"/>
                </a:moveTo>
                <a:lnTo>
                  <a:pt x="141" y="197"/>
                </a:lnTo>
                <a:lnTo>
                  <a:pt x="310" y="197"/>
                </a:lnTo>
                <a:lnTo>
                  <a:pt x="310" y="113"/>
                </a:lnTo>
                <a:lnTo>
                  <a:pt x="254" y="113"/>
                </a:lnTo>
                <a:lnTo>
                  <a:pt x="113" y="113"/>
                </a:lnTo>
                <a:lnTo>
                  <a:pt x="56" y="113"/>
                </a:lnTo>
                <a:lnTo>
                  <a:pt x="56" y="339"/>
                </a:lnTo>
                <a:lnTo>
                  <a:pt x="141" y="339"/>
                </a:lnTo>
                <a:close/>
                <a:moveTo>
                  <a:pt x="423" y="423"/>
                </a:moveTo>
                <a:lnTo>
                  <a:pt x="423" y="278"/>
                </a:lnTo>
                <a:lnTo>
                  <a:pt x="361" y="226"/>
                </a:lnTo>
                <a:lnTo>
                  <a:pt x="169" y="226"/>
                </a:lnTo>
                <a:lnTo>
                  <a:pt x="169" y="423"/>
                </a:lnTo>
                <a:lnTo>
                  <a:pt x="423" y="423"/>
                </a:lnTo>
                <a:close/>
              </a:path>
            </a:pathLst>
          </a:custGeom>
          <a:solidFill>
            <a:schemeClr val="tx1">
              <a:lumMod val="90000"/>
              <a:lumOff val="10000"/>
            </a:schemeClr>
          </a:solidFill>
          <a:ln>
            <a:noFill/>
          </a:ln>
          <a:effectLst/>
          <a:extLst/>
        </p:spPr>
        <p:txBody>
          <a:bodyPr wrap="none" anchor="ctr"/>
          <a:lstStyle/>
          <a:p>
            <a:endParaRPr lang="en-US"/>
          </a:p>
        </p:txBody>
      </p:sp>
      <p:sp>
        <p:nvSpPr>
          <p:cNvPr id="569" name="Freeform 573"/>
          <p:cNvSpPr>
            <a:spLocks noChangeArrowheads="1"/>
          </p:cNvSpPr>
          <p:nvPr/>
        </p:nvSpPr>
        <p:spPr bwMode="auto">
          <a:xfrm>
            <a:off x="8383021" y="2752552"/>
            <a:ext cx="71438" cy="11112"/>
          </a:xfrm>
          <a:custGeom>
            <a:avLst/>
            <a:gdLst>
              <a:gd name="T0" fmla="*/ 198 w 199"/>
              <a:gd name="T1" fmla="*/ 29 h 30"/>
              <a:gd name="T2" fmla="*/ 0 w 199"/>
              <a:gd name="T3" fmla="*/ 29 h 30"/>
              <a:gd name="T4" fmla="*/ 0 w 199"/>
              <a:gd name="T5" fmla="*/ 0 h 30"/>
              <a:gd name="T6" fmla="*/ 198 w 199"/>
              <a:gd name="T7" fmla="*/ 0 h 30"/>
              <a:gd name="T8" fmla="*/ 198 w 199"/>
              <a:gd name="T9" fmla="*/ 29 h 30"/>
            </a:gdLst>
            <a:ahLst/>
            <a:cxnLst>
              <a:cxn ang="0">
                <a:pos x="T0" y="T1"/>
              </a:cxn>
              <a:cxn ang="0">
                <a:pos x="T2" y="T3"/>
              </a:cxn>
              <a:cxn ang="0">
                <a:pos x="T4" y="T5"/>
              </a:cxn>
              <a:cxn ang="0">
                <a:pos x="T6" y="T7"/>
              </a:cxn>
              <a:cxn ang="0">
                <a:pos x="T8" y="T9"/>
              </a:cxn>
            </a:cxnLst>
            <a:rect l="0" t="0" r="r" b="b"/>
            <a:pathLst>
              <a:path w="199" h="30">
                <a:moveTo>
                  <a:pt x="198" y="29"/>
                </a:moveTo>
                <a:lnTo>
                  <a:pt x="0" y="29"/>
                </a:lnTo>
                <a:lnTo>
                  <a:pt x="0" y="0"/>
                </a:lnTo>
                <a:lnTo>
                  <a:pt x="198" y="0"/>
                </a:lnTo>
                <a:lnTo>
                  <a:pt x="198" y="29"/>
                </a:lnTo>
              </a:path>
            </a:pathLst>
          </a:custGeom>
          <a:solidFill>
            <a:schemeClr val="tx1">
              <a:lumMod val="90000"/>
              <a:lumOff val="10000"/>
            </a:schemeClr>
          </a:solidFill>
          <a:ln>
            <a:noFill/>
          </a:ln>
          <a:effectLst/>
          <a:extLst/>
        </p:spPr>
        <p:txBody>
          <a:bodyPr wrap="none" anchor="ctr"/>
          <a:lstStyle/>
          <a:p>
            <a:endParaRPr lang="en-US"/>
          </a:p>
        </p:txBody>
      </p:sp>
      <p:sp>
        <p:nvSpPr>
          <p:cNvPr id="570" name="Freeform 574"/>
          <p:cNvSpPr>
            <a:spLocks noChangeArrowheads="1"/>
          </p:cNvSpPr>
          <p:nvPr/>
        </p:nvSpPr>
        <p:spPr bwMode="auto">
          <a:xfrm>
            <a:off x="8383021" y="2773189"/>
            <a:ext cx="71438" cy="11113"/>
          </a:xfrm>
          <a:custGeom>
            <a:avLst/>
            <a:gdLst>
              <a:gd name="T0" fmla="*/ 198 w 199"/>
              <a:gd name="T1" fmla="*/ 28 h 29"/>
              <a:gd name="T2" fmla="*/ 0 w 199"/>
              <a:gd name="T3" fmla="*/ 28 h 29"/>
              <a:gd name="T4" fmla="*/ 0 w 199"/>
              <a:gd name="T5" fmla="*/ 0 h 29"/>
              <a:gd name="T6" fmla="*/ 198 w 199"/>
              <a:gd name="T7" fmla="*/ 0 h 29"/>
              <a:gd name="T8" fmla="*/ 198 w 199"/>
              <a:gd name="T9" fmla="*/ 28 h 29"/>
            </a:gdLst>
            <a:ahLst/>
            <a:cxnLst>
              <a:cxn ang="0">
                <a:pos x="T0" y="T1"/>
              </a:cxn>
              <a:cxn ang="0">
                <a:pos x="T2" y="T3"/>
              </a:cxn>
              <a:cxn ang="0">
                <a:pos x="T4" y="T5"/>
              </a:cxn>
              <a:cxn ang="0">
                <a:pos x="T6" y="T7"/>
              </a:cxn>
              <a:cxn ang="0">
                <a:pos x="T8" y="T9"/>
              </a:cxn>
            </a:cxnLst>
            <a:rect l="0" t="0" r="r" b="b"/>
            <a:pathLst>
              <a:path w="199" h="29">
                <a:moveTo>
                  <a:pt x="198" y="28"/>
                </a:moveTo>
                <a:lnTo>
                  <a:pt x="0" y="28"/>
                </a:lnTo>
                <a:lnTo>
                  <a:pt x="0" y="0"/>
                </a:lnTo>
                <a:lnTo>
                  <a:pt x="198" y="0"/>
                </a:lnTo>
                <a:lnTo>
                  <a:pt x="198" y="28"/>
                </a:lnTo>
              </a:path>
            </a:pathLst>
          </a:custGeom>
          <a:solidFill>
            <a:schemeClr val="tx1">
              <a:lumMod val="90000"/>
              <a:lumOff val="10000"/>
            </a:schemeClr>
          </a:solidFill>
          <a:ln>
            <a:noFill/>
          </a:ln>
          <a:effectLst/>
          <a:extLst/>
        </p:spPr>
        <p:txBody>
          <a:bodyPr wrap="none" anchor="ctr"/>
          <a:lstStyle/>
          <a:p>
            <a:endParaRPr lang="en-US"/>
          </a:p>
        </p:txBody>
      </p:sp>
      <p:sp>
        <p:nvSpPr>
          <p:cNvPr id="571" name="Freeform 575"/>
          <p:cNvSpPr>
            <a:spLocks noChangeArrowheads="1"/>
          </p:cNvSpPr>
          <p:nvPr/>
        </p:nvSpPr>
        <p:spPr bwMode="auto">
          <a:xfrm>
            <a:off x="8383021" y="2733502"/>
            <a:ext cx="50800" cy="11112"/>
          </a:xfrm>
          <a:custGeom>
            <a:avLst/>
            <a:gdLst>
              <a:gd name="T0" fmla="*/ 141 w 142"/>
              <a:gd name="T1" fmla="*/ 28 h 29"/>
              <a:gd name="T2" fmla="*/ 0 w 142"/>
              <a:gd name="T3" fmla="*/ 28 h 29"/>
              <a:gd name="T4" fmla="*/ 0 w 142"/>
              <a:gd name="T5" fmla="*/ 0 h 29"/>
              <a:gd name="T6" fmla="*/ 141 w 142"/>
              <a:gd name="T7" fmla="*/ 0 h 29"/>
              <a:gd name="T8" fmla="*/ 141 w 142"/>
              <a:gd name="T9" fmla="*/ 28 h 29"/>
            </a:gdLst>
            <a:ahLst/>
            <a:cxnLst>
              <a:cxn ang="0">
                <a:pos x="T0" y="T1"/>
              </a:cxn>
              <a:cxn ang="0">
                <a:pos x="T2" y="T3"/>
              </a:cxn>
              <a:cxn ang="0">
                <a:pos x="T4" y="T5"/>
              </a:cxn>
              <a:cxn ang="0">
                <a:pos x="T6" y="T7"/>
              </a:cxn>
              <a:cxn ang="0">
                <a:pos x="T8" y="T9"/>
              </a:cxn>
            </a:cxnLst>
            <a:rect l="0" t="0" r="r" b="b"/>
            <a:pathLst>
              <a:path w="142" h="29">
                <a:moveTo>
                  <a:pt x="141" y="28"/>
                </a:moveTo>
                <a:lnTo>
                  <a:pt x="0" y="28"/>
                </a:lnTo>
                <a:lnTo>
                  <a:pt x="0" y="0"/>
                </a:lnTo>
                <a:lnTo>
                  <a:pt x="141" y="0"/>
                </a:lnTo>
                <a:lnTo>
                  <a:pt x="141" y="28"/>
                </a:lnTo>
              </a:path>
            </a:pathLst>
          </a:custGeom>
          <a:solidFill>
            <a:schemeClr val="tx1">
              <a:lumMod val="90000"/>
              <a:lumOff val="10000"/>
            </a:schemeClr>
          </a:solidFill>
          <a:ln>
            <a:noFill/>
          </a:ln>
          <a:effectLst/>
          <a:extLst/>
        </p:spPr>
        <p:txBody>
          <a:bodyPr wrap="none" anchor="ctr"/>
          <a:lstStyle/>
          <a:p>
            <a:endParaRPr lang="en-US"/>
          </a:p>
        </p:txBody>
      </p:sp>
      <p:sp>
        <p:nvSpPr>
          <p:cNvPr id="572" name="Freeform 576"/>
          <p:cNvSpPr>
            <a:spLocks noChangeArrowheads="1"/>
          </p:cNvSpPr>
          <p:nvPr/>
        </p:nvSpPr>
        <p:spPr bwMode="auto">
          <a:xfrm>
            <a:off x="8353306" y="2986107"/>
            <a:ext cx="112713" cy="131762"/>
          </a:xfrm>
          <a:custGeom>
            <a:avLst/>
            <a:gdLst>
              <a:gd name="T0" fmla="*/ 310 w 311"/>
              <a:gd name="T1" fmla="*/ 367 h 368"/>
              <a:gd name="T2" fmla="*/ 0 w 311"/>
              <a:gd name="T3" fmla="*/ 367 h 368"/>
              <a:gd name="T4" fmla="*/ 0 w 311"/>
              <a:gd name="T5" fmla="*/ 0 h 368"/>
              <a:gd name="T6" fmla="*/ 202 w 311"/>
              <a:gd name="T7" fmla="*/ 0 h 368"/>
              <a:gd name="T8" fmla="*/ 310 w 311"/>
              <a:gd name="T9" fmla="*/ 116 h 368"/>
              <a:gd name="T10" fmla="*/ 310 w 311"/>
              <a:gd name="T11" fmla="*/ 367 h 368"/>
              <a:gd name="T12" fmla="*/ 56 w 311"/>
              <a:gd name="T13" fmla="*/ 310 h 368"/>
              <a:gd name="T14" fmla="*/ 254 w 311"/>
              <a:gd name="T15" fmla="*/ 310 h 368"/>
              <a:gd name="T16" fmla="*/ 254 w 311"/>
              <a:gd name="T17" fmla="*/ 139 h 368"/>
              <a:gd name="T18" fmla="*/ 178 w 311"/>
              <a:gd name="T19" fmla="*/ 56 h 368"/>
              <a:gd name="T20" fmla="*/ 56 w 311"/>
              <a:gd name="T21" fmla="*/ 56 h 368"/>
              <a:gd name="T22" fmla="*/ 56 w 311"/>
              <a:gd name="T23" fmla="*/ 31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1" h="368">
                <a:moveTo>
                  <a:pt x="310" y="367"/>
                </a:moveTo>
                <a:lnTo>
                  <a:pt x="0" y="367"/>
                </a:lnTo>
                <a:lnTo>
                  <a:pt x="0" y="0"/>
                </a:lnTo>
                <a:lnTo>
                  <a:pt x="202" y="0"/>
                </a:lnTo>
                <a:lnTo>
                  <a:pt x="310" y="116"/>
                </a:lnTo>
                <a:lnTo>
                  <a:pt x="310" y="367"/>
                </a:lnTo>
                <a:close/>
                <a:moveTo>
                  <a:pt x="56" y="310"/>
                </a:moveTo>
                <a:lnTo>
                  <a:pt x="254" y="310"/>
                </a:lnTo>
                <a:lnTo>
                  <a:pt x="254" y="139"/>
                </a:lnTo>
                <a:lnTo>
                  <a:pt x="178" y="56"/>
                </a:lnTo>
                <a:lnTo>
                  <a:pt x="56" y="56"/>
                </a:lnTo>
                <a:lnTo>
                  <a:pt x="56" y="310"/>
                </a:lnTo>
                <a:close/>
              </a:path>
            </a:pathLst>
          </a:custGeom>
          <a:solidFill>
            <a:schemeClr val="tx1">
              <a:lumMod val="90000"/>
              <a:lumOff val="10000"/>
            </a:schemeClr>
          </a:solidFill>
          <a:ln>
            <a:noFill/>
          </a:ln>
          <a:effectLst/>
          <a:extLst/>
        </p:spPr>
        <p:txBody>
          <a:bodyPr wrap="none" anchor="ctr"/>
          <a:lstStyle/>
          <a:p>
            <a:endParaRPr lang="en-US"/>
          </a:p>
        </p:txBody>
      </p:sp>
      <p:sp>
        <p:nvSpPr>
          <p:cNvPr id="573" name="Freeform 577"/>
          <p:cNvSpPr>
            <a:spLocks noChangeArrowheads="1"/>
          </p:cNvSpPr>
          <p:nvPr/>
        </p:nvSpPr>
        <p:spPr bwMode="auto">
          <a:xfrm>
            <a:off x="8302506" y="3016269"/>
            <a:ext cx="112713" cy="131763"/>
          </a:xfrm>
          <a:custGeom>
            <a:avLst/>
            <a:gdLst>
              <a:gd name="T0" fmla="*/ 310 w 311"/>
              <a:gd name="T1" fmla="*/ 366 h 367"/>
              <a:gd name="T2" fmla="*/ 0 w 311"/>
              <a:gd name="T3" fmla="*/ 366 h 367"/>
              <a:gd name="T4" fmla="*/ 0 w 311"/>
              <a:gd name="T5" fmla="*/ 0 h 367"/>
              <a:gd name="T6" fmla="*/ 141 w 311"/>
              <a:gd name="T7" fmla="*/ 0 h 367"/>
              <a:gd name="T8" fmla="*/ 141 w 311"/>
              <a:gd name="T9" fmla="*/ 56 h 367"/>
              <a:gd name="T10" fmla="*/ 56 w 311"/>
              <a:gd name="T11" fmla="*/ 56 h 367"/>
              <a:gd name="T12" fmla="*/ 56 w 311"/>
              <a:gd name="T13" fmla="*/ 310 h 367"/>
              <a:gd name="T14" fmla="*/ 254 w 311"/>
              <a:gd name="T15" fmla="*/ 310 h 367"/>
              <a:gd name="T16" fmla="*/ 254 w 311"/>
              <a:gd name="T17" fmla="*/ 282 h 367"/>
              <a:gd name="T18" fmla="*/ 310 w 311"/>
              <a:gd name="T19" fmla="*/ 282 h 367"/>
              <a:gd name="T20" fmla="*/ 310 w 311"/>
              <a:gd name="T21" fmla="*/ 36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67">
                <a:moveTo>
                  <a:pt x="310" y="366"/>
                </a:moveTo>
                <a:lnTo>
                  <a:pt x="0" y="366"/>
                </a:lnTo>
                <a:lnTo>
                  <a:pt x="0" y="0"/>
                </a:lnTo>
                <a:lnTo>
                  <a:pt x="141" y="0"/>
                </a:lnTo>
                <a:lnTo>
                  <a:pt x="141" y="56"/>
                </a:lnTo>
                <a:lnTo>
                  <a:pt x="56" y="56"/>
                </a:lnTo>
                <a:lnTo>
                  <a:pt x="56" y="310"/>
                </a:lnTo>
                <a:lnTo>
                  <a:pt x="254" y="310"/>
                </a:lnTo>
                <a:lnTo>
                  <a:pt x="254" y="282"/>
                </a:lnTo>
                <a:lnTo>
                  <a:pt x="310" y="282"/>
                </a:lnTo>
                <a:lnTo>
                  <a:pt x="310" y="366"/>
                </a:lnTo>
              </a:path>
            </a:pathLst>
          </a:custGeom>
          <a:solidFill>
            <a:schemeClr val="tx1">
              <a:lumMod val="90000"/>
              <a:lumOff val="10000"/>
            </a:schemeClr>
          </a:solidFill>
          <a:ln>
            <a:noFill/>
          </a:ln>
          <a:effectLst/>
          <a:extLst/>
        </p:spPr>
        <p:txBody>
          <a:bodyPr wrap="none" anchor="ctr"/>
          <a:lstStyle/>
          <a:p>
            <a:endParaRPr lang="en-US"/>
          </a:p>
        </p:txBody>
      </p:sp>
      <p:sp>
        <p:nvSpPr>
          <p:cNvPr id="574" name="Freeform 578"/>
          <p:cNvSpPr>
            <a:spLocks noChangeArrowheads="1"/>
          </p:cNvSpPr>
          <p:nvPr/>
        </p:nvSpPr>
        <p:spPr bwMode="auto">
          <a:xfrm>
            <a:off x="8383469" y="3027382"/>
            <a:ext cx="41275" cy="11112"/>
          </a:xfrm>
          <a:custGeom>
            <a:avLst/>
            <a:gdLst>
              <a:gd name="T0" fmla="*/ 113 w 114"/>
              <a:gd name="T1" fmla="*/ 28 h 29"/>
              <a:gd name="T2" fmla="*/ 0 w 114"/>
              <a:gd name="T3" fmla="*/ 28 h 29"/>
              <a:gd name="T4" fmla="*/ 0 w 114"/>
              <a:gd name="T5" fmla="*/ 0 h 29"/>
              <a:gd name="T6" fmla="*/ 113 w 114"/>
              <a:gd name="T7" fmla="*/ 0 h 29"/>
              <a:gd name="T8" fmla="*/ 113 w 114"/>
              <a:gd name="T9" fmla="*/ 28 h 29"/>
            </a:gdLst>
            <a:ahLst/>
            <a:cxnLst>
              <a:cxn ang="0">
                <a:pos x="T0" y="T1"/>
              </a:cxn>
              <a:cxn ang="0">
                <a:pos x="T2" y="T3"/>
              </a:cxn>
              <a:cxn ang="0">
                <a:pos x="T4" y="T5"/>
              </a:cxn>
              <a:cxn ang="0">
                <a:pos x="T6" y="T7"/>
              </a:cxn>
              <a:cxn ang="0">
                <a:pos x="T8" y="T9"/>
              </a:cxn>
            </a:cxnLst>
            <a:rect l="0" t="0" r="r" b="b"/>
            <a:pathLst>
              <a:path w="114" h="29">
                <a:moveTo>
                  <a:pt x="113" y="28"/>
                </a:moveTo>
                <a:lnTo>
                  <a:pt x="0" y="28"/>
                </a:lnTo>
                <a:lnTo>
                  <a:pt x="0" y="0"/>
                </a:lnTo>
                <a:lnTo>
                  <a:pt x="113" y="0"/>
                </a:lnTo>
                <a:lnTo>
                  <a:pt x="113" y="28"/>
                </a:lnTo>
              </a:path>
            </a:pathLst>
          </a:custGeom>
          <a:solidFill>
            <a:schemeClr val="tx1">
              <a:lumMod val="90000"/>
              <a:lumOff val="10000"/>
            </a:schemeClr>
          </a:solidFill>
          <a:ln>
            <a:noFill/>
          </a:ln>
          <a:effectLst/>
          <a:extLst/>
        </p:spPr>
        <p:txBody>
          <a:bodyPr wrap="none" anchor="ctr"/>
          <a:lstStyle/>
          <a:p>
            <a:endParaRPr lang="en-US"/>
          </a:p>
        </p:txBody>
      </p:sp>
      <p:sp>
        <p:nvSpPr>
          <p:cNvPr id="575" name="Freeform 579"/>
          <p:cNvSpPr>
            <a:spLocks noChangeArrowheads="1"/>
          </p:cNvSpPr>
          <p:nvPr/>
        </p:nvSpPr>
        <p:spPr bwMode="auto">
          <a:xfrm>
            <a:off x="8383469" y="3046432"/>
            <a:ext cx="50800" cy="11112"/>
          </a:xfrm>
          <a:custGeom>
            <a:avLst/>
            <a:gdLst>
              <a:gd name="T0" fmla="*/ 141 w 142"/>
              <a:gd name="T1" fmla="*/ 28 h 29"/>
              <a:gd name="T2" fmla="*/ 0 w 142"/>
              <a:gd name="T3" fmla="*/ 28 h 29"/>
              <a:gd name="T4" fmla="*/ 0 w 142"/>
              <a:gd name="T5" fmla="*/ 0 h 29"/>
              <a:gd name="T6" fmla="*/ 141 w 142"/>
              <a:gd name="T7" fmla="*/ 0 h 29"/>
              <a:gd name="T8" fmla="*/ 141 w 142"/>
              <a:gd name="T9" fmla="*/ 28 h 29"/>
            </a:gdLst>
            <a:ahLst/>
            <a:cxnLst>
              <a:cxn ang="0">
                <a:pos x="T0" y="T1"/>
              </a:cxn>
              <a:cxn ang="0">
                <a:pos x="T2" y="T3"/>
              </a:cxn>
              <a:cxn ang="0">
                <a:pos x="T4" y="T5"/>
              </a:cxn>
              <a:cxn ang="0">
                <a:pos x="T6" y="T7"/>
              </a:cxn>
              <a:cxn ang="0">
                <a:pos x="T8" y="T9"/>
              </a:cxn>
            </a:cxnLst>
            <a:rect l="0" t="0" r="r" b="b"/>
            <a:pathLst>
              <a:path w="142" h="29">
                <a:moveTo>
                  <a:pt x="141" y="28"/>
                </a:moveTo>
                <a:lnTo>
                  <a:pt x="0" y="28"/>
                </a:lnTo>
                <a:lnTo>
                  <a:pt x="0" y="0"/>
                </a:lnTo>
                <a:lnTo>
                  <a:pt x="141" y="0"/>
                </a:lnTo>
                <a:lnTo>
                  <a:pt x="141" y="28"/>
                </a:lnTo>
              </a:path>
            </a:pathLst>
          </a:custGeom>
          <a:solidFill>
            <a:schemeClr val="tx1">
              <a:lumMod val="90000"/>
              <a:lumOff val="10000"/>
            </a:schemeClr>
          </a:solidFill>
          <a:ln>
            <a:noFill/>
          </a:ln>
          <a:effectLst/>
          <a:extLst/>
        </p:spPr>
        <p:txBody>
          <a:bodyPr wrap="none" anchor="ctr"/>
          <a:lstStyle/>
          <a:p>
            <a:endParaRPr lang="en-US"/>
          </a:p>
        </p:txBody>
      </p:sp>
      <p:sp>
        <p:nvSpPr>
          <p:cNvPr id="576" name="Freeform 580"/>
          <p:cNvSpPr>
            <a:spLocks noChangeArrowheads="1"/>
          </p:cNvSpPr>
          <p:nvPr/>
        </p:nvSpPr>
        <p:spPr bwMode="auto">
          <a:xfrm>
            <a:off x="8383469" y="3067069"/>
            <a:ext cx="50800" cy="11113"/>
          </a:xfrm>
          <a:custGeom>
            <a:avLst/>
            <a:gdLst>
              <a:gd name="T0" fmla="*/ 141 w 142"/>
              <a:gd name="T1" fmla="*/ 28 h 29"/>
              <a:gd name="T2" fmla="*/ 0 w 142"/>
              <a:gd name="T3" fmla="*/ 28 h 29"/>
              <a:gd name="T4" fmla="*/ 0 w 142"/>
              <a:gd name="T5" fmla="*/ 0 h 29"/>
              <a:gd name="T6" fmla="*/ 141 w 142"/>
              <a:gd name="T7" fmla="*/ 0 h 29"/>
              <a:gd name="T8" fmla="*/ 141 w 142"/>
              <a:gd name="T9" fmla="*/ 28 h 29"/>
            </a:gdLst>
            <a:ahLst/>
            <a:cxnLst>
              <a:cxn ang="0">
                <a:pos x="T0" y="T1"/>
              </a:cxn>
              <a:cxn ang="0">
                <a:pos x="T2" y="T3"/>
              </a:cxn>
              <a:cxn ang="0">
                <a:pos x="T4" y="T5"/>
              </a:cxn>
              <a:cxn ang="0">
                <a:pos x="T6" y="T7"/>
              </a:cxn>
              <a:cxn ang="0">
                <a:pos x="T8" y="T9"/>
              </a:cxn>
            </a:cxnLst>
            <a:rect l="0" t="0" r="r" b="b"/>
            <a:pathLst>
              <a:path w="142" h="29">
                <a:moveTo>
                  <a:pt x="141" y="28"/>
                </a:moveTo>
                <a:lnTo>
                  <a:pt x="0" y="28"/>
                </a:lnTo>
                <a:lnTo>
                  <a:pt x="0" y="0"/>
                </a:lnTo>
                <a:lnTo>
                  <a:pt x="141" y="0"/>
                </a:lnTo>
                <a:lnTo>
                  <a:pt x="141" y="28"/>
                </a:lnTo>
              </a:path>
            </a:pathLst>
          </a:custGeom>
          <a:solidFill>
            <a:schemeClr val="tx1">
              <a:lumMod val="90000"/>
              <a:lumOff val="10000"/>
            </a:schemeClr>
          </a:solidFill>
          <a:ln>
            <a:noFill/>
          </a:ln>
          <a:effectLst/>
          <a:extLst/>
        </p:spPr>
        <p:txBody>
          <a:bodyPr wrap="none" anchor="ctr"/>
          <a:lstStyle/>
          <a:p>
            <a:endParaRPr lang="en-US"/>
          </a:p>
        </p:txBody>
      </p:sp>
      <p:sp>
        <p:nvSpPr>
          <p:cNvPr id="577" name="Freeform 581"/>
          <p:cNvSpPr>
            <a:spLocks noChangeArrowheads="1"/>
          </p:cNvSpPr>
          <p:nvPr/>
        </p:nvSpPr>
        <p:spPr bwMode="auto">
          <a:xfrm>
            <a:off x="8332669" y="3057544"/>
            <a:ext cx="20637" cy="11113"/>
          </a:xfrm>
          <a:custGeom>
            <a:avLst/>
            <a:gdLst>
              <a:gd name="T0" fmla="*/ 56 w 57"/>
              <a:gd name="T1" fmla="*/ 29 h 30"/>
              <a:gd name="T2" fmla="*/ 0 w 57"/>
              <a:gd name="T3" fmla="*/ 29 h 30"/>
              <a:gd name="T4" fmla="*/ 0 w 57"/>
              <a:gd name="T5" fmla="*/ 0 h 30"/>
              <a:gd name="T6" fmla="*/ 56 w 57"/>
              <a:gd name="T7" fmla="*/ 0 h 30"/>
              <a:gd name="T8" fmla="*/ 56 w 57"/>
              <a:gd name="T9" fmla="*/ 29 h 30"/>
            </a:gdLst>
            <a:ahLst/>
            <a:cxnLst>
              <a:cxn ang="0">
                <a:pos x="T0" y="T1"/>
              </a:cxn>
              <a:cxn ang="0">
                <a:pos x="T2" y="T3"/>
              </a:cxn>
              <a:cxn ang="0">
                <a:pos x="T4" y="T5"/>
              </a:cxn>
              <a:cxn ang="0">
                <a:pos x="T6" y="T7"/>
              </a:cxn>
              <a:cxn ang="0">
                <a:pos x="T8" y="T9"/>
              </a:cxn>
            </a:cxnLst>
            <a:rect l="0" t="0" r="r" b="b"/>
            <a:pathLst>
              <a:path w="57" h="30">
                <a:moveTo>
                  <a:pt x="56" y="29"/>
                </a:moveTo>
                <a:lnTo>
                  <a:pt x="0" y="29"/>
                </a:lnTo>
                <a:lnTo>
                  <a:pt x="0" y="0"/>
                </a:lnTo>
                <a:lnTo>
                  <a:pt x="56" y="0"/>
                </a:lnTo>
                <a:lnTo>
                  <a:pt x="56" y="29"/>
                </a:lnTo>
              </a:path>
            </a:pathLst>
          </a:custGeom>
          <a:solidFill>
            <a:schemeClr val="tx1">
              <a:lumMod val="90000"/>
              <a:lumOff val="10000"/>
            </a:schemeClr>
          </a:solidFill>
          <a:ln>
            <a:noFill/>
          </a:ln>
          <a:effectLst/>
          <a:extLst/>
        </p:spPr>
        <p:txBody>
          <a:bodyPr wrap="none" anchor="ctr"/>
          <a:lstStyle/>
          <a:p>
            <a:endParaRPr lang="en-US"/>
          </a:p>
        </p:txBody>
      </p:sp>
      <p:sp>
        <p:nvSpPr>
          <p:cNvPr id="578" name="Freeform 582"/>
          <p:cNvSpPr>
            <a:spLocks noChangeArrowheads="1"/>
          </p:cNvSpPr>
          <p:nvPr/>
        </p:nvSpPr>
        <p:spPr bwMode="auto">
          <a:xfrm>
            <a:off x="8332669" y="3078182"/>
            <a:ext cx="30162" cy="11112"/>
          </a:xfrm>
          <a:custGeom>
            <a:avLst/>
            <a:gdLst>
              <a:gd name="T0" fmla="*/ 84 w 85"/>
              <a:gd name="T1" fmla="*/ 28 h 29"/>
              <a:gd name="T2" fmla="*/ 0 w 85"/>
              <a:gd name="T3" fmla="*/ 28 h 29"/>
              <a:gd name="T4" fmla="*/ 0 w 85"/>
              <a:gd name="T5" fmla="*/ 0 h 29"/>
              <a:gd name="T6" fmla="*/ 84 w 85"/>
              <a:gd name="T7" fmla="*/ 0 h 29"/>
              <a:gd name="T8" fmla="*/ 84 w 85"/>
              <a:gd name="T9" fmla="*/ 28 h 29"/>
            </a:gdLst>
            <a:ahLst/>
            <a:cxnLst>
              <a:cxn ang="0">
                <a:pos x="T0" y="T1"/>
              </a:cxn>
              <a:cxn ang="0">
                <a:pos x="T2" y="T3"/>
              </a:cxn>
              <a:cxn ang="0">
                <a:pos x="T4" y="T5"/>
              </a:cxn>
              <a:cxn ang="0">
                <a:pos x="T6" y="T7"/>
              </a:cxn>
              <a:cxn ang="0">
                <a:pos x="T8" y="T9"/>
              </a:cxn>
            </a:cxnLst>
            <a:rect l="0" t="0" r="r" b="b"/>
            <a:pathLst>
              <a:path w="85" h="29">
                <a:moveTo>
                  <a:pt x="84" y="28"/>
                </a:moveTo>
                <a:lnTo>
                  <a:pt x="0" y="28"/>
                </a:lnTo>
                <a:lnTo>
                  <a:pt x="0" y="0"/>
                </a:lnTo>
                <a:lnTo>
                  <a:pt x="84" y="0"/>
                </a:lnTo>
                <a:lnTo>
                  <a:pt x="84" y="28"/>
                </a:lnTo>
              </a:path>
            </a:pathLst>
          </a:custGeom>
          <a:solidFill>
            <a:schemeClr val="tx1">
              <a:lumMod val="90000"/>
              <a:lumOff val="10000"/>
            </a:schemeClr>
          </a:solidFill>
          <a:ln>
            <a:noFill/>
          </a:ln>
          <a:effectLst/>
          <a:extLst/>
        </p:spPr>
        <p:txBody>
          <a:bodyPr wrap="none" anchor="ctr"/>
          <a:lstStyle/>
          <a:p>
            <a:endParaRPr lang="en-US"/>
          </a:p>
        </p:txBody>
      </p:sp>
      <p:sp>
        <p:nvSpPr>
          <p:cNvPr id="579" name="Freeform 583"/>
          <p:cNvSpPr>
            <a:spLocks noChangeArrowheads="1"/>
          </p:cNvSpPr>
          <p:nvPr/>
        </p:nvSpPr>
        <p:spPr bwMode="auto">
          <a:xfrm>
            <a:off x="8332669" y="3097232"/>
            <a:ext cx="30162" cy="11112"/>
          </a:xfrm>
          <a:custGeom>
            <a:avLst/>
            <a:gdLst>
              <a:gd name="T0" fmla="*/ 84 w 85"/>
              <a:gd name="T1" fmla="*/ 29 h 30"/>
              <a:gd name="T2" fmla="*/ 0 w 85"/>
              <a:gd name="T3" fmla="*/ 29 h 30"/>
              <a:gd name="T4" fmla="*/ 0 w 85"/>
              <a:gd name="T5" fmla="*/ 0 h 30"/>
              <a:gd name="T6" fmla="*/ 84 w 85"/>
              <a:gd name="T7" fmla="*/ 0 h 30"/>
              <a:gd name="T8" fmla="*/ 84 w 85"/>
              <a:gd name="T9" fmla="*/ 29 h 30"/>
            </a:gdLst>
            <a:ahLst/>
            <a:cxnLst>
              <a:cxn ang="0">
                <a:pos x="T0" y="T1"/>
              </a:cxn>
              <a:cxn ang="0">
                <a:pos x="T2" y="T3"/>
              </a:cxn>
              <a:cxn ang="0">
                <a:pos x="T4" y="T5"/>
              </a:cxn>
              <a:cxn ang="0">
                <a:pos x="T6" y="T7"/>
              </a:cxn>
              <a:cxn ang="0">
                <a:pos x="T8" y="T9"/>
              </a:cxn>
            </a:cxnLst>
            <a:rect l="0" t="0" r="r" b="b"/>
            <a:pathLst>
              <a:path w="85" h="30">
                <a:moveTo>
                  <a:pt x="84" y="29"/>
                </a:moveTo>
                <a:lnTo>
                  <a:pt x="0" y="29"/>
                </a:lnTo>
                <a:lnTo>
                  <a:pt x="0" y="0"/>
                </a:lnTo>
                <a:lnTo>
                  <a:pt x="84" y="0"/>
                </a:lnTo>
                <a:lnTo>
                  <a:pt x="84" y="29"/>
                </a:lnTo>
              </a:path>
            </a:pathLst>
          </a:custGeom>
          <a:solidFill>
            <a:schemeClr val="tx1">
              <a:lumMod val="90000"/>
              <a:lumOff val="10000"/>
            </a:schemeClr>
          </a:solidFill>
          <a:ln>
            <a:noFill/>
          </a:ln>
          <a:effectLst/>
          <a:extLst/>
        </p:spPr>
        <p:txBody>
          <a:bodyPr wrap="none" anchor="ctr"/>
          <a:lstStyle/>
          <a:p>
            <a:endParaRPr lang="en-US"/>
          </a:p>
        </p:txBody>
      </p:sp>
      <p:sp>
        <p:nvSpPr>
          <p:cNvPr id="580" name="Freeform 584"/>
          <p:cNvSpPr>
            <a:spLocks noChangeArrowheads="1"/>
          </p:cNvSpPr>
          <p:nvPr/>
        </p:nvSpPr>
        <p:spPr bwMode="auto">
          <a:xfrm>
            <a:off x="8592570" y="2053266"/>
            <a:ext cx="111125" cy="85725"/>
          </a:xfrm>
          <a:custGeom>
            <a:avLst/>
            <a:gdLst>
              <a:gd name="T0" fmla="*/ 0 w 307"/>
              <a:gd name="T1" fmla="*/ 130 h 240"/>
              <a:gd name="T2" fmla="*/ 131 w 307"/>
              <a:gd name="T3" fmla="*/ 0 h 240"/>
              <a:gd name="T4" fmla="*/ 142 w 307"/>
              <a:gd name="T5" fmla="*/ 50 h 240"/>
              <a:gd name="T6" fmla="*/ 84 w 307"/>
              <a:gd name="T7" fmla="*/ 102 h 240"/>
              <a:gd name="T8" fmla="*/ 135 w 307"/>
              <a:gd name="T9" fmla="*/ 102 h 240"/>
              <a:gd name="T10" fmla="*/ 135 w 307"/>
              <a:gd name="T11" fmla="*/ 239 h 240"/>
              <a:gd name="T12" fmla="*/ 0 w 307"/>
              <a:gd name="T13" fmla="*/ 239 h 240"/>
              <a:gd name="T14" fmla="*/ 0 w 307"/>
              <a:gd name="T15" fmla="*/ 130 h 240"/>
              <a:gd name="T16" fmla="*/ 165 w 307"/>
              <a:gd name="T17" fmla="*/ 130 h 240"/>
              <a:gd name="T18" fmla="*/ 295 w 307"/>
              <a:gd name="T19" fmla="*/ 0 h 240"/>
              <a:gd name="T20" fmla="*/ 306 w 307"/>
              <a:gd name="T21" fmla="*/ 50 h 240"/>
              <a:gd name="T22" fmla="*/ 248 w 307"/>
              <a:gd name="T23" fmla="*/ 102 h 240"/>
              <a:gd name="T24" fmla="*/ 299 w 307"/>
              <a:gd name="T25" fmla="*/ 102 h 240"/>
              <a:gd name="T26" fmla="*/ 299 w 307"/>
              <a:gd name="T27" fmla="*/ 239 h 240"/>
              <a:gd name="T28" fmla="*/ 165 w 307"/>
              <a:gd name="T29" fmla="*/ 239 h 240"/>
              <a:gd name="T30" fmla="*/ 165 w 307"/>
              <a:gd name="T31" fmla="*/ 1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7" h="240">
                <a:moveTo>
                  <a:pt x="0" y="130"/>
                </a:moveTo>
                <a:cubicBezTo>
                  <a:pt x="0" y="36"/>
                  <a:pt x="54" y="4"/>
                  <a:pt x="131" y="0"/>
                </a:cubicBezTo>
                <a:lnTo>
                  <a:pt x="142" y="50"/>
                </a:lnTo>
                <a:cubicBezTo>
                  <a:pt x="103" y="54"/>
                  <a:pt x="84" y="72"/>
                  <a:pt x="84" y="102"/>
                </a:cubicBezTo>
                <a:lnTo>
                  <a:pt x="135" y="102"/>
                </a:lnTo>
                <a:lnTo>
                  <a:pt x="135" y="239"/>
                </a:lnTo>
                <a:lnTo>
                  <a:pt x="0" y="239"/>
                </a:lnTo>
                <a:lnTo>
                  <a:pt x="0" y="130"/>
                </a:lnTo>
                <a:close/>
                <a:moveTo>
                  <a:pt x="165" y="130"/>
                </a:moveTo>
                <a:cubicBezTo>
                  <a:pt x="165" y="36"/>
                  <a:pt x="218" y="4"/>
                  <a:pt x="295" y="0"/>
                </a:cubicBezTo>
                <a:lnTo>
                  <a:pt x="306" y="50"/>
                </a:lnTo>
                <a:cubicBezTo>
                  <a:pt x="267" y="54"/>
                  <a:pt x="248" y="72"/>
                  <a:pt x="248" y="102"/>
                </a:cubicBezTo>
                <a:lnTo>
                  <a:pt x="299" y="102"/>
                </a:lnTo>
                <a:lnTo>
                  <a:pt x="299" y="239"/>
                </a:lnTo>
                <a:lnTo>
                  <a:pt x="165" y="239"/>
                </a:lnTo>
                <a:lnTo>
                  <a:pt x="165" y="130"/>
                </a:lnTo>
                <a:close/>
              </a:path>
            </a:pathLst>
          </a:custGeom>
          <a:solidFill>
            <a:schemeClr val="tx1">
              <a:lumMod val="90000"/>
              <a:lumOff val="10000"/>
            </a:schemeClr>
          </a:solidFill>
          <a:ln>
            <a:noFill/>
          </a:ln>
          <a:effectLst/>
          <a:extLst/>
        </p:spPr>
        <p:txBody>
          <a:bodyPr wrap="none" anchor="ctr"/>
          <a:lstStyle/>
          <a:p>
            <a:endParaRPr lang="en-US"/>
          </a:p>
        </p:txBody>
      </p:sp>
      <p:sp>
        <p:nvSpPr>
          <p:cNvPr id="581" name="Freeform 585"/>
          <p:cNvSpPr>
            <a:spLocks noChangeArrowheads="1"/>
          </p:cNvSpPr>
          <p:nvPr/>
        </p:nvSpPr>
        <p:spPr bwMode="auto">
          <a:xfrm>
            <a:off x="8582252" y="2797868"/>
            <a:ext cx="142875" cy="20637"/>
          </a:xfrm>
          <a:custGeom>
            <a:avLst/>
            <a:gdLst>
              <a:gd name="T0" fmla="*/ 395 w 396"/>
              <a:gd name="T1" fmla="*/ 43 h 58"/>
              <a:gd name="T2" fmla="*/ 381 w 396"/>
              <a:gd name="T3" fmla="*/ 57 h 58"/>
              <a:gd name="T4" fmla="*/ 14 w 396"/>
              <a:gd name="T5" fmla="*/ 57 h 58"/>
              <a:gd name="T6" fmla="*/ 0 w 396"/>
              <a:gd name="T7" fmla="*/ 43 h 58"/>
              <a:gd name="T8" fmla="*/ 0 w 396"/>
              <a:gd name="T9" fmla="*/ 14 h 58"/>
              <a:gd name="T10" fmla="*/ 14 w 396"/>
              <a:gd name="T11" fmla="*/ 0 h 58"/>
              <a:gd name="T12" fmla="*/ 381 w 396"/>
              <a:gd name="T13" fmla="*/ 0 h 58"/>
              <a:gd name="T14" fmla="*/ 395 w 396"/>
              <a:gd name="T15" fmla="*/ 14 h 58"/>
              <a:gd name="T16" fmla="*/ 395 w 396"/>
              <a:gd name="T1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58">
                <a:moveTo>
                  <a:pt x="395" y="43"/>
                </a:moveTo>
                <a:cubicBezTo>
                  <a:pt x="395" y="50"/>
                  <a:pt x="388" y="57"/>
                  <a:pt x="381" y="57"/>
                </a:cubicBezTo>
                <a:lnTo>
                  <a:pt x="14" y="57"/>
                </a:lnTo>
                <a:cubicBezTo>
                  <a:pt x="6" y="57"/>
                  <a:pt x="0" y="50"/>
                  <a:pt x="0" y="43"/>
                </a:cubicBezTo>
                <a:lnTo>
                  <a:pt x="0" y="14"/>
                </a:lnTo>
                <a:cubicBezTo>
                  <a:pt x="0" y="7"/>
                  <a:pt x="6" y="0"/>
                  <a:pt x="14" y="0"/>
                </a:cubicBezTo>
                <a:lnTo>
                  <a:pt x="381" y="0"/>
                </a:lnTo>
                <a:cubicBezTo>
                  <a:pt x="388" y="0"/>
                  <a:pt x="395" y="7"/>
                  <a:pt x="395" y="14"/>
                </a:cubicBezTo>
                <a:lnTo>
                  <a:pt x="395" y="43"/>
                </a:lnTo>
              </a:path>
            </a:pathLst>
          </a:custGeom>
          <a:solidFill>
            <a:schemeClr val="tx1">
              <a:lumMod val="90000"/>
              <a:lumOff val="10000"/>
            </a:schemeClr>
          </a:solidFill>
          <a:ln>
            <a:noFill/>
          </a:ln>
          <a:effectLst/>
          <a:extLst/>
        </p:spPr>
        <p:txBody>
          <a:bodyPr wrap="none" anchor="ctr"/>
          <a:lstStyle/>
          <a:p>
            <a:endParaRPr lang="en-US"/>
          </a:p>
        </p:txBody>
      </p:sp>
      <p:sp>
        <p:nvSpPr>
          <p:cNvPr id="582" name="Freeform 586"/>
          <p:cNvSpPr>
            <a:spLocks noChangeArrowheads="1"/>
          </p:cNvSpPr>
          <p:nvPr/>
        </p:nvSpPr>
        <p:spPr bwMode="auto">
          <a:xfrm>
            <a:off x="8593365" y="2756593"/>
            <a:ext cx="50800" cy="31750"/>
          </a:xfrm>
          <a:custGeom>
            <a:avLst/>
            <a:gdLst>
              <a:gd name="T0" fmla="*/ 107 w 139"/>
              <a:gd name="T1" fmla="*/ 87 h 88"/>
              <a:gd name="T2" fmla="*/ 10 w 139"/>
              <a:gd name="T3" fmla="*/ 87 h 88"/>
              <a:gd name="T4" fmla="*/ 6 w 139"/>
              <a:gd name="T5" fmla="*/ 77 h 88"/>
              <a:gd name="T6" fmla="*/ 49 w 139"/>
              <a:gd name="T7" fmla="*/ 31 h 88"/>
              <a:gd name="T8" fmla="*/ 68 w 139"/>
              <a:gd name="T9" fmla="*/ 10 h 88"/>
              <a:gd name="T10" fmla="*/ 70 w 139"/>
              <a:gd name="T11" fmla="*/ 6 h 88"/>
              <a:gd name="T12" fmla="*/ 89 w 139"/>
              <a:gd name="T13" fmla="*/ 6 h 88"/>
              <a:gd name="T14" fmla="*/ 132 w 139"/>
              <a:gd name="T15" fmla="*/ 51 h 88"/>
              <a:gd name="T16" fmla="*/ 133 w 139"/>
              <a:gd name="T17" fmla="*/ 72 h 88"/>
              <a:gd name="T18" fmla="*/ 130 w 139"/>
              <a:gd name="T19" fmla="*/ 76 h 88"/>
              <a:gd name="T20" fmla="*/ 107 w 139"/>
              <a:gd name="T21"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88">
                <a:moveTo>
                  <a:pt x="107" y="87"/>
                </a:moveTo>
                <a:lnTo>
                  <a:pt x="10" y="87"/>
                </a:lnTo>
                <a:cubicBezTo>
                  <a:pt x="2" y="87"/>
                  <a:pt x="0" y="82"/>
                  <a:pt x="6" y="77"/>
                </a:cubicBezTo>
                <a:lnTo>
                  <a:pt x="49" y="31"/>
                </a:lnTo>
                <a:cubicBezTo>
                  <a:pt x="54" y="25"/>
                  <a:pt x="63" y="16"/>
                  <a:pt x="68" y="10"/>
                </a:cubicBezTo>
                <a:lnTo>
                  <a:pt x="70" y="6"/>
                </a:lnTo>
                <a:cubicBezTo>
                  <a:pt x="75" y="0"/>
                  <a:pt x="84" y="0"/>
                  <a:pt x="89" y="6"/>
                </a:cubicBezTo>
                <a:lnTo>
                  <a:pt x="132" y="51"/>
                </a:lnTo>
                <a:cubicBezTo>
                  <a:pt x="138" y="56"/>
                  <a:pt x="138" y="66"/>
                  <a:pt x="133" y="72"/>
                </a:cubicBezTo>
                <a:lnTo>
                  <a:pt x="130" y="76"/>
                </a:lnTo>
                <a:cubicBezTo>
                  <a:pt x="125" y="82"/>
                  <a:pt x="115" y="87"/>
                  <a:pt x="107" y="87"/>
                </a:cubicBezTo>
              </a:path>
            </a:pathLst>
          </a:custGeom>
          <a:solidFill>
            <a:schemeClr val="tx1">
              <a:lumMod val="90000"/>
              <a:lumOff val="10000"/>
            </a:schemeClr>
          </a:solidFill>
          <a:ln>
            <a:noFill/>
          </a:ln>
          <a:effectLst/>
          <a:extLst/>
        </p:spPr>
        <p:txBody>
          <a:bodyPr wrap="none" anchor="ctr"/>
          <a:lstStyle/>
          <a:p>
            <a:endParaRPr lang="en-US"/>
          </a:p>
        </p:txBody>
      </p:sp>
      <p:sp>
        <p:nvSpPr>
          <p:cNvPr id="583" name="Freeform 587"/>
          <p:cNvSpPr>
            <a:spLocks noChangeArrowheads="1"/>
          </p:cNvSpPr>
          <p:nvPr/>
        </p:nvSpPr>
        <p:spPr bwMode="auto">
          <a:xfrm>
            <a:off x="8629877" y="2666105"/>
            <a:ext cx="103188" cy="103188"/>
          </a:xfrm>
          <a:custGeom>
            <a:avLst/>
            <a:gdLst>
              <a:gd name="T0" fmla="*/ 272 w 287"/>
              <a:gd name="T1" fmla="*/ 76 h 287"/>
              <a:gd name="T2" fmla="*/ 269 w 287"/>
              <a:gd name="T3" fmla="*/ 80 h 287"/>
              <a:gd name="T4" fmla="*/ 269 w 287"/>
              <a:gd name="T5" fmla="*/ 80 h 287"/>
              <a:gd name="T6" fmla="*/ 269 w 287"/>
              <a:gd name="T7" fmla="*/ 80 h 287"/>
              <a:gd name="T8" fmla="*/ 63 w 287"/>
              <a:gd name="T9" fmla="*/ 286 h 287"/>
              <a:gd name="T10" fmla="*/ 0 w 287"/>
              <a:gd name="T11" fmla="*/ 223 h 287"/>
              <a:gd name="T12" fmla="*/ 206 w 287"/>
              <a:gd name="T13" fmla="*/ 17 h 287"/>
              <a:gd name="T14" fmla="*/ 206 w 287"/>
              <a:gd name="T15" fmla="*/ 17 h 287"/>
              <a:gd name="T16" fmla="*/ 206 w 287"/>
              <a:gd name="T17" fmla="*/ 17 h 287"/>
              <a:gd name="T18" fmla="*/ 210 w 287"/>
              <a:gd name="T19" fmla="*/ 14 h 287"/>
              <a:gd name="T20" fmla="*/ 210 w 287"/>
              <a:gd name="T21" fmla="*/ 14 h 287"/>
              <a:gd name="T22" fmla="*/ 269 w 287"/>
              <a:gd name="T23" fmla="*/ 17 h 287"/>
              <a:gd name="T24" fmla="*/ 272 w 287"/>
              <a:gd name="T25" fmla="*/ 76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287">
                <a:moveTo>
                  <a:pt x="272" y="76"/>
                </a:moveTo>
                <a:lnTo>
                  <a:pt x="269" y="80"/>
                </a:lnTo>
                <a:lnTo>
                  <a:pt x="269" y="80"/>
                </a:lnTo>
                <a:lnTo>
                  <a:pt x="269" y="80"/>
                </a:lnTo>
                <a:lnTo>
                  <a:pt x="63" y="286"/>
                </a:lnTo>
                <a:lnTo>
                  <a:pt x="0" y="223"/>
                </a:lnTo>
                <a:lnTo>
                  <a:pt x="206" y="17"/>
                </a:lnTo>
                <a:lnTo>
                  <a:pt x="206" y="17"/>
                </a:lnTo>
                <a:lnTo>
                  <a:pt x="206" y="17"/>
                </a:lnTo>
                <a:lnTo>
                  <a:pt x="210" y="14"/>
                </a:lnTo>
                <a:lnTo>
                  <a:pt x="210" y="14"/>
                </a:lnTo>
                <a:cubicBezTo>
                  <a:pt x="228" y="0"/>
                  <a:pt x="253" y="1"/>
                  <a:pt x="269" y="17"/>
                </a:cubicBezTo>
                <a:cubicBezTo>
                  <a:pt x="285" y="33"/>
                  <a:pt x="286" y="59"/>
                  <a:pt x="272" y="76"/>
                </a:cubicBezTo>
              </a:path>
            </a:pathLst>
          </a:custGeom>
          <a:solidFill>
            <a:schemeClr val="tx1">
              <a:lumMod val="90000"/>
              <a:lumOff val="10000"/>
            </a:schemeClr>
          </a:solidFill>
          <a:ln>
            <a:noFill/>
          </a:ln>
          <a:effectLst/>
          <a:extLst/>
        </p:spPr>
        <p:txBody>
          <a:bodyPr wrap="none" anchor="ctr"/>
          <a:lstStyle/>
          <a:p>
            <a:endParaRPr lang="en-US"/>
          </a:p>
        </p:txBody>
      </p:sp>
      <p:sp>
        <p:nvSpPr>
          <p:cNvPr id="584" name="Freeform 588"/>
          <p:cNvSpPr>
            <a:spLocks noChangeArrowheads="1"/>
          </p:cNvSpPr>
          <p:nvPr/>
        </p:nvSpPr>
        <p:spPr bwMode="auto">
          <a:xfrm>
            <a:off x="8355841" y="2123914"/>
            <a:ext cx="20638" cy="20638"/>
          </a:xfrm>
          <a:custGeom>
            <a:avLst/>
            <a:gdLst>
              <a:gd name="T0" fmla="*/ 56 w 57"/>
              <a:gd name="T1" fmla="*/ 0 h 57"/>
              <a:gd name="T2" fmla="*/ 56 w 57"/>
              <a:gd name="T3" fmla="*/ 56 h 57"/>
              <a:gd name="T4" fmla="*/ 0 w 57"/>
              <a:gd name="T5" fmla="*/ 56 h 57"/>
              <a:gd name="T6" fmla="*/ 0 w 57"/>
              <a:gd name="T7" fmla="*/ 0 h 57"/>
              <a:gd name="T8" fmla="*/ 56 w 57"/>
              <a:gd name="T9" fmla="*/ 0 h 57"/>
            </a:gdLst>
            <a:ahLst/>
            <a:cxnLst>
              <a:cxn ang="0">
                <a:pos x="T0" y="T1"/>
              </a:cxn>
              <a:cxn ang="0">
                <a:pos x="T2" y="T3"/>
              </a:cxn>
              <a:cxn ang="0">
                <a:pos x="T4" y="T5"/>
              </a:cxn>
              <a:cxn ang="0">
                <a:pos x="T6" y="T7"/>
              </a:cxn>
              <a:cxn ang="0">
                <a:pos x="T8" y="T9"/>
              </a:cxn>
            </a:cxnLst>
            <a:rect l="0" t="0" r="r" b="b"/>
            <a:pathLst>
              <a:path w="57" h="57">
                <a:moveTo>
                  <a:pt x="56" y="0"/>
                </a:moveTo>
                <a:lnTo>
                  <a:pt x="56" y="56"/>
                </a:lnTo>
                <a:lnTo>
                  <a:pt x="0" y="56"/>
                </a:lnTo>
                <a:lnTo>
                  <a:pt x="0" y="0"/>
                </a:lnTo>
                <a:lnTo>
                  <a:pt x="56" y="0"/>
                </a:lnTo>
              </a:path>
            </a:pathLst>
          </a:custGeom>
          <a:solidFill>
            <a:schemeClr val="tx1">
              <a:lumMod val="90000"/>
              <a:lumOff val="10000"/>
            </a:schemeClr>
          </a:solidFill>
          <a:ln>
            <a:noFill/>
          </a:ln>
          <a:effectLst/>
          <a:extLst/>
        </p:spPr>
        <p:txBody>
          <a:bodyPr wrap="none" anchor="ctr"/>
          <a:lstStyle/>
          <a:p>
            <a:endParaRPr lang="en-US"/>
          </a:p>
        </p:txBody>
      </p:sp>
      <p:sp>
        <p:nvSpPr>
          <p:cNvPr id="585" name="Freeform 589"/>
          <p:cNvSpPr>
            <a:spLocks noChangeArrowheads="1"/>
          </p:cNvSpPr>
          <p:nvPr/>
        </p:nvSpPr>
        <p:spPr bwMode="auto">
          <a:xfrm>
            <a:off x="8295516" y="2001677"/>
            <a:ext cx="163513" cy="163512"/>
          </a:xfrm>
          <a:custGeom>
            <a:avLst/>
            <a:gdLst>
              <a:gd name="T0" fmla="*/ 0 w 452"/>
              <a:gd name="T1" fmla="*/ 0 h 452"/>
              <a:gd name="T2" fmla="*/ 451 w 452"/>
              <a:gd name="T3" fmla="*/ 0 h 452"/>
              <a:gd name="T4" fmla="*/ 451 w 452"/>
              <a:gd name="T5" fmla="*/ 395 h 452"/>
              <a:gd name="T6" fmla="*/ 395 w 452"/>
              <a:gd name="T7" fmla="*/ 451 h 452"/>
              <a:gd name="T8" fmla="*/ 0 w 452"/>
              <a:gd name="T9" fmla="*/ 451 h 452"/>
              <a:gd name="T10" fmla="*/ 0 w 452"/>
              <a:gd name="T11" fmla="*/ 0 h 452"/>
              <a:gd name="T12" fmla="*/ 310 w 452"/>
              <a:gd name="T13" fmla="*/ 423 h 452"/>
              <a:gd name="T14" fmla="*/ 310 w 452"/>
              <a:gd name="T15" fmla="*/ 310 h 452"/>
              <a:gd name="T16" fmla="*/ 141 w 452"/>
              <a:gd name="T17" fmla="*/ 310 h 452"/>
              <a:gd name="T18" fmla="*/ 141 w 452"/>
              <a:gd name="T19" fmla="*/ 423 h 452"/>
              <a:gd name="T20" fmla="*/ 310 w 452"/>
              <a:gd name="T21" fmla="*/ 423 h 452"/>
              <a:gd name="T22" fmla="*/ 367 w 452"/>
              <a:gd name="T23" fmla="*/ 226 h 452"/>
              <a:gd name="T24" fmla="*/ 367 w 452"/>
              <a:gd name="T25" fmla="*/ 28 h 452"/>
              <a:gd name="T26" fmla="*/ 84 w 452"/>
              <a:gd name="T27" fmla="*/ 28 h 452"/>
              <a:gd name="T28" fmla="*/ 84 w 452"/>
              <a:gd name="T29" fmla="*/ 226 h 452"/>
              <a:gd name="T30" fmla="*/ 367 w 452"/>
              <a:gd name="T31" fmla="*/ 22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452">
                <a:moveTo>
                  <a:pt x="0" y="0"/>
                </a:moveTo>
                <a:lnTo>
                  <a:pt x="451" y="0"/>
                </a:lnTo>
                <a:lnTo>
                  <a:pt x="451" y="395"/>
                </a:lnTo>
                <a:lnTo>
                  <a:pt x="395" y="451"/>
                </a:lnTo>
                <a:lnTo>
                  <a:pt x="0" y="451"/>
                </a:lnTo>
                <a:lnTo>
                  <a:pt x="0" y="0"/>
                </a:lnTo>
                <a:close/>
                <a:moveTo>
                  <a:pt x="310" y="423"/>
                </a:moveTo>
                <a:lnTo>
                  <a:pt x="310" y="310"/>
                </a:lnTo>
                <a:lnTo>
                  <a:pt x="141" y="310"/>
                </a:lnTo>
                <a:lnTo>
                  <a:pt x="141" y="423"/>
                </a:lnTo>
                <a:lnTo>
                  <a:pt x="310" y="423"/>
                </a:lnTo>
                <a:close/>
                <a:moveTo>
                  <a:pt x="367" y="226"/>
                </a:moveTo>
                <a:lnTo>
                  <a:pt x="367" y="28"/>
                </a:lnTo>
                <a:lnTo>
                  <a:pt x="84" y="28"/>
                </a:lnTo>
                <a:lnTo>
                  <a:pt x="84" y="226"/>
                </a:lnTo>
                <a:lnTo>
                  <a:pt x="367" y="226"/>
                </a:lnTo>
                <a:close/>
              </a:path>
            </a:pathLst>
          </a:custGeom>
          <a:solidFill>
            <a:schemeClr val="tx1">
              <a:lumMod val="90000"/>
              <a:lumOff val="10000"/>
            </a:schemeClr>
          </a:solidFill>
          <a:ln>
            <a:noFill/>
          </a:ln>
          <a:effectLst/>
          <a:extLst/>
        </p:spPr>
        <p:txBody>
          <a:bodyPr wrap="none" anchor="ctr"/>
          <a:lstStyle/>
          <a:p>
            <a:endParaRPr lang="en-US"/>
          </a:p>
        </p:txBody>
      </p:sp>
      <p:sp>
        <p:nvSpPr>
          <p:cNvPr id="586" name="Freeform 590"/>
          <p:cNvSpPr>
            <a:spLocks noChangeArrowheads="1"/>
          </p:cNvSpPr>
          <p:nvPr/>
        </p:nvSpPr>
        <p:spPr bwMode="auto">
          <a:xfrm>
            <a:off x="8592570" y="2323140"/>
            <a:ext cx="122238" cy="142875"/>
          </a:xfrm>
          <a:custGeom>
            <a:avLst/>
            <a:gdLst>
              <a:gd name="T0" fmla="*/ 339 w 340"/>
              <a:gd name="T1" fmla="*/ 0 h 396"/>
              <a:gd name="T2" fmla="*/ 339 w 340"/>
              <a:gd name="T3" fmla="*/ 56 h 396"/>
              <a:gd name="T4" fmla="*/ 254 w 340"/>
              <a:gd name="T5" fmla="*/ 56 h 396"/>
              <a:gd name="T6" fmla="*/ 254 w 340"/>
              <a:gd name="T7" fmla="*/ 395 h 396"/>
              <a:gd name="T8" fmla="*/ 198 w 340"/>
              <a:gd name="T9" fmla="*/ 395 h 396"/>
              <a:gd name="T10" fmla="*/ 198 w 340"/>
              <a:gd name="T11" fmla="*/ 56 h 396"/>
              <a:gd name="T12" fmla="*/ 141 w 340"/>
              <a:gd name="T13" fmla="*/ 56 h 396"/>
              <a:gd name="T14" fmla="*/ 141 w 340"/>
              <a:gd name="T15" fmla="*/ 395 h 396"/>
              <a:gd name="T16" fmla="*/ 85 w 340"/>
              <a:gd name="T17" fmla="*/ 395 h 396"/>
              <a:gd name="T18" fmla="*/ 85 w 340"/>
              <a:gd name="T19" fmla="*/ 196 h 396"/>
              <a:gd name="T20" fmla="*/ 0 w 340"/>
              <a:gd name="T21" fmla="*/ 99 h 396"/>
              <a:gd name="T22" fmla="*/ 85 w 340"/>
              <a:gd name="T23" fmla="*/ 1 h 396"/>
              <a:gd name="T24" fmla="*/ 85 w 340"/>
              <a:gd name="T25" fmla="*/ 0 h 396"/>
              <a:gd name="T26" fmla="*/ 113 w 340"/>
              <a:gd name="T27" fmla="*/ 0 h 396"/>
              <a:gd name="T28" fmla="*/ 141 w 340"/>
              <a:gd name="T29" fmla="*/ 0 h 396"/>
              <a:gd name="T30" fmla="*/ 198 w 340"/>
              <a:gd name="T31" fmla="*/ 0 h 396"/>
              <a:gd name="T32" fmla="*/ 254 w 340"/>
              <a:gd name="T33" fmla="*/ 0 h 396"/>
              <a:gd name="T34" fmla="*/ 339 w 340"/>
              <a:gd name="T35"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0" h="396">
                <a:moveTo>
                  <a:pt x="339" y="0"/>
                </a:moveTo>
                <a:lnTo>
                  <a:pt x="339" y="56"/>
                </a:lnTo>
                <a:lnTo>
                  <a:pt x="254" y="56"/>
                </a:lnTo>
                <a:lnTo>
                  <a:pt x="254" y="395"/>
                </a:lnTo>
                <a:lnTo>
                  <a:pt x="198" y="395"/>
                </a:lnTo>
                <a:lnTo>
                  <a:pt x="198" y="56"/>
                </a:lnTo>
                <a:lnTo>
                  <a:pt x="141" y="56"/>
                </a:lnTo>
                <a:lnTo>
                  <a:pt x="141" y="395"/>
                </a:lnTo>
                <a:lnTo>
                  <a:pt x="85" y="395"/>
                </a:lnTo>
                <a:lnTo>
                  <a:pt x="85" y="196"/>
                </a:lnTo>
                <a:cubicBezTo>
                  <a:pt x="37" y="189"/>
                  <a:pt x="0" y="148"/>
                  <a:pt x="0" y="99"/>
                </a:cubicBezTo>
                <a:cubicBezTo>
                  <a:pt x="0" y="49"/>
                  <a:pt x="37" y="8"/>
                  <a:pt x="85" y="1"/>
                </a:cubicBezTo>
                <a:lnTo>
                  <a:pt x="85" y="0"/>
                </a:lnTo>
                <a:lnTo>
                  <a:pt x="113" y="0"/>
                </a:lnTo>
                <a:lnTo>
                  <a:pt x="141" y="0"/>
                </a:lnTo>
                <a:lnTo>
                  <a:pt x="198" y="0"/>
                </a:lnTo>
                <a:lnTo>
                  <a:pt x="254" y="0"/>
                </a:lnTo>
                <a:lnTo>
                  <a:pt x="339" y="0"/>
                </a:lnTo>
              </a:path>
            </a:pathLst>
          </a:custGeom>
          <a:solidFill>
            <a:schemeClr val="tx1">
              <a:lumMod val="90000"/>
              <a:lumOff val="10000"/>
            </a:schemeClr>
          </a:solidFill>
          <a:ln>
            <a:noFill/>
          </a:ln>
          <a:effectLst/>
          <a:extLst/>
        </p:spPr>
        <p:txBody>
          <a:bodyPr wrap="none" anchor="ctr"/>
          <a:lstStyle/>
          <a:p>
            <a:endParaRPr lang="en-US"/>
          </a:p>
        </p:txBody>
      </p:sp>
      <p:sp>
        <p:nvSpPr>
          <p:cNvPr id="587" name="Freeform 591"/>
          <p:cNvSpPr>
            <a:spLocks noChangeArrowheads="1"/>
          </p:cNvSpPr>
          <p:nvPr/>
        </p:nvSpPr>
        <p:spPr bwMode="auto">
          <a:xfrm>
            <a:off x="8306629" y="3326441"/>
            <a:ext cx="152400" cy="115887"/>
          </a:xfrm>
          <a:custGeom>
            <a:avLst/>
            <a:gdLst>
              <a:gd name="T0" fmla="*/ 240 w 424"/>
              <a:gd name="T1" fmla="*/ 0 h 323"/>
              <a:gd name="T2" fmla="*/ 370 w 424"/>
              <a:gd name="T3" fmla="*/ 54 h 323"/>
              <a:gd name="T4" fmla="*/ 423 w 424"/>
              <a:gd name="T5" fmla="*/ 184 h 323"/>
              <a:gd name="T6" fmla="*/ 370 w 424"/>
              <a:gd name="T7" fmla="*/ 313 h 323"/>
              <a:gd name="T8" fmla="*/ 350 w 424"/>
              <a:gd name="T9" fmla="*/ 322 h 323"/>
              <a:gd name="T10" fmla="*/ 330 w 424"/>
              <a:gd name="T11" fmla="*/ 313 h 323"/>
              <a:gd name="T12" fmla="*/ 330 w 424"/>
              <a:gd name="T13" fmla="*/ 273 h 323"/>
              <a:gd name="T14" fmla="*/ 367 w 424"/>
              <a:gd name="T15" fmla="*/ 184 h 323"/>
              <a:gd name="T16" fmla="*/ 330 w 424"/>
              <a:gd name="T17" fmla="*/ 94 h 323"/>
              <a:gd name="T18" fmla="*/ 240 w 424"/>
              <a:gd name="T19" fmla="*/ 57 h 323"/>
              <a:gd name="T20" fmla="*/ 150 w 424"/>
              <a:gd name="T21" fmla="*/ 94 h 323"/>
              <a:gd name="T22" fmla="*/ 116 w 424"/>
              <a:gd name="T23" fmla="*/ 158 h 323"/>
              <a:gd name="T24" fmla="*/ 176 w 424"/>
              <a:gd name="T25" fmla="*/ 226 h 323"/>
              <a:gd name="T26" fmla="*/ 0 w 424"/>
              <a:gd name="T27" fmla="*/ 226 h 323"/>
              <a:gd name="T28" fmla="*/ 0 w 424"/>
              <a:gd name="T29" fmla="*/ 29 h 323"/>
              <a:gd name="T30" fmla="*/ 72 w 424"/>
              <a:gd name="T31" fmla="*/ 109 h 323"/>
              <a:gd name="T32" fmla="*/ 110 w 424"/>
              <a:gd name="T33" fmla="*/ 54 h 323"/>
              <a:gd name="T34" fmla="*/ 240 w 424"/>
              <a:gd name="T35"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4" h="323">
                <a:moveTo>
                  <a:pt x="240" y="0"/>
                </a:moveTo>
                <a:cubicBezTo>
                  <a:pt x="289" y="0"/>
                  <a:pt x="335" y="19"/>
                  <a:pt x="370" y="54"/>
                </a:cubicBezTo>
                <a:cubicBezTo>
                  <a:pt x="404" y="89"/>
                  <a:pt x="423" y="135"/>
                  <a:pt x="423" y="184"/>
                </a:cubicBezTo>
                <a:cubicBezTo>
                  <a:pt x="423" y="233"/>
                  <a:pt x="404" y="279"/>
                  <a:pt x="370" y="313"/>
                </a:cubicBezTo>
                <a:cubicBezTo>
                  <a:pt x="364" y="319"/>
                  <a:pt x="357" y="322"/>
                  <a:pt x="350" y="322"/>
                </a:cubicBezTo>
                <a:cubicBezTo>
                  <a:pt x="342" y="322"/>
                  <a:pt x="335" y="319"/>
                  <a:pt x="330" y="313"/>
                </a:cubicBezTo>
                <a:cubicBezTo>
                  <a:pt x="319" y="302"/>
                  <a:pt x="319" y="285"/>
                  <a:pt x="330" y="273"/>
                </a:cubicBezTo>
                <a:cubicBezTo>
                  <a:pt x="354" y="250"/>
                  <a:pt x="367" y="218"/>
                  <a:pt x="367" y="184"/>
                </a:cubicBezTo>
                <a:cubicBezTo>
                  <a:pt x="367" y="150"/>
                  <a:pt x="354" y="118"/>
                  <a:pt x="330" y="94"/>
                </a:cubicBezTo>
                <a:cubicBezTo>
                  <a:pt x="306" y="70"/>
                  <a:pt x="274" y="57"/>
                  <a:pt x="240" y="57"/>
                </a:cubicBezTo>
                <a:cubicBezTo>
                  <a:pt x="206" y="57"/>
                  <a:pt x="174" y="70"/>
                  <a:pt x="150" y="94"/>
                </a:cubicBezTo>
                <a:cubicBezTo>
                  <a:pt x="132" y="112"/>
                  <a:pt x="121" y="134"/>
                  <a:pt x="116" y="158"/>
                </a:cubicBezTo>
                <a:lnTo>
                  <a:pt x="176" y="226"/>
                </a:lnTo>
                <a:lnTo>
                  <a:pt x="0" y="226"/>
                </a:lnTo>
                <a:lnTo>
                  <a:pt x="0" y="29"/>
                </a:lnTo>
                <a:lnTo>
                  <a:pt x="72" y="109"/>
                </a:lnTo>
                <a:cubicBezTo>
                  <a:pt x="81" y="89"/>
                  <a:pt x="94" y="70"/>
                  <a:pt x="110" y="54"/>
                </a:cubicBezTo>
                <a:cubicBezTo>
                  <a:pt x="145" y="19"/>
                  <a:pt x="191" y="0"/>
                  <a:pt x="240" y="0"/>
                </a:cubicBezTo>
              </a:path>
            </a:pathLst>
          </a:custGeom>
          <a:solidFill>
            <a:schemeClr val="tx1">
              <a:lumMod val="90000"/>
              <a:lumOff val="10000"/>
            </a:schemeClr>
          </a:solidFill>
          <a:ln>
            <a:noFill/>
          </a:ln>
          <a:effectLst/>
          <a:extLst/>
        </p:spPr>
        <p:txBody>
          <a:bodyPr wrap="none" anchor="ctr"/>
          <a:lstStyle/>
          <a:p>
            <a:endParaRPr lang="en-US"/>
          </a:p>
        </p:txBody>
      </p:sp>
      <p:sp>
        <p:nvSpPr>
          <p:cNvPr id="588" name="Freeform 592"/>
          <p:cNvSpPr>
            <a:spLocks noChangeArrowheads="1"/>
          </p:cNvSpPr>
          <p:nvPr/>
        </p:nvSpPr>
        <p:spPr bwMode="auto">
          <a:xfrm>
            <a:off x="8280628" y="3627272"/>
            <a:ext cx="152400" cy="115887"/>
          </a:xfrm>
          <a:custGeom>
            <a:avLst/>
            <a:gdLst>
              <a:gd name="T0" fmla="*/ 351 w 425"/>
              <a:gd name="T1" fmla="*/ 109 h 323"/>
              <a:gd name="T2" fmla="*/ 424 w 425"/>
              <a:gd name="T3" fmla="*/ 29 h 323"/>
              <a:gd name="T4" fmla="*/ 424 w 425"/>
              <a:gd name="T5" fmla="*/ 226 h 323"/>
              <a:gd name="T6" fmla="*/ 247 w 425"/>
              <a:gd name="T7" fmla="*/ 226 h 323"/>
              <a:gd name="T8" fmla="*/ 308 w 425"/>
              <a:gd name="T9" fmla="*/ 158 h 323"/>
              <a:gd name="T10" fmla="*/ 274 w 425"/>
              <a:gd name="T11" fmla="*/ 94 h 323"/>
              <a:gd name="T12" fmla="*/ 184 w 425"/>
              <a:gd name="T13" fmla="*/ 57 h 323"/>
              <a:gd name="T14" fmla="*/ 94 w 425"/>
              <a:gd name="T15" fmla="*/ 94 h 323"/>
              <a:gd name="T16" fmla="*/ 57 w 425"/>
              <a:gd name="T17" fmla="*/ 184 h 323"/>
              <a:gd name="T18" fmla="*/ 94 w 425"/>
              <a:gd name="T19" fmla="*/ 273 h 323"/>
              <a:gd name="T20" fmla="*/ 94 w 425"/>
              <a:gd name="T21" fmla="*/ 313 h 323"/>
              <a:gd name="T22" fmla="*/ 74 w 425"/>
              <a:gd name="T23" fmla="*/ 322 h 323"/>
              <a:gd name="T24" fmla="*/ 54 w 425"/>
              <a:gd name="T25" fmla="*/ 313 h 323"/>
              <a:gd name="T26" fmla="*/ 0 w 425"/>
              <a:gd name="T27" fmla="*/ 184 h 323"/>
              <a:gd name="T28" fmla="*/ 54 w 425"/>
              <a:gd name="T29" fmla="*/ 54 h 323"/>
              <a:gd name="T30" fmla="*/ 184 w 425"/>
              <a:gd name="T31" fmla="*/ 0 h 323"/>
              <a:gd name="T32" fmla="*/ 313 w 425"/>
              <a:gd name="T33" fmla="*/ 54 h 323"/>
              <a:gd name="T34" fmla="*/ 351 w 425"/>
              <a:gd name="T35" fmla="*/ 10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323">
                <a:moveTo>
                  <a:pt x="351" y="109"/>
                </a:moveTo>
                <a:lnTo>
                  <a:pt x="424" y="29"/>
                </a:lnTo>
                <a:lnTo>
                  <a:pt x="424" y="226"/>
                </a:lnTo>
                <a:lnTo>
                  <a:pt x="247" y="226"/>
                </a:lnTo>
                <a:lnTo>
                  <a:pt x="308" y="158"/>
                </a:lnTo>
                <a:cubicBezTo>
                  <a:pt x="303" y="134"/>
                  <a:pt x="291" y="112"/>
                  <a:pt x="274" y="94"/>
                </a:cubicBezTo>
                <a:cubicBezTo>
                  <a:pt x="250" y="70"/>
                  <a:pt x="218" y="57"/>
                  <a:pt x="184" y="57"/>
                </a:cubicBezTo>
                <a:cubicBezTo>
                  <a:pt x="150" y="57"/>
                  <a:pt x="118" y="70"/>
                  <a:pt x="94" y="94"/>
                </a:cubicBezTo>
                <a:cubicBezTo>
                  <a:pt x="70" y="118"/>
                  <a:pt x="57" y="150"/>
                  <a:pt x="57" y="184"/>
                </a:cubicBezTo>
                <a:cubicBezTo>
                  <a:pt x="57" y="218"/>
                  <a:pt x="70" y="250"/>
                  <a:pt x="94" y="273"/>
                </a:cubicBezTo>
                <a:cubicBezTo>
                  <a:pt x="105" y="285"/>
                  <a:pt x="105" y="302"/>
                  <a:pt x="94" y="313"/>
                </a:cubicBezTo>
                <a:cubicBezTo>
                  <a:pt x="88" y="319"/>
                  <a:pt x="81" y="322"/>
                  <a:pt x="74" y="322"/>
                </a:cubicBezTo>
                <a:cubicBezTo>
                  <a:pt x="67" y="322"/>
                  <a:pt x="60" y="319"/>
                  <a:pt x="54" y="313"/>
                </a:cubicBezTo>
                <a:cubicBezTo>
                  <a:pt x="19" y="279"/>
                  <a:pt x="0" y="233"/>
                  <a:pt x="0" y="184"/>
                </a:cubicBezTo>
                <a:cubicBezTo>
                  <a:pt x="0" y="135"/>
                  <a:pt x="19" y="89"/>
                  <a:pt x="54" y="54"/>
                </a:cubicBezTo>
                <a:cubicBezTo>
                  <a:pt x="89" y="19"/>
                  <a:pt x="135" y="0"/>
                  <a:pt x="184" y="0"/>
                </a:cubicBezTo>
                <a:cubicBezTo>
                  <a:pt x="233" y="0"/>
                  <a:pt x="279" y="19"/>
                  <a:pt x="313" y="54"/>
                </a:cubicBezTo>
                <a:cubicBezTo>
                  <a:pt x="330" y="70"/>
                  <a:pt x="342" y="89"/>
                  <a:pt x="351" y="109"/>
                </a:cubicBezTo>
              </a:path>
            </a:pathLst>
          </a:custGeom>
          <a:solidFill>
            <a:schemeClr val="tx1">
              <a:lumMod val="90000"/>
              <a:lumOff val="10000"/>
            </a:schemeClr>
          </a:solidFill>
          <a:ln>
            <a:noFill/>
          </a:ln>
          <a:effectLst/>
          <a:extLst/>
        </p:spPr>
        <p:txBody>
          <a:bodyPr wrap="none" anchor="ctr"/>
          <a:lstStyle/>
          <a:p>
            <a:endParaRPr lang="en-US"/>
          </a:p>
        </p:txBody>
      </p:sp>
      <p:sp>
        <p:nvSpPr>
          <p:cNvPr id="589" name="Freeform 593"/>
          <p:cNvSpPr>
            <a:spLocks noChangeArrowheads="1"/>
          </p:cNvSpPr>
          <p:nvPr/>
        </p:nvSpPr>
        <p:spPr bwMode="auto">
          <a:xfrm>
            <a:off x="8269468" y="5084871"/>
            <a:ext cx="142875" cy="11113"/>
          </a:xfrm>
          <a:custGeom>
            <a:avLst/>
            <a:gdLst>
              <a:gd name="T0" fmla="*/ 395 w 396"/>
              <a:gd name="T1" fmla="*/ 14 h 30"/>
              <a:gd name="T2" fmla="*/ 380 w 396"/>
              <a:gd name="T3" fmla="*/ 29 h 30"/>
              <a:gd name="T4" fmla="*/ 15 w 396"/>
              <a:gd name="T5" fmla="*/ 29 h 30"/>
              <a:gd name="T6" fmla="*/ 0 w 396"/>
              <a:gd name="T7" fmla="*/ 14 h 30"/>
              <a:gd name="T8" fmla="*/ 0 w 396"/>
              <a:gd name="T9" fmla="*/ 14 h 30"/>
              <a:gd name="T10" fmla="*/ 15 w 396"/>
              <a:gd name="T11" fmla="*/ 0 h 30"/>
              <a:gd name="T12" fmla="*/ 380 w 396"/>
              <a:gd name="T13" fmla="*/ 0 h 30"/>
              <a:gd name="T14" fmla="*/ 395 w 396"/>
              <a:gd name="T15" fmla="*/ 1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6" h="30">
                <a:moveTo>
                  <a:pt x="395" y="14"/>
                </a:moveTo>
                <a:cubicBezTo>
                  <a:pt x="395" y="22"/>
                  <a:pt x="388" y="29"/>
                  <a:pt x="380" y="29"/>
                </a:cubicBezTo>
                <a:lnTo>
                  <a:pt x="15" y="29"/>
                </a:lnTo>
                <a:cubicBezTo>
                  <a:pt x="7" y="29"/>
                  <a:pt x="0" y="22"/>
                  <a:pt x="0" y="14"/>
                </a:cubicBezTo>
                <a:lnTo>
                  <a:pt x="0" y="14"/>
                </a:lnTo>
                <a:cubicBezTo>
                  <a:pt x="0" y="7"/>
                  <a:pt x="7" y="0"/>
                  <a:pt x="15" y="0"/>
                </a:cubicBezTo>
                <a:lnTo>
                  <a:pt x="380" y="0"/>
                </a:lnTo>
                <a:cubicBezTo>
                  <a:pt x="388" y="0"/>
                  <a:pt x="395" y="7"/>
                  <a:pt x="395" y="14"/>
                </a:cubicBezTo>
              </a:path>
            </a:pathLst>
          </a:custGeom>
          <a:solidFill>
            <a:schemeClr val="tx1">
              <a:lumMod val="90000"/>
              <a:lumOff val="10000"/>
            </a:schemeClr>
          </a:solidFill>
          <a:ln>
            <a:noFill/>
          </a:ln>
          <a:effectLst/>
          <a:extLst/>
        </p:spPr>
        <p:txBody>
          <a:bodyPr wrap="none" anchor="ctr"/>
          <a:lstStyle/>
          <a:p>
            <a:endParaRPr lang="en-US"/>
          </a:p>
        </p:txBody>
      </p:sp>
      <p:sp>
        <p:nvSpPr>
          <p:cNvPr id="590" name="Freeform 594"/>
          <p:cNvSpPr>
            <a:spLocks noChangeArrowheads="1"/>
          </p:cNvSpPr>
          <p:nvPr/>
        </p:nvSpPr>
        <p:spPr bwMode="auto">
          <a:xfrm>
            <a:off x="8261531" y="4941996"/>
            <a:ext cx="146050" cy="131763"/>
          </a:xfrm>
          <a:custGeom>
            <a:avLst/>
            <a:gdLst>
              <a:gd name="T0" fmla="*/ 392 w 404"/>
              <a:gd name="T1" fmla="*/ 124 h 368"/>
              <a:gd name="T2" fmla="*/ 392 w 404"/>
              <a:gd name="T3" fmla="*/ 165 h 368"/>
              <a:gd name="T4" fmla="*/ 216 w 404"/>
              <a:gd name="T5" fmla="*/ 343 h 368"/>
              <a:gd name="T6" fmla="*/ 167 w 404"/>
              <a:gd name="T7" fmla="*/ 367 h 368"/>
              <a:gd name="T8" fmla="*/ 125 w 404"/>
              <a:gd name="T9" fmla="*/ 367 h 368"/>
              <a:gd name="T10" fmla="*/ 77 w 404"/>
              <a:gd name="T11" fmla="*/ 343 h 368"/>
              <a:gd name="T12" fmla="*/ 11 w 404"/>
              <a:gd name="T13" fmla="*/ 274 h 368"/>
              <a:gd name="T14" fmla="*/ 11 w 404"/>
              <a:gd name="T15" fmla="*/ 234 h 368"/>
              <a:gd name="T16" fmla="*/ 237 w 404"/>
              <a:gd name="T17" fmla="*/ 8 h 368"/>
              <a:gd name="T18" fmla="*/ 257 w 404"/>
              <a:gd name="T19" fmla="*/ 0 h 368"/>
              <a:gd name="T20" fmla="*/ 277 w 404"/>
              <a:gd name="T21" fmla="*/ 8 h 368"/>
              <a:gd name="T22" fmla="*/ 392 w 404"/>
              <a:gd name="T23" fmla="*/ 124 h 368"/>
              <a:gd name="T24" fmla="*/ 192 w 404"/>
              <a:gd name="T25" fmla="*/ 323 h 368"/>
              <a:gd name="T26" fmla="*/ 247 w 404"/>
              <a:gd name="T27" fmla="*/ 267 h 368"/>
              <a:gd name="T28" fmla="*/ 134 w 404"/>
              <a:gd name="T29" fmla="*/ 153 h 368"/>
              <a:gd name="T30" fmla="*/ 31 w 404"/>
              <a:gd name="T31" fmla="*/ 256 h 368"/>
              <a:gd name="T32" fmla="*/ 97 w 404"/>
              <a:gd name="T33" fmla="*/ 323 h 368"/>
              <a:gd name="T34" fmla="*/ 125 w 404"/>
              <a:gd name="T35" fmla="*/ 339 h 368"/>
              <a:gd name="T36" fmla="*/ 167 w 404"/>
              <a:gd name="T37" fmla="*/ 339 h 368"/>
              <a:gd name="T38" fmla="*/ 192 w 404"/>
              <a:gd name="T39" fmla="*/ 323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4" h="368">
                <a:moveTo>
                  <a:pt x="392" y="124"/>
                </a:moveTo>
                <a:cubicBezTo>
                  <a:pt x="403" y="135"/>
                  <a:pt x="403" y="154"/>
                  <a:pt x="392" y="165"/>
                </a:cubicBezTo>
                <a:lnTo>
                  <a:pt x="216" y="343"/>
                </a:lnTo>
                <a:cubicBezTo>
                  <a:pt x="205" y="354"/>
                  <a:pt x="183" y="367"/>
                  <a:pt x="167" y="367"/>
                </a:cubicBezTo>
                <a:lnTo>
                  <a:pt x="125" y="367"/>
                </a:lnTo>
                <a:cubicBezTo>
                  <a:pt x="109" y="367"/>
                  <a:pt x="88" y="354"/>
                  <a:pt x="77" y="343"/>
                </a:cubicBezTo>
                <a:lnTo>
                  <a:pt x="11" y="274"/>
                </a:lnTo>
                <a:cubicBezTo>
                  <a:pt x="0" y="263"/>
                  <a:pt x="0" y="245"/>
                  <a:pt x="11" y="234"/>
                </a:cubicBezTo>
                <a:lnTo>
                  <a:pt x="237" y="8"/>
                </a:lnTo>
                <a:cubicBezTo>
                  <a:pt x="242" y="2"/>
                  <a:pt x="249" y="0"/>
                  <a:pt x="257" y="0"/>
                </a:cubicBezTo>
                <a:cubicBezTo>
                  <a:pt x="264" y="0"/>
                  <a:pt x="271" y="3"/>
                  <a:pt x="277" y="8"/>
                </a:cubicBezTo>
                <a:lnTo>
                  <a:pt x="392" y="124"/>
                </a:lnTo>
                <a:close/>
                <a:moveTo>
                  <a:pt x="192" y="323"/>
                </a:moveTo>
                <a:lnTo>
                  <a:pt x="247" y="267"/>
                </a:lnTo>
                <a:lnTo>
                  <a:pt x="134" y="153"/>
                </a:lnTo>
                <a:lnTo>
                  <a:pt x="31" y="256"/>
                </a:lnTo>
                <a:lnTo>
                  <a:pt x="97" y="323"/>
                </a:lnTo>
                <a:cubicBezTo>
                  <a:pt x="102" y="329"/>
                  <a:pt x="117" y="339"/>
                  <a:pt x="125" y="339"/>
                </a:cubicBezTo>
                <a:lnTo>
                  <a:pt x="167" y="339"/>
                </a:lnTo>
                <a:cubicBezTo>
                  <a:pt x="175" y="339"/>
                  <a:pt x="187" y="329"/>
                  <a:pt x="192" y="323"/>
                </a:cubicBezTo>
                <a:close/>
              </a:path>
            </a:pathLst>
          </a:custGeom>
          <a:solidFill>
            <a:schemeClr val="tx1">
              <a:lumMod val="90000"/>
              <a:lumOff val="10000"/>
            </a:schemeClr>
          </a:solidFill>
          <a:ln>
            <a:noFill/>
          </a:ln>
          <a:effectLst/>
          <a:extLst/>
        </p:spPr>
        <p:txBody>
          <a:bodyPr wrap="none" anchor="ctr"/>
          <a:lstStyle/>
          <a:p>
            <a:endParaRPr lang="en-US"/>
          </a:p>
        </p:txBody>
      </p:sp>
      <p:sp>
        <p:nvSpPr>
          <p:cNvPr id="591" name="Freeform 595"/>
          <p:cNvSpPr>
            <a:spLocks noChangeArrowheads="1"/>
          </p:cNvSpPr>
          <p:nvPr/>
        </p:nvSpPr>
        <p:spPr bwMode="auto">
          <a:xfrm>
            <a:off x="8568542" y="3123241"/>
            <a:ext cx="142875" cy="20638"/>
          </a:xfrm>
          <a:custGeom>
            <a:avLst/>
            <a:gdLst>
              <a:gd name="T0" fmla="*/ 395 w 396"/>
              <a:gd name="T1" fmla="*/ 42 h 57"/>
              <a:gd name="T2" fmla="*/ 381 w 396"/>
              <a:gd name="T3" fmla="*/ 56 h 57"/>
              <a:gd name="T4" fmla="*/ 14 w 396"/>
              <a:gd name="T5" fmla="*/ 56 h 57"/>
              <a:gd name="T6" fmla="*/ 0 w 396"/>
              <a:gd name="T7" fmla="*/ 42 h 57"/>
              <a:gd name="T8" fmla="*/ 0 w 396"/>
              <a:gd name="T9" fmla="*/ 14 h 57"/>
              <a:gd name="T10" fmla="*/ 14 w 396"/>
              <a:gd name="T11" fmla="*/ 0 h 57"/>
              <a:gd name="T12" fmla="*/ 381 w 396"/>
              <a:gd name="T13" fmla="*/ 0 h 57"/>
              <a:gd name="T14" fmla="*/ 395 w 396"/>
              <a:gd name="T15" fmla="*/ 14 h 57"/>
              <a:gd name="T16" fmla="*/ 395 w 396"/>
              <a:gd name="T17"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57">
                <a:moveTo>
                  <a:pt x="395" y="42"/>
                </a:moveTo>
                <a:cubicBezTo>
                  <a:pt x="395" y="50"/>
                  <a:pt x="389" y="56"/>
                  <a:pt x="381" y="56"/>
                </a:cubicBezTo>
                <a:lnTo>
                  <a:pt x="14" y="56"/>
                </a:lnTo>
                <a:cubicBezTo>
                  <a:pt x="6" y="56"/>
                  <a:pt x="0" y="50"/>
                  <a:pt x="0" y="42"/>
                </a:cubicBezTo>
                <a:lnTo>
                  <a:pt x="0" y="14"/>
                </a:lnTo>
                <a:cubicBezTo>
                  <a:pt x="0" y="6"/>
                  <a:pt x="6" y="0"/>
                  <a:pt x="14" y="0"/>
                </a:cubicBezTo>
                <a:lnTo>
                  <a:pt x="381" y="0"/>
                </a:lnTo>
                <a:cubicBezTo>
                  <a:pt x="389" y="0"/>
                  <a:pt x="395" y="6"/>
                  <a:pt x="395" y="14"/>
                </a:cubicBezTo>
                <a:lnTo>
                  <a:pt x="395" y="42"/>
                </a:lnTo>
              </a:path>
            </a:pathLst>
          </a:custGeom>
          <a:solidFill>
            <a:schemeClr val="tx1">
              <a:lumMod val="90000"/>
              <a:lumOff val="10000"/>
            </a:schemeClr>
          </a:solidFill>
          <a:ln>
            <a:noFill/>
          </a:ln>
          <a:effectLst/>
          <a:extLst/>
        </p:spPr>
        <p:txBody>
          <a:bodyPr wrap="none" anchor="ctr"/>
          <a:lstStyle/>
          <a:p>
            <a:endParaRPr lang="en-US"/>
          </a:p>
        </p:txBody>
      </p:sp>
      <p:sp>
        <p:nvSpPr>
          <p:cNvPr id="592" name="Freeform 596"/>
          <p:cNvSpPr>
            <a:spLocks noChangeArrowheads="1"/>
          </p:cNvSpPr>
          <p:nvPr/>
        </p:nvSpPr>
        <p:spPr bwMode="auto">
          <a:xfrm>
            <a:off x="8581242" y="3002591"/>
            <a:ext cx="119062" cy="107950"/>
          </a:xfrm>
          <a:custGeom>
            <a:avLst/>
            <a:gdLst>
              <a:gd name="T0" fmla="*/ 125 w 330"/>
              <a:gd name="T1" fmla="*/ 0 h 298"/>
              <a:gd name="T2" fmla="*/ 204 w 330"/>
              <a:gd name="T3" fmla="*/ 0 h 298"/>
              <a:gd name="T4" fmla="*/ 329 w 330"/>
              <a:gd name="T5" fmla="*/ 297 h 298"/>
              <a:gd name="T6" fmla="*/ 242 w 330"/>
              <a:gd name="T7" fmla="*/ 297 h 298"/>
              <a:gd name="T8" fmla="*/ 220 w 330"/>
              <a:gd name="T9" fmla="*/ 244 h 298"/>
              <a:gd name="T10" fmla="*/ 107 w 330"/>
              <a:gd name="T11" fmla="*/ 244 h 298"/>
              <a:gd name="T12" fmla="*/ 86 w 330"/>
              <a:gd name="T13" fmla="*/ 297 h 298"/>
              <a:gd name="T14" fmla="*/ 0 w 330"/>
              <a:gd name="T15" fmla="*/ 297 h 298"/>
              <a:gd name="T16" fmla="*/ 125 w 330"/>
              <a:gd name="T17" fmla="*/ 0 h 298"/>
              <a:gd name="T18" fmla="*/ 164 w 330"/>
              <a:gd name="T19" fmla="*/ 97 h 298"/>
              <a:gd name="T20" fmla="*/ 131 w 330"/>
              <a:gd name="T21" fmla="*/ 181 h 298"/>
              <a:gd name="T22" fmla="*/ 197 w 330"/>
              <a:gd name="T23" fmla="*/ 181 h 298"/>
              <a:gd name="T24" fmla="*/ 164 w 330"/>
              <a:gd name="T25" fmla="*/ 9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98">
                <a:moveTo>
                  <a:pt x="125" y="0"/>
                </a:moveTo>
                <a:lnTo>
                  <a:pt x="204" y="0"/>
                </a:lnTo>
                <a:lnTo>
                  <a:pt x="329" y="297"/>
                </a:lnTo>
                <a:lnTo>
                  <a:pt x="242" y="297"/>
                </a:lnTo>
                <a:lnTo>
                  <a:pt x="220" y="244"/>
                </a:lnTo>
                <a:lnTo>
                  <a:pt x="107" y="244"/>
                </a:lnTo>
                <a:lnTo>
                  <a:pt x="86" y="297"/>
                </a:lnTo>
                <a:lnTo>
                  <a:pt x="0" y="297"/>
                </a:lnTo>
                <a:lnTo>
                  <a:pt x="125" y="0"/>
                </a:lnTo>
                <a:close/>
                <a:moveTo>
                  <a:pt x="164" y="97"/>
                </a:moveTo>
                <a:lnTo>
                  <a:pt x="131" y="181"/>
                </a:lnTo>
                <a:lnTo>
                  <a:pt x="197" y="181"/>
                </a:lnTo>
                <a:lnTo>
                  <a:pt x="164" y="97"/>
                </a:lnTo>
                <a:close/>
              </a:path>
            </a:pathLst>
          </a:custGeom>
          <a:solidFill>
            <a:schemeClr val="tx1">
              <a:lumMod val="90000"/>
              <a:lumOff val="10000"/>
            </a:schemeClr>
          </a:solidFill>
          <a:ln>
            <a:noFill/>
          </a:ln>
          <a:effectLst/>
          <a:extLst/>
        </p:spPr>
        <p:txBody>
          <a:bodyPr wrap="none" anchor="ctr"/>
          <a:lstStyle/>
          <a:p>
            <a:endParaRPr lang="en-US"/>
          </a:p>
        </p:txBody>
      </p:sp>
      <p:sp>
        <p:nvSpPr>
          <p:cNvPr id="593" name="Freeform 597"/>
          <p:cNvSpPr>
            <a:spLocks noChangeArrowheads="1"/>
          </p:cNvSpPr>
          <p:nvPr/>
        </p:nvSpPr>
        <p:spPr bwMode="auto">
          <a:xfrm>
            <a:off x="3182610" y="4728203"/>
            <a:ext cx="11113" cy="11113"/>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594" name="Freeform 598"/>
          <p:cNvSpPr>
            <a:spLocks noChangeArrowheads="1"/>
          </p:cNvSpPr>
          <p:nvPr/>
        </p:nvSpPr>
        <p:spPr bwMode="auto">
          <a:xfrm>
            <a:off x="3173085" y="4718678"/>
            <a:ext cx="11113" cy="11113"/>
          </a:xfrm>
          <a:custGeom>
            <a:avLst/>
            <a:gdLst>
              <a:gd name="T0" fmla="*/ 28 w 29"/>
              <a:gd name="T1" fmla="*/ 28 h 29"/>
              <a:gd name="T2" fmla="*/ 0 w 29"/>
              <a:gd name="T3" fmla="*/ 28 h 29"/>
              <a:gd name="T4" fmla="*/ 0 w 29"/>
              <a:gd name="T5" fmla="*/ 0 h 29"/>
              <a:gd name="T6" fmla="*/ 28 w 29"/>
              <a:gd name="T7" fmla="*/ 0 h 29"/>
              <a:gd name="T8" fmla="*/ 28 w 29"/>
              <a:gd name="T9" fmla="*/ 28 h 29"/>
            </a:gdLst>
            <a:ahLst/>
            <a:cxnLst>
              <a:cxn ang="0">
                <a:pos x="T0" y="T1"/>
              </a:cxn>
              <a:cxn ang="0">
                <a:pos x="T2" y="T3"/>
              </a:cxn>
              <a:cxn ang="0">
                <a:pos x="T4" y="T5"/>
              </a:cxn>
              <a:cxn ang="0">
                <a:pos x="T6" y="T7"/>
              </a:cxn>
              <a:cxn ang="0">
                <a:pos x="T8" y="T9"/>
              </a:cxn>
            </a:cxnLst>
            <a:rect l="0" t="0" r="r" b="b"/>
            <a:pathLst>
              <a:path w="29" h="29">
                <a:moveTo>
                  <a:pt x="28" y="28"/>
                </a:moveTo>
                <a:lnTo>
                  <a:pt x="0" y="28"/>
                </a:lnTo>
                <a:lnTo>
                  <a:pt x="0" y="0"/>
                </a:lnTo>
                <a:lnTo>
                  <a:pt x="28" y="0"/>
                </a:lnTo>
                <a:lnTo>
                  <a:pt x="28" y="28"/>
                </a:lnTo>
              </a:path>
            </a:pathLst>
          </a:custGeom>
          <a:solidFill>
            <a:schemeClr val="tx1">
              <a:lumMod val="90000"/>
              <a:lumOff val="10000"/>
            </a:schemeClr>
          </a:solidFill>
          <a:ln>
            <a:noFill/>
          </a:ln>
          <a:effectLst/>
          <a:extLst/>
        </p:spPr>
        <p:txBody>
          <a:bodyPr wrap="none" anchor="ctr"/>
          <a:lstStyle/>
          <a:p>
            <a:endParaRPr lang="en-US"/>
          </a:p>
        </p:txBody>
      </p:sp>
      <p:sp>
        <p:nvSpPr>
          <p:cNvPr id="595" name="Freeform 599"/>
          <p:cNvSpPr>
            <a:spLocks noChangeArrowheads="1"/>
          </p:cNvSpPr>
          <p:nvPr/>
        </p:nvSpPr>
        <p:spPr bwMode="auto">
          <a:xfrm>
            <a:off x="3161973" y="4626603"/>
            <a:ext cx="11112" cy="11113"/>
          </a:xfrm>
          <a:custGeom>
            <a:avLst/>
            <a:gdLst>
              <a:gd name="T0" fmla="*/ 0 w 30"/>
              <a:gd name="T1" fmla="*/ 0 h 29"/>
              <a:gd name="T2" fmla="*/ 29 w 30"/>
              <a:gd name="T3" fmla="*/ 0 h 29"/>
              <a:gd name="T4" fmla="*/ 29 w 30"/>
              <a:gd name="T5" fmla="*/ 28 h 29"/>
              <a:gd name="T6" fmla="*/ 0 w 30"/>
              <a:gd name="T7" fmla="*/ 28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29" y="0"/>
                </a:lnTo>
                <a:lnTo>
                  <a:pt x="29" y="28"/>
                </a:lnTo>
                <a:lnTo>
                  <a:pt x="0" y="28"/>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596" name="Freeform 600"/>
          <p:cNvSpPr>
            <a:spLocks noChangeArrowheads="1"/>
          </p:cNvSpPr>
          <p:nvPr/>
        </p:nvSpPr>
        <p:spPr bwMode="auto">
          <a:xfrm>
            <a:off x="3212773" y="4728203"/>
            <a:ext cx="11112" cy="11113"/>
          </a:xfrm>
          <a:custGeom>
            <a:avLst/>
            <a:gdLst>
              <a:gd name="T0" fmla="*/ 0 w 30"/>
              <a:gd name="T1" fmla="*/ 28 h 29"/>
              <a:gd name="T2" fmla="*/ 0 w 30"/>
              <a:gd name="T3" fmla="*/ 0 h 29"/>
              <a:gd name="T4" fmla="*/ 29 w 30"/>
              <a:gd name="T5" fmla="*/ 0 h 29"/>
              <a:gd name="T6" fmla="*/ 29 w 30"/>
              <a:gd name="T7" fmla="*/ 28 h 29"/>
              <a:gd name="T8" fmla="*/ 0 w 30"/>
              <a:gd name="T9" fmla="*/ 28 h 29"/>
            </a:gdLst>
            <a:ahLst/>
            <a:cxnLst>
              <a:cxn ang="0">
                <a:pos x="T0" y="T1"/>
              </a:cxn>
              <a:cxn ang="0">
                <a:pos x="T2" y="T3"/>
              </a:cxn>
              <a:cxn ang="0">
                <a:pos x="T4" y="T5"/>
              </a:cxn>
              <a:cxn ang="0">
                <a:pos x="T6" y="T7"/>
              </a:cxn>
              <a:cxn ang="0">
                <a:pos x="T8" y="T9"/>
              </a:cxn>
            </a:cxnLst>
            <a:rect l="0" t="0" r="r" b="b"/>
            <a:pathLst>
              <a:path w="30" h="29">
                <a:moveTo>
                  <a:pt x="0" y="28"/>
                </a:moveTo>
                <a:lnTo>
                  <a:pt x="0" y="0"/>
                </a:lnTo>
                <a:lnTo>
                  <a:pt x="29" y="0"/>
                </a:lnTo>
                <a:lnTo>
                  <a:pt x="29"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597" name="Freeform 601"/>
          <p:cNvSpPr>
            <a:spLocks noChangeArrowheads="1"/>
          </p:cNvSpPr>
          <p:nvPr/>
        </p:nvSpPr>
        <p:spPr bwMode="auto">
          <a:xfrm>
            <a:off x="3223885" y="4718678"/>
            <a:ext cx="11113" cy="11113"/>
          </a:xfrm>
          <a:custGeom>
            <a:avLst/>
            <a:gdLst>
              <a:gd name="T0" fmla="*/ 0 w 29"/>
              <a:gd name="T1" fmla="*/ 28 h 29"/>
              <a:gd name="T2" fmla="*/ 0 w 29"/>
              <a:gd name="T3" fmla="*/ 0 h 29"/>
              <a:gd name="T4" fmla="*/ 28 w 29"/>
              <a:gd name="T5" fmla="*/ 0 h 29"/>
              <a:gd name="T6" fmla="*/ 28 w 29"/>
              <a:gd name="T7" fmla="*/ 28 h 29"/>
              <a:gd name="T8" fmla="*/ 0 w 29"/>
              <a:gd name="T9" fmla="*/ 28 h 29"/>
            </a:gdLst>
            <a:ahLst/>
            <a:cxnLst>
              <a:cxn ang="0">
                <a:pos x="T0" y="T1"/>
              </a:cxn>
              <a:cxn ang="0">
                <a:pos x="T2" y="T3"/>
              </a:cxn>
              <a:cxn ang="0">
                <a:pos x="T4" y="T5"/>
              </a:cxn>
              <a:cxn ang="0">
                <a:pos x="T6" y="T7"/>
              </a:cxn>
              <a:cxn ang="0">
                <a:pos x="T8" y="T9"/>
              </a:cxn>
            </a:cxnLst>
            <a:rect l="0" t="0" r="r" b="b"/>
            <a:pathLst>
              <a:path w="29" h="29">
                <a:moveTo>
                  <a:pt x="0" y="28"/>
                </a:moveTo>
                <a:lnTo>
                  <a:pt x="0" y="0"/>
                </a:lnTo>
                <a:lnTo>
                  <a:pt x="28" y="0"/>
                </a:lnTo>
                <a:lnTo>
                  <a:pt x="28" y="28"/>
                </a:lnTo>
                <a:lnTo>
                  <a:pt x="0" y="28"/>
                </a:lnTo>
              </a:path>
            </a:pathLst>
          </a:custGeom>
          <a:solidFill>
            <a:schemeClr val="tx1">
              <a:lumMod val="90000"/>
              <a:lumOff val="10000"/>
            </a:schemeClr>
          </a:solidFill>
          <a:ln>
            <a:noFill/>
          </a:ln>
          <a:effectLst/>
          <a:extLst/>
        </p:spPr>
        <p:txBody>
          <a:bodyPr wrap="none" anchor="ctr"/>
          <a:lstStyle/>
          <a:p>
            <a:endParaRPr lang="en-US"/>
          </a:p>
        </p:txBody>
      </p:sp>
      <p:sp>
        <p:nvSpPr>
          <p:cNvPr id="598" name="Freeform 602"/>
          <p:cNvSpPr>
            <a:spLocks noChangeArrowheads="1"/>
          </p:cNvSpPr>
          <p:nvPr/>
        </p:nvSpPr>
        <p:spPr bwMode="auto">
          <a:xfrm>
            <a:off x="3142923" y="4637716"/>
            <a:ext cx="122237" cy="80962"/>
          </a:xfrm>
          <a:custGeom>
            <a:avLst/>
            <a:gdLst>
              <a:gd name="T0" fmla="*/ 310 w 340"/>
              <a:gd name="T1" fmla="*/ 141 h 227"/>
              <a:gd name="T2" fmla="*/ 339 w 340"/>
              <a:gd name="T3" fmla="*/ 141 h 227"/>
              <a:gd name="T4" fmla="*/ 339 w 340"/>
              <a:gd name="T5" fmla="*/ 169 h 227"/>
              <a:gd name="T6" fmla="*/ 339 w 340"/>
              <a:gd name="T7" fmla="*/ 226 h 227"/>
              <a:gd name="T8" fmla="*/ 310 w 340"/>
              <a:gd name="T9" fmla="*/ 226 h 227"/>
              <a:gd name="T10" fmla="*/ 310 w 340"/>
              <a:gd name="T11" fmla="*/ 169 h 227"/>
              <a:gd name="T12" fmla="*/ 282 w 340"/>
              <a:gd name="T13" fmla="*/ 169 h 227"/>
              <a:gd name="T14" fmla="*/ 282 w 340"/>
              <a:gd name="T15" fmla="*/ 226 h 227"/>
              <a:gd name="T16" fmla="*/ 254 w 340"/>
              <a:gd name="T17" fmla="*/ 226 h 227"/>
              <a:gd name="T18" fmla="*/ 254 w 340"/>
              <a:gd name="T19" fmla="*/ 197 h 227"/>
              <a:gd name="T20" fmla="*/ 169 w 340"/>
              <a:gd name="T21" fmla="*/ 197 h 227"/>
              <a:gd name="T22" fmla="*/ 85 w 340"/>
              <a:gd name="T23" fmla="*/ 197 h 227"/>
              <a:gd name="T24" fmla="*/ 85 w 340"/>
              <a:gd name="T25" fmla="*/ 226 h 227"/>
              <a:gd name="T26" fmla="*/ 56 w 340"/>
              <a:gd name="T27" fmla="*/ 226 h 227"/>
              <a:gd name="T28" fmla="*/ 56 w 340"/>
              <a:gd name="T29" fmla="*/ 169 h 227"/>
              <a:gd name="T30" fmla="*/ 28 w 340"/>
              <a:gd name="T31" fmla="*/ 169 h 227"/>
              <a:gd name="T32" fmla="*/ 28 w 340"/>
              <a:gd name="T33" fmla="*/ 226 h 227"/>
              <a:gd name="T34" fmla="*/ 0 w 340"/>
              <a:gd name="T35" fmla="*/ 226 h 227"/>
              <a:gd name="T36" fmla="*/ 0 w 340"/>
              <a:gd name="T37" fmla="*/ 169 h 227"/>
              <a:gd name="T38" fmla="*/ 0 w 340"/>
              <a:gd name="T39" fmla="*/ 141 h 227"/>
              <a:gd name="T40" fmla="*/ 28 w 340"/>
              <a:gd name="T41" fmla="*/ 141 h 227"/>
              <a:gd name="T42" fmla="*/ 28 w 340"/>
              <a:gd name="T43" fmla="*/ 113 h 227"/>
              <a:gd name="T44" fmla="*/ 56 w 340"/>
              <a:gd name="T45" fmla="*/ 113 h 227"/>
              <a:gd name="T46" fmla="*/ 56 w 340"/>
              <a:gd name="T47" fmla="*/ 85 h 227"/>
              <a:gd name="T48" fmla="*/ 56 w 340"/>
              <a:gd name="T49" fmla="*/ 56 h 227"/>
              <a:gd name="T50" fmla="*/ 56 w 340"/>
              <a:gd name="T51" fmla="*/ 28 h 227"/>
              <a:gd name="T52" fmla="*/ 85 w 340"/>
              <a:gd name="T53" fmla="*/ 28 h 227"/>
              <a:gd name="T54" fmla="*/ 85 w 340"/>
              <a:gd name="T55" fmla="*/ 0 h 227"/>
              <a:gd name="T56" fmla="*/ 113 w 340"/>
              <a:gd name="T57" fmla="*/ 0 h 227"/>
              <a:gd name="T58" fmla="*/ 113 w 340"/>
              <a:gd name="T59" fmla="*/ 28 h 227"/>
              <a:gd name="T60" fmla="*/ 169 w 340"/>
              <a:gd name="T61" fmla="*/ 28 h 227"/>
              <a:gd name="T62" fmla="*/ 226 w 340"/>
              <a:gd name="T63" fmla="*/ 28 h 227"/>
              <a:gd name="T64" fmla="*/ 226 w 340"/>
              <a:gd name="T65" fmla="*/ 0 h 227"/>
              <a:gd name="T66" fmla="*/ 254 w 340"/>
              <a:gd name="T67" fmla="*/ 0 h 227"/>
              <a:gd name="T68" fmla="*/ 254 w 340"/>
              <a:gd name="T69" fmla="*/ 28 h 227"/>
              <a:gd name="T70" fmla="*/ 282 w 340"/>
              <a:gd name="T71" fmla="*/ 28 h 227"/>
              <a:gd name="T72" fmla="*/ 282 w 340"/>
              <a:gd name="T73" fmla="*/ 56 h 227"/>
              <a:gd name="T74" fmla="*/ 282 w 340"/>
              <a:gd name="T75" fmla="*/ 85 h 227"/>
              <a:gd name="T76" fmla="*/ 282 w 340"/>
              <a:gd name="T77" fmla="*/ 113 h 227"/>
              <a:gd name="T78" fmla="*/ 310 w 340"/>
              <a:gd name="T79" fmla="*/ 113 h 227"/>
              <a:gd name="T80" fmla="*/ 310 w 340"/>
              <a:gd name="T81" fmla="*/ 141 h 227"/>
              <a:gd name="T82" fmla="*/ 85 w 340"/>
              <a:gd name="T83" fmla="*/ 141 h 227"/>
              <a:gd name="T84" fmla="*/ 113 w 340"/>
              <a:gd name="T85" fmla="*/ 141 h 227"/>
              <a:gd name="T86" fmla="*/ 113 w 340"/>
              <a:gd name="T87" fmla="*/ 85 h 227"/>
              <a:gd name="T88" fmla="*/ 85 w 340"/>
              <a:gd name="T89" fmla="*/ 85 h 227"/>
              <a:gd name="T90" fmla="*/ 85 w 340"/>
              <a:gd name="T91" fmla="*/ 141 h 227"/>
              <a:gd name="T92" fmla="*/ 226 w 340"/>
              <a:gd name="T93" fmla="*/ 141 h 227"/>
              <a:gd name="T94" fmla="*/ 254 w 340"/>
              <a:gd name="T95" fmla="*/ 141 h 227"/>
              <a:gd name="T96" fmla="*/ 254 w 340"/>
              <a:gd name="T97" fmla="*/ 85 h 227"/>
              <a:gd name="T98" fmla="*/ 226 w 340"/>
              <a:gd name="T99" fmla="*/ 85 h 227"/>
              <a:gd name="T100" fmla="*/ 226 w 340"/>
              <a:gd name="T101" fmla="*/ 14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0" h="227">
                <a:moveTo>
                  <a:pt x="310" y="141"/>
                </a:moveTo>
                <a:lnTo>
                  <a:pt x="339" y="141"/>
                </a:lnTo>
                <a:lnTo>
                  <a:pt x="339" y="169"/>
                </a:lnTo>
                <a:lnTo>
                  <a:pt x="339" y="226"/>
                </a:lnTo>
                <a:lnTo>
                  <a:pt x="310" y="226"/>
                </a:lnTo>
                <a:lnTo>
                  <a:pt x="310" y="169"/>
                </a:lnTo>
                <a:lnTo>
                  <a:pt x="282" y="169"/>
                </a:lnTo>
                <a:lnTo>
                  <a:pt x="282" y="226"/>
                </a:lnTo>
                <a:lnTo>
                  <a:pt x="254" y="226"/>
                </a:lnTo>
                <a:lnTo>
                  <a:pt x="254" y="197"/>
                </a:lnTo>
                <a:lnTo>
                  <a:pt x="169" y="197"/>
                </a:lnTo>
                <a:lnTo>
                  <a:pt x="85" y="197"/>
                </a:lnTo>
                <a:lnTo>
                  <a:pt x="85" y="226"/>
                </a:lnTo>
                <a:lnTo>
                  <a:pt x="56" y="226"/>
                </a:lnTo>
                <a:lnTo>
                  <a:pt x="56" y="169"/>
                </a:lnTo>
                <a:lnTo>
                  <a:pt x="28" y="169"/>
                </a:lnTo>
                <a:lnTo>
                  <a:pt x="28" y="226"/>
                </a:lnTo>
                <a:lnTo>
                  <a:pt x="0" y="226"/>
                </a:lnTo>
                <a:lnTo>
                  <a:pt x="0" y="169"/>
                </a:lnTo>
                <a:lnTo>
                  <a:pt x="0" y="141"/>
                </a:lnTo>
                <a:lnTo>
                  <a:pt x="28" y="141"/>
                </a:lnTo>
                <a:lnTo>
                  <a:pt x="28" y="113"/>
                </a:lnTo>
                <a:lnTo>
                  <a:pt x="56" y="113"/>
                </a:lnTo>
                <a:lnTo>
                  <a:pt x="56" y="85"/>
                </a:lnTo>
                <a:lnTo>
                  <a:pt x="56" y="56"/>
                </a:lnTo>
                <a:lnTo>
                  <a:pt x="56" y="28"/>
                </a:lnTo>
                <a:lnTo>
                  <a:pt x="85" y="28"/>
                </a:lnTo>
                <a:lnTo>
                  <a:pt x="85" y="0"/>
                </a:lnTo>
                <a:lnTo>
                  <a:pt x="113" y="0"/>
                </a:lnTo>
                <a:lnTo>
                  <a:pt x="113" y="28"/>
                </a:lnTo>
                <a:lnTo>
                  <a:pt x="169" y="28"/>
                </a:lnTo>
                <a:lnTo>
                  <a:pt x="226" y="28"/>
                </a:lnTo>
                <a:lnTo>
                  <a:pt x="226" y="0"/>
                </a:lnTo>
                <a:lnTo>
                  <a:pt x="254" y="0"/>
                </a:lnTo>
                <a:lnTo>
                  <a:pt x="254" y="28"/>
                </a:lnTo>
                <a:lnTo>
                  <a:pt x="282" y="28"/>
                </a:lnTo>
                <a:lnTo>
                  <a:pt x="282" y="56"/>
                </a:lnTo>
                <a:lnTo>
                  <a:pt x="282" y="85"/>
                </a:lnTo>
                <a:lnTo>
                  <a:pt x="282" y="113"/>
                </a:lnTo>
                <a:lnTo>
                  <a:pt x="310" y="113"/>
                </a:lnTo>
                <a:lnTo>
                  <a:pt x="310" y="141"/>
                </a:lnTo>
                <a:close/>
                <a:moveTo>
                  <a:pt x="85" y="141"/>
                </a:moveTo>
                <a:lnTo>
                  <a:pt x="113" y="141"/>
                </a:lnTo>
                <a:lnTo>
                  <a:pt x="113" y="85"/>
                </a:lnTo>
                <a:lnTo>
                  <a:pt x="85" y="85"/>
                </a:lnTo>
                <a:lnTo>
                  <a:pt x="85" y="141"/>
                </a:lnTo>
                <a:close/>
                <a:moveTo>
                  <a:pt x="226" y="141"/>
                </a:moveTo>
                <a:lnTo>
                  <a:pt x="254" y="141"/>
                </a:lnTo>
                <a:lnTo>
                  <a:pt x="254" y="85"/>
                </a:lnTo>
                <a:lnTo>
                  <a:pt x="226" y="85"/>
                </a:lnTo>
                <a:lnTo>
                  <a:pt x="226" y="141"/>
                </a:lnTo>
                <a:close/>
              </a:path>
            </a:pathLst>
          </a:custGeom>
          <a:solidFill>
            <a:schemeClr val="tx1">
              <a:lumMod val="90000"/>
              <a:lumOff val="10000"/>
            </a:schemeClr>
          </a:solidFill>
          <a:ln>
            <a:noFill/>
          </a:ln>
          <a:effectLst/>
          <a:extLst/>
        </p:spPr>
        <p:txBody>
          <a:bodyPr wrap="none" anchor="ctr"/>
          <a:lstStyle/>
          <a:p>
            <a:endParaRPr lang="en-US"/>
          </a:p>
        </p:txBody>
      </p:sp>
      <p:sp>
        <p:nvSpPr>
          <p:cNvPr id="599" name="Freeform 603"/>
          <p:cNvSpPr>
            <a:spLocks noChangeArrowheads="1"/>
          </p:cNvSpPr>
          <p:nvPr/>
        </p:nvSpPr>
        <p:spPr bwMode="auto">
          <a:xfrm>
            <a:off x="3233410" y="4626603"/>
            <a:ext cx="11113" cy="11113"/>
          </a:xfrm>
          <a:custGeom>
            <a:avLst/>
            <a:gdLst>
              <a:gd name="T0" fmla="*/ 28 w 29"/>
              <a:gd name="T1" fmla="*/ 0 h 29"/>
              <a:gd name="T2" fmla="*/ 28 w 29"/>
              <a:gd name="T3" fmla="*/ 28 h 29"/>
              <a:gd name="T4" fmla="*/ 0 w 29"/>
              <a:gd name="T5" fmla="*/ 28 h 29"/>
              <a:gd name="T6" fmla="*/ 0 w 29"/>
              <a:gd name="T7" fmla="*/ 0 h 29"/>
              <a:gd name="T8" fmla="*/ 28 w 29"/>
              <a:gd name="T9" fmla="*/ 0 h 29"/>
            </a:gdLst>
            <a:ahLst/>
            <a:cxnLst>
              <a:cxn ang="0">
                <a:pos x="T0" y="T1"/>
              </a:cxn>
              <a:cxn ang="0">
                <a:pos x="T2" y="T3"/>
              </a:cxn>
              <a:cxn ang="0">
                <a:pos x="T4" y="T5"/>
              </a:cxn>
              <a:cxn ang="0">
                <a:pos x="T6" y="T7"/>
              </a:cxn>
              <a:cxn ang="0">
                <a:pos x="T8" y="T9"/>
              </a:cxn>
            </a:cxnLst>
            <a:rect l="0" t="0" r="r" b="b"/>
            <a:pathLst>
              <a:path w="29" h="29">
                <a:moveTo>
                  <a:pt x="28" y="0"/>
                </a:moveTo>
                <a:lnTo>
                  <a:pt x="28" y="28"/>
                </a:lnTo>
                <a:lnTo>
                  <a:pt x="0" y="28"/>
                </a:lnTo>
                <a:lnTo>
                  <a:pt x="0" y="0"/>
                </a:lnTo>
                <a:lnTo>
                  <a:pt x="28" y="0"/>
                </a:lnTo>
              </a:path>
            </a:pathLst>
          </a:custGeom>
          <a:solidFill>
            <a:schemeClr val="tx1">
              <a:lumMod val="90000"/>
              <a:lumOff val="10000"/>
            </a:schemeClr>
          </a:solidFill>
          <a:ln>
            <a:noFill/>
          </a:ln>
          <a:effectLst/>
          <a:extLst/>
        </p:spPr>
        <p:txBody>
          <a:bodyPr wrap="none" anchor="ctr"/>
          <a:lstStyle/>
          <a:p>
            <a:endParaRPr lang="en-US"/>
          </a:p>
        </p:txBody>
      </p:sp>
      <p:sp>
        <p:nvSpPr>
          <p:cNvPr id="600" name="Freeform 604"/>
          <p:cNvSpPr>
            <a:spLocks noChangeArrowheads="1"/>
          </p:cNvSpPr>
          <p:nvPr/>
        </p:nvSpPr>
        <p:spPr bwMode="auto">
          <a:xfrm>
            <a:off x="6420317" y="1735172"/>
            <a:ext cx="53975" cy="101600"/>
          </a:xfrm>
          <a:custGeom>
            <a:avLst/>
            <a:gdLst>
              <a:gd name="T0" fmla="*/ 78 w 151"/>
              <a:gd name="T1" fmla="*/ 181 h 284"/>
              <a:gd name="T2" fmla="*/ 49 w 151"/>
              <a:gd name="T3" fmla="*/ 181 h 284"/>
              <a:gd name="T4" fmla="*/ 41 w 151"/>
              <a:gd name="T5" fmla="*/ 172 h 284"/>
              <a:gd name="T6" fmla="*/ 41 w 151"/>
              <a:gd name="T7" fmla="*/ 123 h 284"/>
              <a:gd name="T8" fmla="*/ 69 w 151"/>
              <a:gd name="T9" fmla="*/ 108 h 284"/>
              <a:gd name="T10" fmla="*/ 97 w 151"/>
              <a:gd name="T11" fmla="*/ 73 h 284"/>
              <a:gd name="T12" fmla="*/ 64 w 151"/>
              <a:gd name="T13" fmla="*/ 45 h 284"/>
              <a:gd name="T14" fmla="*/ 15 w 151"/>
              <a:gd name="T15" fmla="*/ 58 h 284"/>
              <a:gd name="T16" fmla="*/ 11 w 151"/>
              <a:gd name="T17" fmla="*/ 55 h 284"/>
              <a:gd name="T18" fmla="*/ 1 w 151"/>
              <a:gd name="T19" fmla="*/ 28 h 284"/>
              <a:gd name="T20" fmla="*/ 0 w 151"/>
              <a:gd name="T21" fmla="*/ 23 h 284"/>
              <a:gd name="T22" fmla="*/ 73 w 151"/>
              <a:gd name="T23" fmla="*/ 0 h 284"/>
              <a:gd name="T24" fmla="*/ 150 w 151"/>
              <a:gd name="T25" fmla="*/ 74 h 284"/>
              <a:gd name="T26" fmla="*/ 86 w 151"/>
              <a:gd name="T27" fmla="*/ 146 h 284"/>
              <a:gd name="T28" fmla="*/ 86 w 151"/>
              <a:gd name="T29" fmla="*/ 172 h 284"/>
              <a:gd name="T30" fmla="*/ 78 w 151"/>
              <a:gd name="T31" fmla="*/ 181 h 284"/>
              <a:gd name="T32" fmla="*/ 65 w 151"/>
              <a:gd name="T33" fmla="*/ 283 h 284"/>
              <a:gd name="T34" fmla="*/ 32 w 151"/>
              <a:gd name="T35" fmla="*/ 250 h 284"/>
              <a:gd name="T36" fmla="*/ 65 w 151"/>
              <a:gd name="T37" fmla="*/ 217 h 284"/>
              <a:gd name="T38" fmla="*/ 98 w 151"/>
              <a:gd name="T39" fmla="*/ 250 h 284"/>
              <a:gd name="T40" fmla="*/ 65 w 151"/>
              <a:gd name="T41" fmla="*/ 28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284">
                <a:moveTo>
                  <a:pt x="78" y="181"/>
                </a:moveTo>
                <a:lnTo>
                  <a:pt x="49" y="181"/>
                </a:lnTo>
                <a:cubicBezTo>
                  <a:pt x="42" y="181"/>
                  <a:pt x="41" y="180"/>
                  <a:pt x="41" y="172"/>
                </a:cubicBezTo>
                <a:lnTo>
                  <a:pt x="41" y="123"/>
                </a:lnTo>
                <a:cubicBezTo>
                  <a:pt x="41" y="114"/>
                  <a:pt x="55" y="112"/>
                  <a:pt x="69" y="108"/>
                </a:cubicBezTo>
                <a:cubicBezTo>
                  <a:pt x="83" y="103"/>
                  <a:pt x="97" y="95"/>
                  <a:pt x="97" y="73"/>
                </a:cubicBezTo>
                <a:cubicBezTo>
                  <a:pt x="97" y="55"/>
                  <a:pt x="86" y="45"/>
                  <a:pt x="64" y="45"/>
                </a:cubicBezTo>
                <a:cubicBezTo>
                  <a:pt x="40" y="45"/>
                  <a:pt x="19" y="58"/>
                  <a:pt x="15" y="58"/>
                </a:cubicBezTo>
                <a:cubicBezTo>
                  <a:pt x="13" y="58"/>
                  <a:pt x="11" y="57"/>
                  <a:pt x="11" y="55"/>
                </a:cubicBezTo>
                <a:lnTo>
                  <a:pt x="1" y="28"/>
                </a:lnTo>
                <a:cubicBezTo>
                  <a:pt x="0" y="26"/>
                  <a:pt x="0" y="25"/>
                  <a:pt x="0" y="23"/>
                </a:cubicBezTo>
                <a:cubicBezTo>
                  <a:pt x="0" y="13"/>
                  <a:pt x="47" y="0"/>
                  <a:pt x="73" y="0"/>
                </a:cubicBezTo>
                <a:cubicBezTo>
                  <a:pt x="121" y="0"/>
                  <a:pt x="150" y="31"/>
                  <a:pt x="150" y="74"/>
                </a:cubicBezTo>
                <a:cubicBezTo>
                  <a:pt x="150" y="124"/>
                  <a:pt x="109" y="138"/>
                  <a:pt x="86" y="146"/>
                </a:cubicBezTo>
                <a:lnTo>
                  <a:pt x="86" y="172"/>
                </a:lnTo>
                <a:cubicBezTo>
                  <a:pt x="86" y="180"/>
                  <a:pt x="85" y="181"/>
                  <a:pt x="78" y="181"/>
                </a:cubicBezTo>
                <a:close/>
                <a:moveTo>
                  <a:pt x="65" y="283"/>
                </a:moveTo>
                <a:cubicBezTo>
                  <a:pt x="46" y="283"/>
                  <a:pt x="32" y="268"/>
                  <a:pt x="32" y="250"/>
                </a:cubicBezTo>
                <a:cubicBezTo>
                  <a:pt x="32" y="231"/>
                  <a:pt x="46" y="217"/>
                  <a:pt x="65" y="217"/>
                </a:cubicBezTo>
                <a:cubicBezTo>
                  <a:pt x="84" y="217"/>
                  <a:pt x="98" y="231"/>
                  <a:pt x="98" y="250"/>
                </a:cubicBezTo>
                <a:cubicBezTo>
                  <a:pt x="98" y="268"/>
                  <a:pt x="83" y="283"/>
                  <a:pt x="65" y="283"/>
                </a:cubicBezTo>
                <a:close/>
              </a:path>
            </a:pathLst>
          </a:custGeom>
          <a:solidFill>
            <a:schemeClr val="tx1">
              <a:lumMod val="90000"/>
              <a:lumOff val="10000"/>
            </a:schemeClr>
          </a:solidFill>
          <a:ln>
            <a:noFill/>
          </a:ln>
          <a:effectLst/>
          <a:extLst/>
        </p:spPr>
        <p:txBody>
          <a:bodyPr wrap="none" anchor="ctr"/>
          <a:lstStyle/>
          <a:p>
            <a:endParaRPr lang="en-US"/>
          </a:p>
        </p:txBody>
      </p:sp>
      <p:sp>
        <p:nvSpPr>
          <p:cNvPr id="601" name="Freeform 605"/>
          <p:cNvSpPr>
            <a:spLocks noChangeArrowheads="1"/>
          </p:cNvSpPr>
          <p:nvPr/>
        </p:nvSpPr>
        <p:spPr bwMode="auto">
          <a:xfrm>
            <a:off x="6363167" y="1705009"/>
            <a:ext cx="157162" cy="157163"/>
          </a:xfrm>
          <a:custGeom>
            <a:avLst/>
            <a:gdLst>
              <a:gd name="T0" fmla="*/ 217 w 435"/>
              <a:gd name="T1" fmla="*/ 0 h 435"/>
              <a:gd name="T2" fmla="*/ 434 w 435"/>
              <a:gd name="T3" fmla="*/ 217 h 435"/>
              <a:gd name="T4" fmla="*/ 217 w 435"/>
              <a:gd name="T5" fmla="*/ 434 h 435"/>
              <a:gd name="T6" fmla="*/ 0 w 435"/>
              <a:gd name="T7" fmla="*/ 217 h 435"/>
              <a:gd name="T8" fmla="*/ 217 w 435"/>
              <a:gd name="T9" fmla="*/ 0 h 435"/>
              <a:gd name="T10" fmla="*/ 217 w 435"/>
              <a:gd name="T11" fmla="*/ 402 h 435"/>
              <a:gd name="T12" fmla="*/ 402 w 435"/>
              <a:gd name="T13" fmla="*/ 217 h 435"/>
              <a:gd name="T14" fmla="*/ 217 w 435"/>
              <a:gd name="T15" fmla="*/ 31 h 435"/>
              <a:gd name="T16" fmla="*/ 31 w 435"/>
              <a:gd name="T17" fmla="*/ 217 h 435"/>
              <a:gd name="T18" fmla="*/ 217 w 435"/>
              <a:gd name="T19"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17" y="0"/>
                </a:moveTo>
                <a:cubicBezTo>
                  <a:pt x="337" y="0"/>
                  <a:pt x="434" y="97"/>
                  <a:pt x="434" y="217"/>
                </a:cubicBezTo>
                <a:cubicBezTo>
                  <a:pt x="434" y="337"/>
                  <a:pt x="337" y="434"/>
                  <a:pt x="217" y="434"/>
                </a:cubicBezTo>
                <a:cubicBezTo>
                  <a:pt x="97" y="434"/>
                  <a:pt x="0" y="337"/>
                  <a:pt x="0" y="217"/>
                </a:cubicBezTo>
                <a:cubicBezTo>
                  <a:pt x="0" y="97"/>
                  <a:pt x="97" y="0"/>
                  <a:pt x="217" y="0"/>
                </a:cubicBezTo>
                <a:close/>
                <a:moveTo>
                  <a:pt x="217" y="402"/>
                </a:moveTo>
                <a:cubicBezTo>
                  <a:pt x="319" y="402"/>
                  <a:pt x="402" y="319"/>
                  <a:pt x="402" y="217"/>
                </a:cubicBezTo>
                <a:cubicBezTo>
                  <a:pt x="402" y="115"/>
                  <a:pt x="319" y="31"/>
                  <a:pt x="217" y="31"/>
                </a:cubicBezTo>
                <a:cubicBezTo>
                  <a:pt x="114" y="31"/>
                  <a:pt x="31" y="115"/>
                  <a:pt x="31" y="217"/>
                </a:cubicBezTo>
                <a:cubicBezTo>
                  <a:pt x="31" y="319"/>
                  <a:pt x="114" y="402"/>
                  <a:pt x="217" y="402"/>
                </a:cubicBezTo>
                <a:close/>
              </a:path>
            </a:pathLst>
          </a:custGeom>
          <a:solidFill>
            <a:schemeClr val="tx1">
              <a:lumMod val="90000"/>
              <a:lumOff val="10000"/>
            </a:schemeClr>
          </a:solidFill>
          <a:ln>
            <a:noFill/>
          </a:ln>
          <a:effectLst/>
          <a:extLst/>
        </p:spPr>
        <p:txBody>
          <a:bodyPr wrap="none" anchor="ctr"/>
          <a:lstStyle/>
          <a:p>
            <a:endParaRPr lang="en-US"/>
          </a:p>
        </p:txBody>
      </p:sp>
      <p:sp>
        <p:nvSpPr>
          <p:cNvPr id="602" name="Freeform 606"/>
          <p:cNvSpPr>
            <a:spLocks noChangeArrowheads="1"/>
          </p:cNvSpPr>
          <p:nvPr/>
        </p:nvSpPr>
        <p:spPr bwMode="auto">
          <a:xfrm>
            <a:off x="6761629" y="1736759"/>
            <a:ext cx="23813" cy="101600"/>
          </a:xfrm>
          <a:custGeom>
            <a:avLst/>
            <a:gdLst>
              <a:gd name="T0" fmla="*/ 33 w 67"/>
              <a:gd name="T1" fmla="*/ 282 h 283"/>
              <a:gd name="T2" fmla="*/ 0 w 67"/>
              <a:gd name="T3" fmla="*/ 249 h 283"/>
              <a:gd name="T4" fmla="*/ 33 w 67"/>
              <a:gd name="T5" fmla="*/ 216 h 283"/>
              <a:gd name="T6" fmla="*/ 66 w 67"/>
              <a:gd name="T7" fmla="*/ 249 h 283"/>
              <a:gd name="T8" fmla="*/ 33 w 67"/>
              <a:gd name="T9" fmla="*/ 282 h 283"/>
              <a:gd name="T10" fmla="*/ 52 w 67"/>
              <a:gd name="T11" fmla="*/ 166 h 283"/>
              <a:gd name="T12" fmla="*/ 44 w 67"/>
              <a:gd name="T13" fmla="*/ 174 h 283"/>
              <a:gd name="T14" fmla="*/ 22 w 67"/>
              <a:gd name="T15" fmla="*/ 174 h 283"/>
              <a:gd name="T16" fmla="*/ 14 w 67"/>
              <a:gd name="T17" fmla="*/ 166 h 283"/>
              <a:gd name="T18" fmla="*/ 5 w 67"/>
              <a:gd name="T19" fmla="*/ 13 h 283"/>
              <a:gd name="T20" fmla="*/ 4 w 67"/>
              <a:gd name="T21" fmla="*/ 5 h 283"/>
              <a:gd name="T22" fmla="*/ 12 w 67"/>
              <a:gd name="T23" fmla="*/ 0 h 283"/>
              <a:gd name="T24" fmla="*/ 54 w 67"/>
              <a:gd name="T25" fmla="*/ 0 h 283"/>
              <a:gd name="T26" fmla="*/ 61 w 67"/>
              <a:gd name="T27" fmla="*/ 5 h 283"/>
              <a:gd name="T28" fmla="*/ 61 w 67"/>
              <a:gd name="T29" fmla="*/ 12 h 283"/>
              <a:gd name="T30" fmla="*/ 52 w 67"/>
              <a:gd name="T31" fmla="*/ 16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283">
                <a:moveTo>
                  <a:pt x="33" y="282"/>
                </a:moveTo>
                <a:cubicBezTo>
                  <a:pt x="14" y="282"/>
                  <a:pt x="0" y="267"/>
                  <a:pt x="0" y="249"/>
                </a:cubicBezTo>
                <a:cubicBezTo>
                  <a:pt x="0" y="230"/>
                  <a:pt x="14" y="216"/>
                  <a:pt x="33" y="216"/>
                </a:cubicBezTo>
                <a:cubicBezTo>
                  <a:pt x="52" y="216"/>
                  <a:pt x="66" y="231"/>
                  <a:pt x="66" y="249"/>
                </a:cubicBezTo>
                <a:cubicBezTo>
                  <a:pt x="66" y="267"/>
                  <a:pt x="51" y="282"/>
                  <a:pt x="33" y="282"/>
                </a:cubicBezTo>
                <a:close/>
                <a:moveTo>
                  <a:pt x="52" y="166"/>
                </a:moveTo>
                <a:cubicBezTo>
                  <a:pt x="52" y="174"/>
                  <a:pt x="50" y="174"/>
                  <a:pt x="44" y="174"/>
                </a:cubicBezTo>
                <a:lnTo>
                  <a:pt x="22" y="174"/>
                </a:lnTo>
                <a:cubicBezTo>
                  <a:pt x="16" y="174"/>
                  <a:pt x="14" y="174"/>
                  <a:pt x="14" y="166"/>
                </a:cubicBezTo>
                <a:lnTo>
                  <a:pt x="5" y="13"/>
                </a:lnTo>
                <a:cubicBezTo>
                  <a:pt x="4" y="6"/>
                  <a:pt x="4" y="7"/>
                  <a:pt x="4" y="5"/>
                </a:cubicBezTo>
                <a:cubicBezTo>
                  <a:pt x="4" y="0"/>
                  <a:pt x="8" y="0"/>
                  <a:pt x="12" y="0"/>
                </a:cubicBezTo>
                <a:lnTo>
                  <a:pt x="54" y="0"/>
                </a:lnTo>
                <a:cubicBezTo>
                  <a:pt x="57" y="0"/>
                  <a:pt x="61" y="0"/>
                  <a:pt x="61" y="5"/>
                </a:cubicBezTo>
                <a:cubicBezTo>
                  <a:pt x="61" y="7"/>
                  <a:pt x="61" y="6"/>
                  <a:pt x="61" y="12"/>
                </a:cubicBezTo>
                <a:lnTo>
                  <a:pt x="52" y="166"/>
                </a:lnTo>
                <a:close/>
              </a:path>
            </a:pathLst>
          </a:custGeom>
          <a:solidFill>
            <a:schemeClr val="tx1">
              <a:lumMod val="90000"/>
              <a:lumOff val="10000"/>
            </a:schemeClr>
          </a:solidFill>
          <a:ln>
            <a:noFill/>
          </a:ln>
          <a:effectLst/>
          <a:extLst/>
        </p:spPr>
        <p:txBody>
          <a:bodyPr wrap="none" anchor="ctr"/>
          <a:lstStyle/>
          <a:p>
            <a:endParaRPr lang="en-US"/>
          </a:p>
        </p:txBody>
      </p:sp>
      <p:sp>
        <p:nvSpPr>
          <p:cNvPr id="603" name="Freeform 607"/>
          <p:cNvSpPr>
            <a:spLocks noChangeArrowheads="1"/>
          </p:cNvSpPr>
          <p:nvPr/>
        </p:nvSpPr>
        <p:spPr bwMode="auto">
          <a:xfrm>
            <a:off x="6693367" y="1705009"/>
            <a:ext cx="157162" cy="157163"/>
          </a:xfrm>
          <a:custGeom>
            <a:avLst/>
            <a:gdLst>
              <a:gd name="T0" fmla="*/ 217 w 435"/>
              <a:gd name="T1" fmla="*/ 0 h 435"/>
              <a:gd name="T2" fmla="*/ 434 w 435"/>
              <a:gd name="T3" fmla="*/ 217 h 435"/>
              <a:gd name="T4" fmla="*/ 217 w 435"/>
              <a:gd name="T5" fmla="*/ 434 h 435"/>
              <a:gd name="T6" fmla="*/ 0 w 435"/>
              <a:gd name="T7" fmla="*/ 217 h 435"/>
              <a:gd name="T8" fmla="*/ 217 w 435"/>
              <a:gd name="T9" fmla="*/ 0 h 435"/>
              <a:gd name="T10" fmla="*/ 217 w 435"/>
              <a:gd name="T11" fmla="*/ 402 h 435"/>
              <a:gd name="T12" fmla="*/ 402 w 435"/>
              <a:gd name="T13" fmla="*/ 217 h 435"/>
              <a:gd name="T14" fmla="*/ 217 w 435"/>
              <a:gd name="T15" fmla="*/ 31 h 435"/>
              <a:gd name="T16" fmla="*/ 32 w 435"/>
              <a:gd name="T17" fmla="*/ 217 h 435"/>
              <a:gd name="T18" fmla="*/ 217 w 435"/>
              <a:gd name="T19"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17" y="0"/>
                </a:moveTo>
                <a:cubicBezTo>
                  <a:pt x="337" y="0"/>
                  <a:pt x="434" y="97"/>
                  <a:pt x="434" y="217"/>
                </a:cubicBezTo>
                <a:cubicBezTo>
                  <a:pt x="434" y="337"/>
                  <a:pt x="337" y="434"/>
                  <a:pt x="217" y="434"/>
                </a:cubicBezTo>
                <a:cubicBezTo>
                  <a:pt x="97" y="434"/>
                  <a:pt x="0" y="337"/>
                  <a:pt x="0" y="217"/>
                </a:cubicBezTo>
                <a:cubicBezTo>
                  <a:pt x="0" y="97"/>
                  <a:pt x="97" y="0"/>
                  <a:pt x="217" y="0"/>
                </a:cubicBezTo>
                <a:close/>
                <a:moveTo>
                  <a:pt x="217" y="402"/>
                </a:moveTo>
                <a:cubicBezTo>
                  <a:pt x="319" y="402"/>
                  <a:pt x="402" y="319"/>
                  <a:pt x="402" y="217"/>
                </a:cubicBezTo>
                <a:cubicBezTo>
                  <a:pt x="402" y="115"/>
                  <a:pt x="319" y="31"/>
                  <a:pt x="217" y="31"/>
                </a:cubicBezTo>
                <a:cubicBezTo>
                  <a:pt x="115" y="31"/>
                  <a:pt x="32" y="115"/>
                  <a:pt x="32" y="217"/>
                </a:cubicBezTo>
                <a:cubicBezTo>
                  <a:pt x="32" y="319"/>
                  <a:pt x="115" y="402"/>
                  <a:pt x="217" y="402"/>
                </a:cubicBezTo>
                <a:close/>
              </a:path>
            </a:pathLst>
          </a:custGeom>
          <a:solidFill>
            <a:schemeClr val="tx1">
              <a:lumMod val="90000"/>
              <a:lumOff val="10000"/>
            </a:schemeClr>
          </a:solidFill>
          <a:ln>
            <a:noFill/>
          </a:ln>
          <a:effectLst/>
          <a:extLst/>
        </p:spPr>
        <p:txBody>
          <a:bodyPr wrap="none" anchor="ctr"/>
          <a:lstStyle/>
          <a:p>
            <a:endParaRPr lang="en-US"/>
          </a:p>
        </p:txBody>
      </p:sp>
      <p:sp>
        <p:nvSpPr>
          <p:cNvPr id="604" name="Freeform 608"/>
          <p:cNvSpPr>
            <a:spLocks noChangeArrowheads="1"/>
          </p:cNvSpPr>
          <p:nvPr/>
        </p:nvSpPr>
        <p:spPr bwMode="auto">
          <a:xfrm>
            <a:off x="7077542" y="1739934"/>
            <a:ext cx="34925" cy="87313"/>
          </a:xfrm>
          <a:custGeom>
            <a:avLst/>
            <a:gdLst>
              <a:gd name="T0" fmla="*/ 95 w 96"/>
              <a:gd name="T1" fmla="*/ 238 h 243"/>
              <a:gd name="T2" fmla="*/ 90 w 96"/>
              <a:gd name="T3" fmla="*/ 242 h 243"/>
              <a:gd name="T4" fmla="*/ 5 w 96"/>
              <a:gd name="T5" fmla="*/ 242 h 243"/>
              <a:gd name="T6" fmla="*/ 0 w 96"/>
              <a:gd name="T7" fmla="*/ 238 h 243"/>
              <a:gd name="T8" fmla="*/ 0 w 96"/>
              <a:gd name="T9" fmla="*/ 216 h 243"/>
              <a:gd name="T10" fmla="*/ 5 w 96"/>
              <a:gd name="T11" fmla="*/ 211 h 243"/>
              <a:gd name="T12" fmla="*/ 26 w 96"/>
              <a:gd name="T13" fmla="*/ 211 h 243"/>
              <a:gd name="T14" fmla="*/ 26 w 96"/>
              <a:gd name="T15" fmla="*/ 108 h 243"/>
              <a:gd name="T16" fmla="*/ 4 w 96"/>
              <a:gd name="T17" fmla="*/ 108 h 243"/>
              <a:gd name="T18" fmla="*/ 0 w 96"/>
              <a:gd name="T19" fmla="*/ 104 h 243"/>
              <a:gd name="T20" fmla="*/ 0 w 96"/>
              <a:gd name="T21" fmla="*/ 82 h 243"/>
              <a:gd name="T22" fmla="*/ 4 w 96"/>
              <a:gd name="T23" fmla="*/ 77 h 243"/>
              <a:gd name="T24" fmla="*/ 64 w 96"/>
              <a:gd name="T25" fmla="*/ 77 h 243"/>
              <a:gd name="T26" fmla="*/ 68 w 96"/>
              <a:gd name="T27" fmla="*/ 82 h 243"/>
              <a:gd name="T28" fmla="*/ 68 w 96"/>
              <a:gd name="T29" fmla="*/ 211 h 243"/>
              <a:gd name="T30" fmla="*/ 90 w 96"/>
              <a:gd name="T31" fmla="*/ 211 h 243"/>
              <a:gd name="T32" fmla="*/ 95 w 96"/>
              <a:gd name="T33" fmla="*/ 216 h 243"/>
              <a:gd name="T34" fmla="*/ 95 w 96"/>
              <a:gd name="T35" fmla="*/ 238 h 243"/>
              <a:gd name="T36" fmla="*/ 47 w 96"/>
              <a:gd name="T37" fmla="*/ 55 h 243"/>
              <a:gd name="T38" fmla="*/ 19 w 96"/>
              <a:gd name="T39" fmla="*/ 28 h 243"/>
              <a:gd name="T40" fmla="*/ 47 w 96"/>
              <a:gd name="T41" fmla="*/ 0 h 243"/>
              <a:gd name="T42" fmla="*/ 75 w 96"/>
              <a:gd name="T43" fmla="*/ 28 h 243"/>
              <a:gd name="T44" fmla="*/ 47 w 96"/>
              <a:gd name="T45" fmla="*/ 5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243">
                <a:moveTo>
                  <a:pt x="95" y="238"/>
                </a:moveTo>
                <a:cubicBezTo>
                  <a:pt x="95" y="241"/>
                  <a:pt x="94" y="242"/>
                  <a:pt x="90" y="242"/>
                </a:cubicBezTo>
                <a:lnTo>
                  <a:pt x="5" y="242"/>
                </a:lnTo>
                <a:cubicBezTo>
                  <a:pt x="1" y="242"/>
                  <a:pt x="0" y="241"/>
                  <a:pt x="0" y="238"/>
                </a:cubicBezTo>
                <a:lnTo>
                  <a:pt x="0" y="216"/>
                </a:lnTo>
                <a:cubicBezTo>
                  <a:pt x="0" y="212"/>
                  <a:pt x="1" y="211"/>
                  <a:pt x="5" y="211"/>
                </a:cubicBezTo>
                <a:lnTo>
                  <a:pt x="26" y="211"/>
                </a:lnTo>
                <a:lnTo>
                  <a:pt x="26" y="108"/>
                </a:lnTo>
                <a:lnTo>
                  <a:pt x="4" y="108"/>
                </a:lnTo>
                <a:cubicBezTo>
                  <a:pt x="0" y="108"/>
                  <a:pt x="0" y="107"/>
                  <a:pt x="0" y="104"/>
                </a:cubicBezTo>
                <a:lnTo>
                  <a:pt x="0" y="82"/>
                </a:lnTo>
                <a:cubicBezTo>
                  <a:pt x="0" y="78"/>
                  <a:pt x="0" y="77"/>
                  <a:pt x="4" y="77"/>
                </a:cubicBezTo>
                <a:lnTo>
                  <a:pt x="64" y="77"/>
                </a:lnTo>
                <a:cubicBezTo>
                  <a:pt x="68" y="77"/>
                  <a:pt x="68" y="78"/>
                  <a:pt x="68" y="82"/>
                </a:cubicBezTo>
                <a:lnTo>
                  <a:pt x="68" y="211"/>
                </a:lnTo>
                <a:lnTo>
                  <a:pt x="90" y="211"/>
                </a:lnTo>
                <a:cubicBezTo>
                  <a:pt x="94" y="211"/>
                  <a:pt x="95" y="212"/>
                  <a:pt x="95" y="216"/>
                </a:cubicBezTo>
                <a:lnTo>
                  <a:pt x="95" y="238"/>
                </a:lnTo>
                <a:close/>
                <a:moveTo>
                  <a:pt x="47" y="55"/>
                </a:moveTo>
                <a:cubicBezTo>
                  <a:pt x="32" y="55"/>
                  <a:pt x="19" y="44"/>
                  <a:pt x="19" y="28"/>
                </a:cubicBezTo>
                <a:cubicBezTo>
                  <a:pt x="19" y="13"/>
                  <a:pt x="32" y="0"/>
                  <a:pt x="47" y="0"/>
                </a:cubicBezTo>
                <a:cubicBezTo>
                  <a:pt x="62" y="0"/>
                  <a:pt x="75" y="13"/>
                  <a:pt x="75" y="28"/>
                </a:cubicBezTo>
                <a:cubicBezTo>
                  <a:pt x="75" y="44"/>
                  <a:pt x="62" y="55"/>
                  <a:pt x="47" y="55"/>
                </a:cubicBezTo>
                <a:close/>
              </a:path>
            </a:pathLst>
          </a:custGeom>
          <a:solidFill>
            <a:schemeClr val="tx1">
              <a:lumMod val="90000"/>
              <a:lumOff val="10000"/>
            </a:schemeClr>
          </a:solidFill>
          <a:ln>
            <a:noFill/>
          </a:ln>
          <a:effectLst/>
          <a:extLst/>
        </p:spPr>
        <p:txBody>
          <a:bodyPr wrap="none" anchor="ctr"/>
          <a:lstStyle/>
          <a:p>
            <a:endParaRPr lang="en-US"/>
          </a:p>
        </p:txBody>
      </p:sp>
      <p:sp>
        <p:nvSpPr>
          <p:cNvPr id="605" name="Freeform 609"/>
          <p:cNvSpPr>
            <a:spLocks noChangeArrowheads="1"/>
          </p:cNvSpPr>
          <p:nvPr/>
        </p:nvSpPr>
        <p:spPr bwMode="auto">
          <a:xfrm>
            <a:off x="7012454" y="1711359"/>
            <a:ext cx="157163" cy="157163"/>
          </a:xfrm>
          <a:custGeom>
            <a:avLst/>
            <a:gdLst>
              <a:gd name="T0" fmla="*/ 217 w 435"/>
              <a:gd name="T1" fmla="*/ 0 h 435"/>
              <a:gd name="T2" fmla="*/ 434 w 435"/>
              <a:gd name="T3" fmla="*/ 217 h 435"/>
              <a:gd name="T4" fmla="*/ 217 w 435"/>
              <a:gd name="T5" fmla="*/ 434 h 435"/>
              <a:gd name="T6" fmla="*/ 0 w 435"/>
              <a:gd name="T7" fmla="*/ 217 h 435"/>
              <a:gd name="T8" fmla="*/ 217 w 435"/>
              <a:gd name="T9" fmla="*/ 0 h 435"/>
              <a:gd name="T10" fmla="*/ 217 w 435"/>
              <a:gd name="T11" fmla="*/ 402 h 435"/>
              <a:gd name="T12" fmla="*/ 402 w 435"/>
              <a:gd name="T13" fmla="*/ 217 h 435"/>
              <a:gd name="T14" fmla="*/ 217 w 435"/>
              <a:gd name="T15" fmla="*/ 32 h 435"/>
              <a:gd name="T16" fmla="*/ 31 w 435"/>
              <a:gd name="T17" fmla="*/ 217 h 435"/>
              <a:gd name="T18" fmla="*/ 217 w 435"/>
              <a:gd name="T19"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17" y="0"/>
                </a:moveTo>
                <a:cubicBezTo>
                  <a:pt x="337" y="0"/>
                  <a:pt x="434" y="97"/>
                  <a:pt x="434" y="217"/>
                </a:cubicBezTo>
                <a:cubicBezTo>
                  <a:pt x="434" y="337"/>
                  <a:pt x="337" y="434"/>
                  <a:pt x="217" y="434"/>
                </a:cubicBezTo>
                <a:cubicBezTo>
                  <a:pt x="97" y="434"/>
                  <a:pt x="0" y="337"/>
                  <a:pt x="0" y="217"/>
                </a:cubicBezTo>
                <a:cubicBezTo>
                  <a:pt x="0" y="97"/>
                  <a:pt x="97" y="0"/>
                  <a:pt x="217" y="0"/>
                </a:cubicBezTo>
                <a:close/>
                <a:moveTo>
                  <a:pt x="217" y="402"/>
                </a:moveTo>
                <a:cubicBezTo>
                  <a:pt x="319" y="402"/>
                  <a:pt x="402" y="319"/>
                  <a:pt x="402" y="217"/>
                </a:cubicBezTo>
                <a:cubicBezTo>
                  <a:pt x="402" y="115"/>
                  <a:pt x="319" y="32"/>
                  <a:pt x="217" y="32"/>
                </a:cubicBezTo>
                <a:cubicBezTo>
                  <a:pt x="115" y="32"/>
                  <a:pt x="31" y="115"/>
                  <a:pt x="31" y="217"/>
                </a:cubicBezTo>
                <a:cubicBezTo>
                  <a:pt x="31" y="319"/>
                  <a:pt x="115" y="402"/>
                  <a:pt x="217" y="402"/>
                </a:cubicBezTo>
                <a:close/>
              </a:path>
            </a:pathLst>
          </a:custGeom>
          <a:solidFill>
            <a:schemeClr val="tx1">
              <a:lumMod val="90000"/>
              <a:lumOff val="10000"/>
            </a:schemeClr>
          </a:solidFill>
          <a:ln>
            <a:noFill/>
          </a:ln>
          <a:effectLst/>
          <a:extLst/>
        </p:spPr>
        <p:txBody>
          <a:bodyPr wrap="none" anchor="ctr"/>
          <a:lstStyle/>
          <a:p>
            <a:endParaRPr lang="en-US"/>
          </a:p>
        </p:txBody>
      </p:sp>
      <p:sp>
        <p:nvSpPr>
          <p:cNvPr id="606" name="Freeform 610"/>
          <p:cNvSpPr>
            <a:spLocks noChangeArrowheads="1"/>
          </p:cNvSpPr>
          <p:nvPr/>
        </p:nvSpPr>
        <p:spPr bwMode="auto">
          <a:xfrm>
            <a:off x="8602889" y="4448567"/>
            <a:ext cx="80963" cy="61912"/>
          </a:xfrm>
          <a:custGeom>
            <a:avLst/>
            <a:gdLst>
              <a:gd name="T0" fmla="*/ 170 w 227"/>
              <a:gd name="T1" fmla="*/ 0 h 170"/>
              <a:gd name="T2" fmla="*/ 141 w 227"/>
              <a:gd name="T3" fmla="*/ 169 h 170"/>
              <a:gd name="T4" fmla="*/ 85 w 227"/>
              <a:gd name="T5" fmla="*/ 169 h 170"/>
              <a:gd name="T6" fmla="*/ 57 w 227"/>
              <a:gd name="T7" fmla="*/ 0 h 170"/>
              <a:gd name="T8" fmla="*/ 170 w 227"/>
              <a:gd name="T9" fmla="*/ 0 h 170"/>
            </a:gdLst>
            <a:ahLst/>
            <a:cxnLst>
              <a:cxn ang="0">
                <a:pos x="T0" y="T1"/>
              </a:cxn>
              <a:cxn ang="0">
                <a:pos x="T2" y="T3"/>
              </a:cxn>
              <a:cxn ang="0">
                <a:pos x="T4" y="T5"/>
              </a:cxn>
              <a:cxn ang="0">
                <a:pos x="T6" y="T7"/>
              </a:cxn>
              <a:cxn ang="0">
                <a:pos x="T8" y="T9"/>
              </a:cxn>
            </a:cxnLst>
            <a:rect l="0" t="0" r="r" b="b"/>
            <a:pathLst>
              <a:path w="227" h="170">
                <a:moveTo>
                  <a:pt x="170" y="0"/>
                </a:moveTo>
                <a:cubicBezTo>
                  <a:pt x="226" y="0"/>
                  <a:pt x="170" y="169"/>
                  <a:pt x="141" y="169"/>
                </a:cubicBezTo>
                <a:cubicBezTo>
                  <a:pt x="85" y="169"/>
                  <a:pt x="113" y="169"/>
                  <a:pt x="85" y="169"/>
                </a:cubicBezTo>
                <a:cubicBezTo>
                  <a:pt x="57" y="169"/>
                  <a:pt x="0" y="0"/>
                  <a:pt x="57" y="0"/>
                </a:cubicBezTo>
                <a:cubicBezTo>
                  <a:pt x="85" y="0"/>
                  <a:pt x="141" y="0"/>
                  <a:pt x="170" y="0"/>
                </a:cubicBezTo>
              </a:path>
            </a:pathLst>
          </a:custGeom>
          <a:solidFill>
            <a:schemeClr val="tx1">
              <a:lumMod val="90000"/>
              <a:lumOff val="10000"/>
            </a:schemeClr>
          </a:solidFill>
          <a:ln>
            <a:noFill/>
          </a:ln>
          <a:effectLst/>
          <a:extLst/>
        </p:spPr>
        <p:txBody>
          <a:bodyPr wrap="none" anchor="ctr"/>
          <a:lstStyle/>
          <a:p>
            <a:endParaRPr lang="en-US"/>
          </a:p>
        </p:txBody>
      </p:sp>
      <p:sp>
        <p:nvSpPr>
          <p:cNvPr id="607" name="Freeform 611"/>
          <p:cNvSpPr>
            <a:spLocks noChangeArrowheads="1"/>
          </p:cNvSpPr>
          <p:nvPr/>
        </p:nvSpPr>
        <p:spPr bwMode="auto">
          <a:xfrm>
            <a:off x="8572727" y="4345379"/>
            <a:ext cx="142875" cy="131763"/>
          </a:xfrm>
          <a:custGeom>
            <a:avLst/>
            <a:gdLst>
              <a:gd name="T0" fmla="*/ 395 w 396"/>
              <a:gd name="T1" fmla="*/ 198 h 367"/>
              <a:gd name="T2" fmla="*/ 300 w 396"/>
              <a:gd name="T3" fmla="*/ 366 h 367"/>
              <a:gd name="T4" fmla="*/ 306 w 396"/>
              <a:gd name="T5" fmla="*/ 328 h 367"/>
              <a:gd name="T6" fmla="*/ 367 w 396"/>
              <a:gd name="T7" fmla="*/ 198 h 367"/>
              <a:gd name="T8" fmla="*/ 197 w 396"/>
              <a:gd name="T9" fmla="*/ 29 h 367"/>
              <a:gd name="T10" fmla="*/ 28 w 396"/>
              <a:gd name="T11" fmla="*/ 198 h 367"/>
              <a:gd name="T12" fmla="*/ 89 w 396"/>
              <a:gd name="T13" fmla="*/ 328 h 367"/>
              <a:gd name="T14" fmla="*/ 94 w 396"/>
              <a:gd name="T15" fmla="*/ 366 h 367"/>
              <a:gd name="T16" fmla="*/ 0 w 396"/>
              <a:gd name="T17" fmla="*/ 198 h 367"/>
              <a:gd name="T18" fmla="*/ 197 w 396"/>
              <a:gd name="T19" fmla="*/ 0 h 367"/>
              <a:gd name="T20" fmla="*/ 395 w 396"/>
              <a:gd name="T21" fmla="*/ 19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367">
                <a:moveTo>
                  <a:pt x="395" y="198"/>
                </a:moveTo>
                <a:cubicBezTo>
                  <a:pt x="395" y="269"/>
                  <a:pt x="357" y="331"/>
                  <a:pt x="300" y="366"/>
                </a:cubicBezTo>
                <a:cubicBezTo>
                  <a:pt x="303" y="352"/>
                  <a:pt x="305" y="339"/>
                  <a:pt x="306" y="328"/>
                </a:cubicBezTo>
                <a:cubicBezTo>
                  <a:pt x="343" y="297"/>
                  <a:pt x="367" y="250"/>
                  <a:pt x="367" y="198"/>
                </a:cubicBezTo>
                <a:cubicBezTo>
                  <a:pt x="367" y="104"/>
                  <a:pt x="291" y="29"/>
                  <a:pt x="197" y="29"/>
                </a:cubicBezTo>
                <a:cubicBezTo>
                  <a:pt x="104" y="29"/>
                  <a:pt x="28" y="104"/>
                  <a:pt x="28" y="198"/>
                </a:cubicBezTo>
                <a:cubicBezTo>
                  <a:pt x="28" y="250"/>
                  <a:pt x="52" y="297"/>
                  <a:pt x="89" y="328"/>
                </a:cubicBezTo>
                <a:cubicBezTo>
                  <a:pt x="89" y="339"/>
                  <a:pt x="91" y="352"/>
                  <a:pt x="94" y="366"/>
                </a:cubicBezTo>
                <a:cubicBezTo>
                  <a:pt x="38" y="331"/>
                  <a:pt x="0" y="269"/>
                  <a:pt x="0" y="198"/>
                </a:cubicBezTo>
                <a:cubicBezTo>
                  <a:pt x="0" y="89"/>
                  <a:pt x="88" y="0"/>
                  <a:pt x="197" y="0"/>
                </a:cubicBezTo>
                <a:cubicBezTo>
                  <a:pt x="306" y="0"/>
                  <a:pt x="395" y="89"/>
                  <a:pt x="395" y="198"/>
                </a:cubicBezTo>
              </a:path>
            </a:pathLst>
          </a:custGeom>
          <a:solidFill>
            <a:schemeClr val="tx1">
              <a:lumMod val="90000"/>
              <a:lumOff val="10000"/>
            </a:schemeClr>
          </a:solidFill>
          <a:ln>
            <a:noFill/>
          </a:ln>
          <a:effectLst/>
          <a:extLst/>
        </p:spPr>
        <p:txBody>
          <a:bodyPr wrap="none" anchor="ctr"/>
          <a:lstStyle/>
          <a:p>
            <a:endParaRPr lang="en-US"/>
          </a:p>
        </p:txBody>
      </p:sp>
      <p:sp>
        <p:nvSpPr>
          <p:cNvPr id="608" name="Freeform 612"/>
          <p:cNvSpPr>
            <a:spLocks noChangeArrowheads="1"/>
          </p:cNvSpPr>
          <p:nvPr/>
        </p:nvSpPr>
        <p:spPr bwMode="auto">
          <a:xfrm>
            <a:off x="8599714" y="4372367"/>
            <a:ext cx="88900" cy="73025"/>
          </a:xfrm>
          <a:custGeom>
            <a:avLst/>
            <a:gdLst>
              <a:gd name="T0" fmla="*/ 123 w 248"/>
              <a:gd name="T1" fmla="*/ 0 h 202"/>
              <a:gd name="T2" fmla="*/ 247 w 248"/>
              <a:gd name="T3" fmla="*/ 124 h 202"/>
              <a:gd name="T4" fmla="*/ 219 w 248"/>
              <a:gd name="T5" fmla="*/ 201 h 202"/>
              <a:gd name="T6" fmla="*/ 197 w 248"/>
              <a:gd name="T7" fmla="*/ 184 h 202"/>
              <a:gd name="T8" fmla="*/ 218 w 248"/>
              <a:gd name="T9" fmla="*/ 124 h 202"/>
              <a:gd name="T10" fmla="*/ 123 w 248"/>
              <a:gd name="T11" fmla="*/ 29 h 202"/>
              <a:gd name="T12" fmla="*/ 28 w 248"/>
              <a:gd name="T13" fmla="*/ 124 h 202"/>
              <a:gd name="T14" fmla="*/ 50 w 248"/>
              <a:gd name="T15" fmla="*/ 184 h 202"/>
              <a:gd name="T16" fmla="*/ 27 w 248"/>
              <a:gd name="T17" fmla="*/ 201 h 202"/>
              <a:gd name="T18" fmla="*/ 0 w 248"/>
              <a:gd name="T19" fmla="*/ 124 h 202"/>
              <a:gd name="T20" fmla="*/ 123 w 248"/>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02">
                <a:moveTo>
                  <a:pt x="123" y="0"/>
                </a:moveTo>
                <a:cubicBezTo>
                  <a:pt x="191" y="0"/>
                  <a:pt x="247" y="56"/>
                  <a:pt x="247" y="124"/>
                </a:cubicBezTo>
                <a:cubicBezTo>
                  <a:pt x="247" y="153"/>
                  <a:pt x="236" y="180"/>
                  <a:pt x="219" y="201"/>
                </a:cubicBezTo>
                <a:cubicBezTo>
                  <a:pt x="213" y="193"/>
                  <a:pt x="206" y="187"/>
                  <a:pt x="197" y="184"/>
                </a:cubicBezTo>
                <a:cubicBezTo>
                  <a:pt x="210" y="167"/>
                  <a:pt x="218" y="147"/>
                  <a:pt x="218" y="124"/>
                </a:cubicBezTo>
                <a:cubicBezTo>
                  <a:pt x="218" y="71"/>
                  <a:pt x="176" y="29"/>
                  <a:pt x="123" y="29"/>
                </a:cubicBezTo>
                <a:cubicBezTo>
                  <a:pt x="71" y="29"/>
                  <a:pt x="28" y="71"/>
                  <a:pt x="28" y="124"/>
                </a:cubicBezTo>
                <a:cubicBezTo>
                  <a:pt x="28" y="147"/>
                  <a:pt x="36" y="167"/>
                  <a:pt x="50" y="184"/>
                </a:cubicBezTo>
                <a:cubicBezTo>
                  <a:pt x="41" y="187"/>
                  <a:pt x="33" y="193"/>
                  <a:pt x="27" y="201"/>
                </a:cubicBezTo>
                <a:cubicBezTo>
                  <a:pt x="10" y="180"/>
                  <a:pt x="0" y="153"/>
                  <a:pt x="0" y="124"/>
                </a:cubicBezTo>
                <a:cubicBezTo>
                  <a:pt x="0" y="56"/>
                  <a:pt x="55" y="0"/>
                  <a:pt x="123" y="0"/>
                </a:cubicBezTo>
              </a:path>
            </a:pathLst>
          </a:custGeom>
          <a:solidFill>
            <a:schemeClr val="tx1">
              <a:lumMod val="90000"/>
              <a:lumOff val="10000"/>
            </a:schemeClr>
          </a:solidFill>
          <a:ln>
            <a:noFill/>
          </a:ln>
          <a:effectLst/>
          <a:extLst/>
        </p:spPr>
        <p:txBody>
          <a:bodyPr wrap="none" anchor="ctr"/>
          <a:lstStyle/>
          <a:p>
            <a:endParaRPr lang="en-US"/>
          </a:p>
        </p:txBody>
      </p:sp>
      <p:sp>
        <p:nvSpPr>
          <p:cNvPr id="609" name="Freeform 613"/>
          <p:cNvSpPr>
            <a:spLocks noChangeArrowheads="1"/>
          </p:cNvSpPr>
          <p:nvPr/>
        </p:nvSpPr>
        <p:spPr bwMode="auto">
          <a:xfrm>
            <a:off x="6783362" y="4912353"/>
            <a:ext cx="80963" cy="92075"/>
          </a:xfrm>
          <a:custGeom>
            <a:avLst/>
            <a:gdLst>
              <a:gd name="T0" fmla="*/ 56 w 226"/>
              <a:gd name="T1" fmla="*/ 254 h 255"/>
              <a:gd name="T2" fmla="*/ 56 w 226"/>
              <a:gd name="T3" fmla="*/ 113 h 255"/>
              <a:gd name="T4" fmla="*/ 0 w 226"/>
              <a:gd name="T5" fmla="*/ 113 h 255"/>
              <a:gd name="T6" fmla="*/ 112 w 226"/>
              <a:gd name="T7" fmla="*/ 0 h 255"/>
              <a:gd name="T8" fmla="*/ 225 w 226"/>
              <a:gd name="T9" fmla="*/ 113 h 255"/>
              <a:gd name="T10" fmla="*/ 169 w 226"/>
              <a:gd name="T11" fmla="*/ 113 h 255"/>
              <a:gd name="T12" fmla="*/ 169 w 226"/>
              <a:gd name="T13" fmla="*/ 254 h 255"/>
              <a:gd name="T14" fmla="*/ 56 w 226"/>
              <a:gd name="T15" fmla="*/ 254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55">
                <a:moveTo>
                  <a:pt x="56" y="254"/>
                </a:moveTo>
                <a:lnTo>
                  <a:pt x="56" y="113"/>
                </a:lnTo>
                <a:lnTo>
                  <a:pt x="0" y="113"/>
                </a:lnTo>
                <a:lnTo>
                  <a:pt x="112" y="0"/>
                </a:lnTo>
                <a:lnTo>
                  <a:pt x="225" y="113"/>
                </a:lnTo>
                <a:lnTo>
                  <a:pt x="169" y="113"/>
                </a:lnTo>
                <a:lnTo>
                  <a:pt x="169" y="254"/>
                </a:lnTo>
                <a:lnTo>
                  <a:pt x="56" y="254"/>
                </a:lnTo>
              </a:path>
            </a:pathLst>
          </a:custGeom>
          <a:solidFill>
            <a:schemeClr val="tx1">
              <a:lumMod val="90000"/>
              <a:lumOff val="10000"/>
            </a:schemeClr>
          </a:solidFill>
          <a:ln>
            <a:noFill/>
          </a:ln>
          <a:effectLst/>
          <a:extLst/>
        </p:spPr>
        <p:txBody>
          <a:bodyPr wrap="none" anchor="ctr"/>
          <a:lstStyle/>
          <a:p>
            <a:endParaRPr lang="en-US"/>
          </a:p>
        </p:txBody>
      </p:sp>
      <p:sp>
        <p:nvSpPr>
          <p:cNvPr id="610" name="Freeform 614"/>
          <p:cNvSpPr>
            <a:spLocks noChangeArrowheads="1"/>
          </p:cNvSpPr>
          <p:nvPr/>
        </p:nvSpPr>
        <p:spPr bwMode="auto">
          <a:xfrm>
            <a:off x="7108800" y="4923466"/>
            <a:ext cx="80962" cy="92075"/>
          </a:xfrm>
          <a:custGeom>
            <a:avLst/>
            <a:gdLst>
              <a:gd name="T0" fmla="*/ 169 w 226"/>
              <a:gd name="T1" fmla="*/ 0 h 255"/>
              <a:gd name="T2" fmla="*/ 169 w 226"/>
              <a:gd name="T3" fmla="*/ 141 h 255"/>
              <a:gd name="T4" fmla="*/ 225 w 226"/>
              <a:gd name="T5" fmla="*/ 141 h 255"/>
              <a:gd name="T6" fmla="*/ 113 w 226"/>
              <a:gd name="T7" fmla="*/ 254 h 255"/>
              <a:gd name="T8" fmla="*/ 0 w 226"/>
              <a:gd name="T9" fmla="*/ 141 h 255"/>
              <a:gd name="T10" fmla="*/ 56 w 226"/>
              <a:gd name="T11" fmla="*/ 141 h 255"/>
              <a:gd name="T12" fmla="*/ 56 w 226"/>
              <a:gd name="T13" fmla="*/ 0 h 255"/>
              <a:gd name="T14" fmla="*/ 169 w 226"/>
              <a:gd name="T15" fmla="*/ 0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55">
                <a:moveTo>
                  <a:pt x="169" y="0"/>
                </a:moveTo>
                <a:lnTo>
                  <a:pt x="169" y="141"/>
                </a:lnTo>
                <a:lnTo>
                  <a:pt x="225" y="141"/>
                </a:lnTo>
                <a:lnTo>
                  <a:pt x="113" y="254"/>
                </a:lnTo>
                <a:lnTo>
                  <a:pt x="0" y="141"/>
                </a:lnTo>
                <a:lnTo>
                  <a:pt x="56" y="141"/>
                </a:lnTo>
                <a:lnTo>
                  <a:pt x="56" y="0"/>
                </a:lnTo>
                <a:lnTo>
                  <a:pt x="169" y="0"/>
                </a:lnTo>
              </a:path>
            </a:pathLst>
          </a:custGeom>
          <a:solidFill>
            <a:schemeClr val="tx1">
              <a:lumMod val="90000"/>
              <a:lumOff val="10000"/>
            </a:schemeClr>
          </a:solidFill>
          <a:ln>
            <a:noFill/>
          </a:ln>
          <a:effectLst/>
          <a:extLst/>
        </p:spPr>
        <p:txBody>
          <a:bodyPr wrap="none" anchor="ctr"/>
          <a:lstStyle/>
          <a:p>
            <a:endParaRPr lang="en-US"/>
          </a:p>
        </p:txBody>
      </p:sp>
      <p:sp>
        <p:nvSpPr>
          <p:cNvPr id="611" name="Freeform 615"/>
          <p:cNvSpPr>
            <a:spLocks noChangeArrowheads="1"/>
          </p:cNvSpPr>
          <p:nvPr/>
        </p:nvSpPr>
        <p:spPr bwMode="auto">
          <a:xfrm>
            <a:off x="6804000" y="4963153"/>
            <a:ext cx="41275" cy="11113"/>
          </a:xfrm>
          <a:custGeom>
            <a:avLst/>
            <a:gdLst>
              <a:gd name="T0" fmla="*/ 56 w 114"/>
              <a:gd name="T1" fmla="*/ 29 h 30"/>
              <a:gd name="T2" fmla="*/ 0 w 114"/>
              <a:gd name="T3" fmla="*/ 29 h 30"/>
              <a:gd name="T4" fmla="*/ 0 w 114"/>
              <a:gd name="T5" fmla="*/ 0 h 30"/>
              <a:gd name="T6" fmla="*/ 113 w 114"/>
              <a:gd name="T7" fmla="*/ 0 h 30"/>
              <a:gd name="T8" fmla="*/ 113 w 114"/>
              <a:gd name="T9" fmla="*/ 29 h 30"/>
              <a:gd name="T10" fmla="*/ 56 w 114"/>
              <a:gd name="T11" fmla="*/ 29 h 30"/>
            </a:gdLst>
            <a:ahLst/>
            <a:cxnLst>
              <a:cxn ang="0">
                <a:pos x="T0" y="T1"/>
              </a:cxn>
              <a:cxn ang="0">
                <a:pos x="T2" y="T3"/>
              </a:cxn>
              <a:cxn ang="0">
                <a:pos x="T4" y="T5"/>
              </a:cxn>
              <a:cxn ang="0">
                <a:pos x="T6" y="T7"/>
              </a:cxn>
              <a:cxn ang="0">
                <a:pos x="T8" y="T9"/>
              </a:cxn>
              <a:cxn ang="0">
                <a:pos x="T10" y="T11"/>
              </a:cxn>
            </a:cxnLst>
            <a:rect l="0" t="0" r="r" b="b"/>
            <a:pathLst>
              <a:path w="114" h="30">
                <a:moveTo>
                  <a:pt x="56" y="29"/>
                </a:moveTo>
                <a:lnTo>
                  <a:pt x="0" y="29"/>
                </a:lnTo>
                <a:lnTo>
                  <a:pt x="0" y="0"/>
                </a:lnTo>
                <a:lnTo>
                  <a:pt x="113" y="0"/>
                </a:lnTo>
                <a:lnTo>
                  <a:pt x="113" y="29"/>
                </a:lnTo>
                <a:lnTo>
                  <a:pt x="56" y="29"/>
                </a:lnTo>
              </a:path>
            </a:pathLst>
          </a:custGeom>
          <a:solidFill>
            <a:schemeClr val="tx1">
              <a:lumMod val="90000"/>
              <a:lumOff val="10000"/>
            </a:schemeClr>
          </a:solidFill>
          <a:ln>
            <a:noFill/>
          </a:ln>
          <a:effectLst/>
          <a:extLst/>
        </p:spPr>
        <p:txBody>
          <a:bodyPr wrap="none" anchor="ctr"/>
          <a:lstStyle/>
          <a:p>
            <a:endParaRPr lang="en-US"/>
          </a:p>
        </p:txBody>
      </p:sp>
      <p:sp>
        <p:nvSpPr>
          <p:cNvPr id="612" name="Freeform 616"/>
          <p:cNvSpPr>
            <a:spLocks noChangeArrowheads="1"/>
          </p:cNvSpPr>
          <p:nvPr/>
        </p:nvSpPr>
        <p:spPr bwMode="auto">
          <a:xfrm>
            <a:off x="6743675" y="4963153"/>
            <a:ext cx="163512" cy="112713"/>
          </a:xfrm>
          <a:custGeom>
            <a:avLst/>
            <a:gdLst>
              <a:gd name="T0" fmla="*/ 391 w 452"/>
              <a:gd name="T1" fmla="*/ 0 h 312"/>
              <a:gd name="T2" fmla="*/ 451 w 452"/>
              <a:gd name="T3" fmla="*/ 142 h 312"/>
              <a:gd name="T4" fmla="*/ 451 w 452"/>
              <a:gd name="T5" fmla="*/ 311 h 312"/>
              <a:gd name="T6" fmla="*/ 0 w 452"/>
              <a:gd name="T7" fmla="*/ 311 h 312"/>
              <a:gd name="T8" fmla="*/ 0 w 452"/>
              <a:gd name="T9" fmla="*/ 142 h 312"/>
              <a:gd name="T10" fmla="*/ 60 w 452"/>
              <a:gd name="T11" fmla="*/ 0 h 312"/>
              <a:gd name="T12" fmla="*/ 141 w 452"/>
              <a:gd name="T13" fmla="*/ 0 h 312"/>
              <a:gd name="T14" fmla="*/ 141 w 452"/>
              <a:gd name="T15" fmla="*/ 29 h 312"/>
              <a:gd name="T16" fmla="*/ 79 w 452"/>
              <a:gd name="T17" fmla="*/ 29 h 312"/>
              <a:gd name="T18" fmla="*/ 42 w 452"/>
              <a:gd name="T19" fmla="*/ 113 h 312"/>
              <a:gd name="T20" fmla="*/ 141 w 452"/>
              <a:gd name="T21" fmla="*/ 113 h 312"/>
              <a:gd name="T22" fmla="*/ 225 w 452"/>
              <a:gd name="T23" fmla="*/ 198 h 312"/>
              <a:gd name="T24" fmla="*/ 310 w 452"/>
              <a:gd name="T25" fmla="*/ 113 h 312"/>
              <a:gd name="T26" fmla="*/ 409 w 452"/>
              <a:gd name="T27" fmla="*/ 113 h 312"/>
              <a:gd name="T28" fmla="*/ 372 w 452"/>
              <a:gd name="T29" fmla="*/ 29 h 312"/>
              <a:gd name="T30" fmla="*/ 367 w 452"/>
              <a:gd name="T31" fmla="*/ 29 h 312"/>
              <a:gd name="T32" fmla="*/ 310 w 452"/>
              <a:gd name="T33" fmla="*/ 29 h 312"/>
              <a:gd name="T34" fmla="*/ 310 w 452"/>
              <a:gd name="T35" fmla="*/ 0 h 312"/>
              <a:gd name="T36" fmla="*/ 391 w 452"/>
              <a:gd name="T3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312">
                <a:moveTo>
                  <a:pt x="391" y="0"/>
                </a:moveTo>
                <a:lnTo>
                  <a:pt x="451" y="142"/>
                </a:lnTo>
                <a:lnTo>
                  <a:pt x="451" y="311"/>
                </a:lnTo>
                <a:lnTo>
                  <a:pt x="0" y="311"/>
                </a:lnTo>
                <a:lnTo>
                  <a:pt x="0" y="142"/>
                </a:lnTo>
                <a:lnTo>
                  <a:pt x="60" y="0"/>
                </a:lnTo>
                <a:lnTo>
                  <a:pt x="141" y="0"/>
                </a:lnTo>
                <a:lnTo>
                  <a:pt x="141" y="29"/>
                </a:lnTo>
                <a:lnTo>
                  <a:pt x="79" y="29"/>
                </a:lnTo>
                <a:lnTo>
                  <a:pt x="42" y="113"/>
                </a:lnTo>
                <a:lnTo>
                  <a:pt x="141" y="113"/>
                </a:lnTo>
                <a:cubicBezTo>
                  <a:pt x="141" y="160"/>
                  <a:pt x="178" y="198"/>
                  <a:pt x="225" y="198"/>
                </a:cubicBezTo>
                <a:cubicBezTo>
                  <a:pt x="271" y="198"/>
                  <a:pt x="310" y="160"/>
                  <a:pt x="310" y="113"/>
                </a:cubicBezTo>
                <a:lnTo>
                  <a:pt x="409" y="113"/>
                </a:lnTo>
                <a:lnTo>
                  <a:pt x="372" y="29"/>
                </a:lnTo>
                <a:lnTo>
                  <a:pt x="367" y="29"/>
                </a:lnTo>
                <a:lnTo>
                  <a:pt x="310" y="29"/>
                </a:lnTo>
                <a:lnTo>
                  <a:pt x="310" y="0"/>
                </a:lnTo>
                <a:lnTo>
                  <a:pt x="391" y="0"/>
                </a:lnTo>
              </a:path>
            </a:pathLst>
          </a:custGeom>
          <a:solidFill>
            <a:schemeClr val="tx1">
              <a:lumMod val="90000"/>
              <a:lumOff val="10000"/>
            </a:schemeClr>
          </a:solidFill>
          <a:ln>
            <a:noFill/>
          </a:ln>
          <a:effectLst/>
          <a:extLst/>
        </p:spPr>
        <p:txBody>
          <a:bodyPr wrap="none" anchor="ctr"/>
          <a:lstStyle/>
          <a:p>
            <a:endParaRPr lang="en-US"/>
          </a:p>
        </p:txBody>
      </p:sp>
      <p:sp>
        <p:nvSpPr>
          <p:cNvPr id="613" name="Freeform 617"/>
          <p:cNvSpPr>
            <a:spLocks noChangeArrowheads="1"/>
          </p:cNvSpPr>
          <p:nvPr/>
        </p:nvSpPr>
        <p:spPr bwMode="auto">
          <a:xfrm>
            <a:off x="7069112" y="4963153"/>
            <a:ext cx="163513" cy="112713"/>
          </a:xfrm>
          <a:custGeom>
            <a:avLst/>
            <a:gdLst>
              <a:gd name="T0" fmla="*/ 391 w 452"/>
              <a:gd name="T1" fmla="*/ 0 h 312"/>
              <a:gd name="T2" fmla="*/ 451 w 452"/>
              <a:gd name="T3" fmla="*/ 142 h 312"/>
              <a:gd name="T4" fmla="*/ 451 w 452"/>
              <a:gd name="T5" fmla="*/ 311 h 312"/>
              <a:gd name="T6" fmla="*/ 0 w 452"/>
              <a:gd name="T7" fmla="*/ 311 h 312"/>
              <a:gd name="T8" fmla="*/ 0 w 452"/>
              <a:gd name="T9" fmla="*/ 142 h 312"/>
              <a:gd name="T10" fmla="*/ 60 w 452"/>
              <a:gd name="T11" fmla="*/ 0 h 312"/>
              <a:gd name="T12" fmla="*/ 113 w 452"/>
              <a:gd name="T13" fmla="*/ 0 h 312"/>
              <a:gd name="T14" fmla="*/ 113 w 452"/>
              <a:gd name="T15" fmla="*/ 29 h 312"/>
              <a:gd name="T16" fmla="*/ 79 w 452"/>
              <a:gd name="T17" fmla="*/ 29 h 312"/>
              <a:gd name="T18" fmla="*/ 43 w 452"/>
              <a:gd name="T19" fmla="*/ 113 h 312"/>
              <a:gd name="T20" fmla="*/ 141 w 452"/>
              <a:gd name="T21" fmla="*/ 113 h 312"/>
              <a:gd name="T22" fmla="*/ 226 w 452"/>
              <a:gd name="T23" fmla="*/ 198 h 312"/>
              <a:gd name="T24" fmla="*/ 310 w 452"/>
              <a:gd name="T25" fmla="*/ 113 h 312"/>
              <a:gd name="T26" fmla="*/ 409 w 452"/>
              <a:gd name="T27" fmla="*/ 113 h 312"/>
              <a:gd name="T28" fmla="*/ 372 w 452"/>
              <a:gd name="T29" fmla="*/ 29 h 312"/>
              <a:gd name="T30" fmla="*/ 367 w 452"/>
              <a:gd name="T31" fmla="*/ 29 h 312"/>
              <a:gd name="T32" fmla="*/ 338 w 452"/>
              <a:gd name="T33" fmla="*/ 29 h 312"/>
              <a:gd name="T34" fmla="*/ 338 w 452"/>
              <a:gd name="T35" fmla="*/ 0 h 312"/>
              <a:gd name="T36" fmla="*/ 391 w 452"/>
              <a:gd name="T3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312">
                <a:moveTo>
                  <a:pt x="391" y="0"/>
                </a:moveTo>
                <a:lnTo>
                  <a:pt x="451" y="142"/>
                </a:lnTo>
                <a:lnTo>
                  <a:pt x="451" y="311"/>
                </a:lnTo>
                <a:lnTo>
                  <a:pt x="0" y="311"/>
                </a:lnTo>
                <a:lnTo>
                  <a:pt x="0" y="142"/>
                </a:lnTo>
                <a:lnTo>
                  <a:pt x="60" y="0"/>
                </a:lnTo>
                <a:lnTo>
                  <a:pt x="113" y="0"/>
                </a:lnTo>
                <a:lnTo>
                  <a:pt x="113" y="29"/>
                </a:lnTo>
                <a:lnTo>
                  <a:pt x="79" y="29"/>
                </a:lnTo>
                <a:lnTo>
                  <a:pt x="43" y="113"/>
                </a:lnTo>
                <a:lnTo>
                  <a:pt x="141" y="113"/>
                </a:lnTo>
                <a:cubicBezTo>
                  <a:pt x="141" y="160"/>
                  <a:pt x="179" y="198"/>
                  <a:pt x="226" y="198"/>
                </a:cubicBezTo>
                <a:cubicBezTo>
                  <a:pt x="272" y="198"/>
                  <a:pt x="310" y="160"/>
                  <a:pt x="310" y="113"/>
                </a:cubicBezTo>
                <a:lnTo>
                  <a:pt x="409" y="113"/>
                </a:lnTo>
                <a:lnTo>
                  <a:pt x="372" y="29"/>
                </a:lnTo>
                <a:lnTo>
                  <a:pt x="367" y="29"/>
                </a:lnTo>
                <a:lnTo>
                  <a:pt x="338" y="29"/>
                </a:lnTo>
                <a:lnTo>
                  <a:pt x="338" y="0"/>
                </a:lnTo>
                <a:lnTo>
                  <a:pt x="391" y="0"/>
                </a:lnTo>
              </a:path>
            </a:pathLst>
          </a:custGeom>
          <a:solidFill>
            <a:schemeClr val="tx1">
              <a:lumMod val="90000"/>
              <a:lumOff val="10000"/>
            </a:schemeClr>
          </a:solidFill>
          <a:ln>
            <a:noFill/>
          </a:ln>
          <a:effectLst/>
          <a:extLst/>
        </p:spPr>
        <p:txBody>
          <a:bodyPr wrap="none" anchor="ctr"/>
          <a:lstStyle/>
          <a:p>
            <a:endParaRPr lang="en-US"/>
          </a:p>
        </p:txBody>
      </p:sp>
      <p:sp>
        <p:nvSpPr>
          <p:cNvPr id="614" name="Freeform 618"/>
          <p:cNvSpPr>
            <a:spLocks noChangeArrowheads="1"/>
          </p:cNvSpPr>
          <p:nvPr/>
        </p:nvSpPr>
        <p:spPr bwMode="auto">
          <a:xfrm>
            <a:off x="6771409" y="3605840"/>
            <a:ext cx="163513" cy="163513"/>
          </a:xfrm>
          <a:custGeom>
            <a:avLst/>
            <a:gdLst>
              <a:gd name="T0" fmla="*/ 141 w 453"/>
              <a:gd name="T1" fmla="*/ 452 h 453"/>
              <a:gd name="T2" fmla="*/ 141 w 453"/>
              <a:gd name="T3" fmla="*/ 337 h 453"/>
              <a:gd name="T4" fmla="*/ 0 w 453"/>
              <a:gd name="T5" fmla="*/ 170 h 453"/>
              <a:gd name="T6" fmla="*/ 169 w 453"/>
              <a:gd name="T7" fmla="*/ 0 h 453"/>
              <a:gd name="T8" fmla="*/ 282 w 453"/>
              <a:gd name="T9" fmla="*/ 0 h 453"/>
              <a:gd name="T10" fmla="*/ 452 w 453"/>
              <a:gd name="T11" fmla="*/ 170 h 453"/>
              <a:gd name="T12" fmla="*/ 292 w 453"/>
              <a:gd name="T13" fmla="*/ 339 h 453"/>
              <a:gd name="T14" fmla="*/ 141 w 453"/>
              <a:gd name="T15" fmla="*/ 452 h 453"/>
              <a:gd name="T16" fmla="*/ 169 w 453"/>
              <a:gd name="T17" fmla="*/ 57 h 453"/>
              <a:gd name="T18" fmla="*/ 56 w 453"/>
              <a:gd name="T19" fmla="*/ 170 h 453"/>
              <a:gd name="T20" fmla="*/ 169 w 453"/>
              <a:gd name="T21" fmla="*/ 283 h 453"/>
              <a:gd name="T22" fmla="*/ 198 w 453"/>
              <a:gd name="T23" fmla="*/ 283 h 453"/>
              <a:gd name="T24" fmla="*/ 198 w 453"/>
              <a:gd name="T25" fmla="*/ 339 h 453"/>
              <a:gd name="T26" fmla="*/ 273 w 453"/>
              <a:gd name="T27" fmla="*/ 283 h 453"/>
              <a:gd name="T28" fmla="*/ 282 w 453"/>
              <a:gd name="T29" fmla="*/ 283 h 453"/>
              <a:gd name="T30" fmla="*/ 395 w 453"/>
              <a:gd name="T31" fmla="*/ 170 h 453"/>
              <a:gd name="T32" fmla="*/ 282 w 453"/>
              <a:gd name="T33" fmla="*/ 57 h 453"/>
              <a:gd name="T34" fmla="*/ 169 w 453"/>
              <a:gd name="T35" fmla="*/ 5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3" h="453">
                <a:moveTo>
                  <a:pt x="141" y="452"/>
                </a:moveTo>
                <a:lnTo>
                  <a:pt x="141" y="337"/>
                </a:lnTo>
                <a:cubicBezTo>
                  <a:pt x="61" y="323"/>
                  <a:pt x="0" y="253"/>
                  <a:pt x="0" y="170"/>
                </a:cubicBezTo>
                <a:cubicBezTo>
                  <a:pt x="0" y="76"/>
                  <a:pt x="76" y="0"/>
                  <a:pt x="169" y="0"/>
                </a:cubicBezTo>
                <a:lnTo>
                  <a:pt x="282" y="0"/>
                </a:lnTo>
                <a:cubicBezTo>
                  <a:pt x="376" y="0"/>
                  <a:pt x="452" y="76"/>
                  <a:pt x="452" y="170"/>
                </a:cubicBezTo>
                <a:cubicBezTo>
                  <a:pt x="452" y="260"/>
                  <a:pt x="381" y="334"/>
                  <a:pt x="292" y="339"/>
                </a:cubicBezTo>
                <a:lnTo>
                  <a:pt x="141" y="452"/>
                </a:lnTo>
                <a:close/>
                <a:moveTo>
                  <a:pt x="169" y="57"/>
                </a:moveTo>
                <a:cubicBezTo>
                  <a:pt x="107" y="57"/>
                  <a:pt x="56" y="107"/>
                  <a:pt x="56" y="170"/>
                </a:cubicBezTo>
                <a:cubicBezTo>
                  <a:pt x="56" y="232"/>
                  <a:pt x="107" y="283"/>
                  <a:pt x="169" y="283"/>
                </a:cubicBezTo>
                <a:lnTo>
                  <a:pt x="198" y="283"/>
                </a:lnTo>
                <a:lnTo>
                  <a:pt x="198" y="339"/>
                </a:lnTo>
                <a:lnTo>
                  <a:pt x="273" y="283"/>
                </a:lnTo>
                <a:lnTo>
                  <a:pt x="282" y="283"/>
                </a:lnTo>
                <a:cubicBezTo>
                  <a:pt x="344" y="283"/>
                  <a:pt x="395" y="232"/>
                  <a:pt x="395" y="170"/>
                </a:cubicBezTo>
                <a:cubicBezTo>
                  <a:pt x="395" y="107"/>
                  <a:pt x="344" y="57"/>
                  <a:pt x="282" y="57"/>
                </a:cubicBezTo>
                <a:lnTo>
                  <a:pt x="169" y="57"/>
                </a:lnTo>
                <a:close/>
              </a:path>
            </a:pathLst>
          </a:custGeom>
          <a:solidFill>
            <a:schemeClr val="tx1">
              <a:lumMod val="90000"/>
              <a:lumOff val="10000"/>
            </a:schemeClr>
          </a:solidFill>
          <a:ln>
            <a:noFill/>
          </a:ln>
          <a:effectLst/>
          <a:extLst/>
        </p:spPr>
        <p:txBody>
          <a:bodyPr wrap="none" anchor="ctr"/>
          <a:lstStyle/>
          <a:p>
            <a:endParaRPr lang="en-US"/>
          </a:p>
        </p:txBody>
      </p:sp>
      <p:sp>
        <p:nvSpPr>
          <p:cNvPr id="615" name="Freeform 619"/>
          <p:cNvSpPr>
            <a:spLocks noChangeArrowheads="1"/>
          </p:cNvSpPr>
          <p:nvPr/>
        </p:nvSpPr>
        <p:spPr bwMode="auto">
          <a:xfrm>
            <a:off x="3533448" y="2143753"/>
            <a:ext cx="61912" cy="20638"/>
          </a:xfrm>
          <a:custGeom>
            <a:avLst/>
            <a:gdLst>
              <a:gd name="T0" fmla="*/ 0 w 171"/>
              <a:gd name="T1" fmla="*/ 56 h 57"/>
              <a:gd name="T2" fmla="*/ 0 w 171"/>
              <a:gd name="T3" fmla="*/ 0 h 57"/>
              <a:gd name="T4" fmla="*/ 170 w 171"/>
              <a:gd name="T5" fmla="*/ 0 h 57"/>
              <a:gd name="T6" fmla="*/ 170 w 171"/>
              <a:gd name="T7" fmla="*/ 56 h 57"/>
              <a:gd name="T8" fmla="*/ 0 w 171"/>
              <a:gd name="T9" fmla="*/ 56 h 57"/>
            </a:gdLst>
            <a:ahLst/>
            <a:cxnLst>
              <a:cxn ang="0">
                <a:pos x="T0" y="T1"/>
              </a:cxn>
              <a:cxn ang="0">
                <a:pos x="T2" y="T3"/>
              </a:cxn>
              <a:cxn ang="0">
                <a:pos x="T4" y="T5"/>
              </a:cxn>
              <a:cxn ang="0">
                <a:pos x="T6" y="T7"/>
              </a:cxn>
              <a:cxn ang="0">
                <a:pos x="T8" y="T9"/>
              </a:cxn>
            </a:cxnLst>
            <a:rect l="0" t="0" r="r" b="b"/>
            <a:pathLst>
              <a:path w="171" h="57">
                <a:moveTo>
                  <a:pt x="0" y="56"/>
                </a:moveTo>
                <a:lnTo>
                  <a:pt x="0" y="0"/>
                </a:lnTo>
                <a:lnTo>
                  <a:pt x="170" y="0"/>
                </a:lnTo>
                <a:lnTo>
                  <a:pt x="170" y="56"/>
                </a:lnTo>
                <a:lnTo>
                  <a:pt x="0" y="56"/>
                </a:lnTo>
              </a:path>
            </a:pathLst>
          </a:custGeom>
          <a:solidFill>
            <a:schemeClr val="tx1">
              <a:lumMod val="90000"/>
              <a:lumOff val="10000"/>
            </a:schemeClr>
          </a:solidFill>
          <a:ln>
            <a:noFill/>
          </a:ln>
          <a:effectLst/>
          <a:extLst/>
        </p:spPr>
        <p:txBody>
          <a:bodyPr wrap="none" anchor="ctr"/>
          <a:lstStyle/>
          <a:p>
            <a:endParaRPr lang="en-US"/>
          </a:p>
        </p:txBody>
      </p:sp>
      <p:sp>
        <p:nvSpPr>
          <p:cNvPr id="616" name="Freeform 620"/>
          <p:cNvSpPr>
            <a:spLocks noChangeArrowheads="1"/>
          </p:cNvSpPr>
          <p:nvPr/>
        </p:nvSpPr>
        <p:spPr bwMode="auto">
          <a:xfrm>
            <a:off x="3441373" y="2031041"/>
            <a:ext cx="131762" cy="163512"/>
          </a:xfrm>
          <a:custGeom>
            <a:avLst/>
            <a:gdLst>
              <a:gd name="T0" fmla="*/ 311 w 368"/>
              <a:gd name="T1" fmla="*/ 395 h 453"/>
              <a:gd name="T2" fmla="*/ 367 w 368"/>
              <a:gd name="T3" fmla="*/ 395 h 453"/>
              <a:gd name="T4" fmla="*/ 367 w 368"/>
              <a:gd name="T5" fmla="*/ 452 h 453"/>
              <a:gd name="T6" fmla="*/ 0 w 368"/>
              <a:gd name="T7" fmla="*/ 452 h 453"/>
              <a:gd name="T8" fmla="*/ 0 w 368"/>
              <a:gd name="T9" fmla="*/ 0 h 453"/>
              <a:gd name="T10" fmla="*/ 238 w 368"/>
              <a:gd name="T11" fmla="*/ 0 h 453"/>
              <a:gd name="T12" fmla="*/ 367 w 368"/>
              <a:gd name="T13" fmla="*/ 130 h 453"/>
              <a:gd name="T14" fmla="*/ 367 w 368"/>
              <a:gd name="T15" fmla="*/ 282 h 453"/>
              <a:gd name="T16" fmla="*/ 311 w 368"/>
              <a:gd name="T17" fmla="*/ 282 h 453"/>
              <a:gd name="T18" fmla="*/ 311 w 368"/>
              <a:gd name="T19" fmla="*/ 153 h 453"/>
              <a:gd name="T20" fmla="*/ 215 w 368"/>
              <a:gd name="T21" fmla="*/ 57 h 453"/>
              <a:gd name="T22" fmla="*/ 57 w 368"/>
              <a:gd name="T23" fmla="*/ 57 h 453"/>
              <a:gd name="T24" fmla="*/ 57 w 368"/>
              <a:gd name="T25" fmla="*/ 395 h 453"/>
              <a:gd name="T26" fmla="*/ 254 w 368"/>
              <a:gd name="T27" fmla="*/ 395 h 453"/>
              <a:gd name="T28" fmla="*/ 311 w 368"/>
              <a:gd name="T29"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453">
                <a:moveTo>
                  <a:pt x="311" y="395"/>
                </a:moveTo>
                <a:lnTo>
                  <a:pt x="367" y="395"/>
                </a:lnTo>
                <a:lnTo>
                  <a:pt x="367" y="452"/>
                </a:lnTo>
                <a:lnTo>
                  <a:pt x="0" y="452"/>
                </a:lnTo>
                <a:lnTo>
                  <a:pt x="0" y="0"/>
                </a:lnTo>
                <a:lnTo>
                  <a:pt x="238" y="0"/>
                </a:lnTo>
                <a:lnTo>
                  <a:pt x="367" y="130"/>
                </a:lnTo>
                <a:lnTo>
                  <a:pt x="367" y="282"/>
                </a:lnTo>
                <a:lnTo>
                  <a:pt x="311" y="282"/>
                </a:lnTo>
                <a:lnTo>
                  <a:pt x="311" y="153"/>
                </a:lnTo>
                <a:lnTo>
                  <a:pt x="215" y="57"/>
                </a:lnTo>
                <a:lnTo>
                  <a:pt x="57" y="57"/>
                </a:lnTo>
                <a:lnTo>
                  <a:pt x="57" y="395"/>
                </a:lnTo>
                <a:lnTo>
                  <a:pt x="254" y="395"/>
                </a:lnTo>
                <a:lnTo>
                  <a:pt x="311" y="395"/>
                </a:lnTo>
              </a:path>
            </a:pathLst>
          </a:custGeom>
          <a:solidFill>
            <a:schemeClr val="tx1">
              <a:lumMod val="90000"/>
              <a:lumOff val="10000"/>
            </a:schemeClr>
          </a:solidFill>
          <a:ln>
            <a:noFill/>
          </a:ln>
          <a:effectLst/>
          <a:extLst/>
        </p:spPr>
        <p:txBody>
          <a:bodyPr wrap="none" anchor="ctr"/>
          <a:lstStyle/>
          <a:p>
            <a:endParaRPr lang="en-US"/>
          </a:p>
        </p:txBody>
      </p:sp>
      <p:sp>
        <p:nvSpPr>
          <p:cNvPr id="617" name="Freeform 621"/>
          <p:cNvSpPr>
            <a:spLocks noChangeArrowheads="1"/>
          </p:cNvSpPr>
          <p:nvPr/>
        </p:nvSpPr>
        <p:spPr bwMode="auto">
          <a:xfrm>
            <a:off x="3208010" y="2123116"/>
            <a:ext cx="61913" cy="61912"/>
          </a:xfrm>
          <a:custGeom>
            <a:avLst/>
            <a:gdLst>
              <a:gd name="T0" fmla="*/ 170 w 171"/>
              <a:gd name="T1" fmla="*/ 57 h 171"/>
              <a:gd name="T2" fmla="*/ 170 w 171"/>
              <a:gd name="T3" fmla="*/ 113 h 171"/>
              <a:gd name="T4" fmla="*/ 113 w 171"/>
              <a:gd name="T5" fmla="*/ 113 h 171"/>
              <a:gd name="T6" fmla="*/ 113 w 171"/>
              <a:gd name="T7" fmla="*/ 170 h 171"/>
              <a:gd name="T8" fmla="*/ 57 w 171"/>
              <a:gd name="T9" fmla="*/ 170 h 171"/>
              <a:gd name="T10" fmla="*/ 57 w 171"/>
              <a:gd name="T11" fmla="*/ 113 h 171"/>
              <a:gd name="T12" fmla="*/ 0 w 171"/>
              <a:gd name="T13" fmla="*/ 113 h 171"/>
              <a:gd name="T14" fmla="*/ 0 w 171"/>
              <a:gd name="T15" fmla="*/ 57 h 171"/>
              <a:gd name="T16" fmla="*/ 57 w 171"/>
              <a:gd name="T17" fmla="*/ 57 h 171"/>
              <a:gd name="T18" fmla="*/ 57 w 171"/>
              <a:gd name="T19" fmla="*/ 0 h 171"/>
              <a:gd name="T20" fmla="*/ 113 w 171"/>
              <a:gd name="T21" fmla="*/ 0 h 171"/>
              <a:gd name="T22" fmla="*/ 113 w 171"/>
              <a:gd name="T23" fmla="*/ 57 h 171"/>
              <a:gd name="T24" fmla="*/ 170 w 171"/>
              <a:gd name="T25" fmla="*/ 5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171">
                <a:moveTo>
                  <a:pt x="170" y="57"/>
                </a:moveTo>
                <a:lnTo>
                  <a:pt x="170" y="113"/>
                </a:lnTo>
                <a:lnTo>
                  <a:pt x="113" y="113"/>
                </a:lnTo>
                <a:lnTo>
                  <a:pt x="113" y="170"/>
                </a:lnTo>
                <a:lnTo>
                  <a:pt x="57" y="170"/>
                </a:lnTo>
                <a:lnTo>
                  <a:pt x="57" y="113"/>
                </a:lnTo>
                <a:lnTo>
                  <a:pt x="0" y="113"/>
                </a:lnTo>
                <a:lnTo>
                  <a:pt x="0" y="57"/>
                </a:lnTo>
                <a:lnTo>
                  <a:pt x="57" y="57"/>
                </a:lnTo>
                <a:lnTo>
                  <a:pt x="57" y="0"/>
                </a:lnTo>
                <a:lnTo>
                  <a:pt x="113" y="0"/>
                </a:lnTo>
                <a:lnTo>
                  <a:pt x="113" y="57"/>
                </a:lnTo>
                <a:lnTo>
                  <a:pt x="170" y="57"/>
                </a:lnTo>
              </a:path>
            </a:pathLst>
          </a:custGeom>
          <a:solidFill>
            <a:schemeClr val="tx1">
              <a:lumMod val="90000"/>
              <a:lumOff val="10000"/>
            </a:schemeClr>
          </a:solidFill>
          <a:ln>
            <a:noFill/>
          </a:ln>
          <a:effectLst/>
          <a:extLst/>
        </p:spPr>
        <p:txBody>
          <a:bodyPr wrap="none" anchor="ctr"/>
          <a:lstStyle/>
          <a:p>
            <a:endParaRPr lang="en-US"/>
          </a:p>
        </p:txBody>
      </p:sp>
      <p:sp>
        <p:nvSpPr>
          <p:cNvPr id="618" name="Freeform 622"/>
          <p:cNvSpPr>
            <a:spLocks noChangeArrowheads="1"/>
          </p:cNvSpPr>
          <p:nvPr/>
        </p:nvSpPr>
        <p:spPr bwMode="auto">
          <a:xfrm>
            <a:off x="3117523" y="2031041"/>
            <a:ext cx="131762" cy="163512"/>
          </a:xfrm>
          <a:custGeom>
            <a:avLst/>
            <a:gdLst>
              <a:gd name="T0" fmla="*/ 170 w 368"/>
              <a:gd name="T1" fmla="*/ 395 h 453"/>
              <a:gd name="T2" fmla="*/ 254 w 368"/>
              <a:gd name="T3" fmla="*/ 395 h 453"/>
              <a:gd name="T4" fmla="*/ 254 w 368"/>
              <a:gd name="T5" fmla="*/ 452 h 453"/>
              <a:gd name="T6" fmla="*/ 0 w 368"/>
              <a:gd name="T7" fmla="*/ 452 h 453"/>
              <a:gd name="T8" fmla="*/ 0 w 368"/>
              <a:gd name="T9" fmla="*/ 0 h 453"/>
              <a:gd name="T10" fmla="*/ 238 w 368"/>
              <a:gd name="T11" fmla="*/ 0 h 453"/>
              <a:gd name="T12" fmla="*/ 367 w 368"/>
              <a:gd name="T13" fmla="*/ 130 h 453"/>
              <a:gd name="T14" fmla="*/ 367 w 368"/>
              <a:gd name="T15" fmla="*/ 226 h 453"/>
              <a:gd name="T16" fmla="*/ 311 w 368"/>
              <a:gd name="T17" fmla="*/ 226 h 453"/>
              <a:gd name="T18" fmla="*/ 311 w 368"/>
              <a:gd name="T19" fmla="*/ 153 h 453"/>
              <a:gd name="T20" fmla="*/ 214 w 368"/>
              <a:gd name="T21" fmla="*/ 57 h 453"/>
              <a:gd name="T22" fmla="*/ 57 w 368"/>
              <a:gd name="T23" fmla="*/ 57 h 453"/>
              <a:gd name="T24" fmla="*/ 57 w 368"/>
              <a:gd name="T25" fmla="*/ 395 h 453"/>
              <a:gd name="T26" fmla="*/ 113 w 368"/>
              <a:gd name="T27" fmla="*/ 395 h 453"/>
              <a:gd name="T28" fmla="*/ 170 w 368"/>
              <a:gd name="T29" fmla="*/ 39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8" h="453">
                <a:moveTo>
                  <a:pt x="170" y="395"/>
                </a:moveTo>
                <a:lnTo>
                  <a:pt x="254" y="395"/>
                </a:lnTo>
                <a:lnTo>
                  <a:pt x="254" y="452"/>
                </a:lnTo>
                <a:lnTo>
                  <a:pt x="0" y="452"/>
                </a:lnTo>
                <a:lnTo>
                  <a:pt x="0" y="0"/>
                </a:lnTo>
                <a:lnTo>
                  <a:pt x="238" y="0"/>
                </a:lnTo>
                <a:lnTo>
                  <a:pt x="367" y="130"/>
                </a:lnTo>
                <a:lnTo>
                  <a:pt x="367" y="226"/>
                </a:lnTo>
                <a:lnTo>
                  <a:pt x="311" y="226"/>
                </a:lnTo>
                <a:lnTo>
                  <a:pt x="311" y="153"/>
                </a:lnTo>
                <a:lnTo>
                  <a:pt x="214" y="57"/>
                </a:lnTo>
                <a:lnTo>
                  <a:pt x="57" y="57"/>
                </a:lnTo>
                <a:lnTo>
                  <a:pt x="57" y="395"/>
                </a:lnTo>
                <a:lnTo>
                  <a:pt x="113" y="395"/>
                </a:lnTo>
                <a:lnTo>
                  <a:pt x="170" y="395"/>
                </a:lnTo>
              </a:path>
            </a:pathLst>
          </a:custGeom>
          <a:solidFill>
            <a:schemeClr val="tx1">
              <a:lumMod val="90000"/>
              <a:lumOff val="10000"/>
            </a:schemeClr>
          </a:solidFill>
          <a:ln>
            <a:noFill/>
          </a:ln>
          <a:effectLst/>
          <a:extLst/>
        </p:spPr>
        <p:txBody>
          <a:bodyPr wrap="none" anchor="ctr"/>
          <a:lstStyle/>
          <a:p>
            <a:endParaRPr lang="en-US"/>
          </a:p>
        </p:txBody>
      </p:sp>
      <p:sp>
        <p:nvSpPr>
          <p:cNvPr id="619" name="Freeform 623"/>
          <p:cNvSpPr>
            <a:spLocks noChangeArrowheads="1"/>
          </p:cNvSpPr>
          <p:nvPr/>
        </p:nvSpPr>
        <p:spPr bwMode="auto">
          <a:xfrm>
            <a:off x="501323" y="3016878"/>
            <a:ext cx="163512" cy="122238"/>
          </a:xfrm>
          <a:custGeom>
            <a:avLst/>
            <a:gdLst>
              <a:gd name="T0" fmla="*/ 225 w 452"/>
              <a:gd name="T1" fmla="*/ 0 h 339"/>
              <a:gd name="T2" fmla="*/ 451 w 452"/>
              <a:gd name="T3" fmla="*/ 225 h 339"/>
              <a:gd name="T4" fmla="*/ 451 w 452"/>
              <a:gd name="T5" fmla="*/ 338 h 339"/>
              <a:gd name="T6" fmla="*/ 0 w 452"/>
              <a:gd name="T7" fmla="*/ 338 h 339"/>
              <a:gd name="T8" fmla="*/ 0 w 452"/>
              <a:gd name="T9" fmla="*/ 225 h 339"/>
              <a:gd name="T10" fmla="*/ 225 w 452"/>
              <a:gd name="T11" fmla="*/ 0 h 339"/>
              <a:gd name="T12" fmla="*/ 224 w 452"/>
              <a:gd name="T13" fmla="*/ 56 h 339"/>
              <a:gd name="T14" fmla="*/ 195 w 452"/>
              <a:gd name="T15" fmla="*/ 85 h 339"/>
              <a:gd name="T16" fmla="*/ 224 w 452"/>
              <a:gd name="T17" fmla="*/ 113 h 339"/>
              <a:gd name="T18" fmla="*/ 224 w 452"/>
              <a:gd name="T19" fmla="*/ 113 h 339"/>
              <a:gd name="T20" fmla="*/ 244 w 452"/>
              <a:gd name="T21" fmla="*/ 104 h 339"/>
              <a:gd name="T22" fmla="*/ 252 w 452"/>
              <a:gd name="T23" fmla="*/ 84 h 339"/>
              <a:gd name="T24" fmla="*/ 224 w 452"/>
              <a:gd name="T25" fmla="*/ 56 h 339"/>
              <a:gd name="T26" fmla="*/ 57 w 452"/>
              <a:gd name="T27" fmla="*/ 262 h 339"/>
              <a:gd name="T28" fmla="*/ 85 w 452"/>
              <a:gd name="T29" fmla="*/ 237 h 339"/>
              <a:gd name="T30" fmla="*/ 79 w 452"/>
              <a:gd name="T31" fmla="*/ 217 h 339"/>
              <a:gd name="T32" fmla="*/ 60 w 452"/>
              <a:gd name="T33" fmla="*/ 206 h 339"/>
              <a:gd name="T34" fmla="*/ 57 w 452"/>
              <a:gd name="T35" fmla="*/ 206 h 339"/>
              <a:gd name="T36" fmla="*/ 29 w 452"/>
              <a:gd name="T37" fmla="*/ 231 h 339"/>
              <a:gd name="T38" fmla="*/ 35 w 452"/>
              <a:gd name="T39" fmla="*/ 252 h 339"/>
              <a:gd name="T40" fmla="*/ 56 w 452"/>
              <a:gd name="T41" fmla="*/ 262 h 339"/>
              <a:gd name="T42" fmla="*/ 57 w 452"/>
              <a:gd name="T43" fmla="*/ 262 h 339"/>
              <a:gd name="T44" fmla="*/ 109 w 452"/>
              <a:gd name="T45" fmla="*/ 174 h 339"/>
              <a:gd name="T46" fmla="*/ 101 w 452"/>
              <a:gd name="T47" fmla="*/ 135 h 339"/>
              <a:gd name="T48" fmla="*/ 62 w 452"/>
              <a:gd name="T49" fmla="*/ 143 h 339"/>
              <a:gd name="T50" fmla="*/ 58 w 452"/>
              <a:gd name="T51" fmla="*/ 164 h 339"/>
              <a:gd name="T52" fmla="*/ 69 w 452"/>
              <a:gd name="T53" fmla="*/ 181 h 339"/>
              <a:gd name="T54" fmla="*/ 85 w 452"/>
              <a:gd name="T55" fmla="*/ 187 h 339"/>
              <a:gd name="T56" fmla="*/ 109 w 452"/>
              <a:gd name="T57" fmla="*/ 174 h 339"/>
              <a:gd name="T58" fmla="*/ 159 w 452"/>
              <a:gd name="T59" fmla="*/ 129 h 339"/>
              <a:gd name="T60" fmla="*/ 170 w 452"/>
              <a:gd name="T61" fmla="*/ 91 h 339"/>
              <a:gd name="T62" fmla="*/ 132 w 452"/>
              <a:gd name="T63" fmla="*/ 80 h 339"/>
              <a:gd name="T64" fmla="*/ 121 w 452"/>
              <a:gd name="T65" fmla="*/ 118 h 339"/>
              <a:gd name="T66" fmla="*/ 146 w 452"/>
              <a:gd name="T67" fmla="*/ 133 h 339"/>
              <a:gd name="T68" fmla="*/ 159 w 452"/>
              <a:gd name="T69" fmla="*/ 129 h 339"/>
              <a:gd name="T70" fmla="*/ 225 w 452"/>
              <a:gd name="T71" fmla="*/ 324 h 339"/>
              <a:gd name="T72" fmla="*/ 268 w 452"/>
              <a:gd name="T73" fmla="*/ 282 h 339"/>
              <a:gd name="T74" fmla="*/ 225 w 452"/>
              <a:gd name="T75" fmla="*/ 240 h 339"/>
              <a:gd name="T76" fmla="*/ 183 w 452"/>
              <a:gd name="T77" fmla="*/ 282 h 339"/>
              <a:gd name="T78" fmla="*/ 225 w 452"/>
              <a:gd name="T79" fmla="*/ 324 h 339"/>
              <a:gd name="T80" fmla="*/ 311 w 452"/>
              <a:gd name="T81" fmla="*/ 112 h 339"/>
              <a:gd name="T82" fmla="*/ 309 w 452"/>
              <a:gd name="T83" fmla="*/ 81 h 339"/>
              <a:gd name="T84" fmla="*/ 285 w 452"/>
              <a:gd name="T85" fmla="*/ 101 h 339"/>
              <a:gd name="T86" fmla="*/ 218 w 452"/>
              <a:gd name="T87" fmla="*/ 226 h 339"/>
              <a:gd name="T88" fmla="*/ 225 w 452"/>
              <a:gd name="T89" fmla="*/ 225 h 339"/>
              <a:gd name="T90" fmla="*/ 268 w 452"/>
              <a:gd name="T91" fmla="*/ 245 h 339"/>
              <a:gd name="T92" fmla="*/ 311 w 452"/>
              <a:gd name="T93" fmla="*/ 112 h 339"/>
              <a:gd name="T94" fmla="*/ 341 w 452"/>
              <a:gd name="T95" fmla="*/ 172 h 339"/>
              <a:gd name="T96" fmla="*/ 364 w 452"/>
              <a:gd name="T97" fmla="*/ 184 h 339"/>
              <a:gd name="T98" fmla="*/ 380 w 452"/>
              <a:gd name="T99" fmla="*/ 179 h 339"/>
              <a:gd name="T100" fmla="*/ 392 w 452"/>
              <a:gd name="T101" fmla="*/ 160 h 339"/>
              <a:gd name="T102" fmla="*/ 387 w 452"/>
              <a:gd name="T103" fmla="*/ 140 h 339"/>
              <a:gd name="T104" fmla="*/ 347 w 452"/>
              <a:gd name="T105" fmla="*/ 133 h 339"/>
              <a:gd name="T106" fmla="*/ 336 w 452"/>
              <a:gd name="T107" fmla="*/ 151 h 339"/>
              <a:gd name="T108" fmla="*/ 341 w 452"/>
              <a:gd name="T109" fmla="*/ 172 h 339"/>
              <a:gd name="T110" fmla="*/ 408 w 452"/>
              <a:gd name="T111" fmla="*/ 263 h 339"/>
              <a:gd name="T112" fmla="*/ 420 w 452"/>
              <a:gd name="T113" fmla="*/ 245 h 339"/>
              <a:gd name="T114" fmla="*/ 415 w 452"/>
              <a:gd name="T115" fmla="*/ 224 h 339"/>
              <a:gd name="T116" fmla="*/ 376 w 452"/>
              <a:gd name="T117" fmla="*/ 218 h 339"/>
              <a:gd name="T118" fmla="*/ 364 w 452"/>
              <a:gd name="T119" fmla="*/ 236 h 339"/>
              <a:gd name="T120" fmla="*/ 369 w 452"/>
              <a:gd name="T121" fmla="*/ 257 h 339"/>
              <a:gd name="T122" fmla="*/ 392 w 452"/>
              <a:gd name="T123" fmla="*/ 269 h 339"/>
              <a:gd name="T124" fmla="*/ 408 w 452"/>
              <a:gd name="T125" fmla="*/ 26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339">
                <a:moveTo>
                  <a:pt x="225" y="0"/>
                </a:moveTo>
                <a:cubicBezTo>
                  <a:pt x="350" y="0"/>
                  <a:pt x="451" y="101"/>
                  <a:pt x="451" y="225"/>
                </a:cubicBezTo>
                <a:lnTo>
                  <a:pt x="451" y="338"/>
                </a:lnTo>
                <a:lnTo>
                  <a:pt x="0" y="338"/>
                </a:lnTo>
                <a:lnTo>
                  <a:pt x="0" y="225"/>
                </a:lnTo>
                <a:cubicBezTo>
                  <a:pt x="0" y="101"/>
                  <a:pt x="101" y="0"/>
                  <a:pt x="225" y="0"/>
                </a:cubicBezTo>
                <a:close/>
                <a:moveTo>
                  <a:pt x="224" y="56"/>
                </a:moveTo>
                <a:cubicBezTo>
                  <a:pt x="208" y="56"/>
                  <a:pt x="195" y="69"/>
                  <a:pt x="195" y="85"/>
                </a:cubicBezTo>
                <a:cubicBezTo>
                  <a:pt x="196" y="100"/>
                  <a:pt x="208" y="113"/>
                  <a:pt x="224" y="113"/>
                </a:cubicBezTo>
                <a:lnTo>
                  <a:pt x="224" y="113"/>
                </a:lnTo>
                <a:cubicBezTo>
                  <a:pt x="231" y="113"/>
                  <a:pt x="239" y="109"/>
                  <a:pt x="244" y="104"/>
                </a:cubicBezTo>
                <a:cubicBezTo>
                  <a:pt x="249" y="98"/>
                  <a:pt x="252" y="91"/>
                  <a:pt x="252" y="84"/>
                </a:cubicBezTo>
                <a:cubicBezTo>
                  <a:pt x="252" y="69"/>
                  <a:pt x="239" y="56"/>
                  <a:pt x="224" y="56"/>
                </a:cubicBezTo>
                <a:close/>
                <a:moveTo>
                  <a:pt x="57" y="262"/>
                </a:moveTo>
                <a:cubicBezTo>
                  <a:pt x="72" y="262"/>
                  <a:pt x="83" y="252"/>
                  <a:pt x="85" y="237"/>
                </a:cubicBezTo>
                <a:cubicBezTo>
                  <a:pt x="86" y="230"/>
                  <a:pt x="84" y="223"/>
                  <a:pt x="79" y="217"/>
                </a:cubicBezTo>
                <a:cubicBezTo>
                  <a:pt x="74" y="211"/>
                  <a:pt x="68" y="207"/>
                  <a:pt x="60" y="206"/>
                </a:cubicBezTo>
                <a:lnTo>
                  <a:pt x="57" y="206"/>
                </a:lnTo>
                <a:cubicBezTo>
                  <a:pt x="43" y="206"/>
                  <a:pt x="31" y="217"/>
                  <a:pt x="29" y="231"/>
                </a:cubicBezTo>
                <a:cubicBezTo>
                  <a:pt x="28" y="239"/>
                  <a:pt x="30" y="246"/>
                  <a:pt x="35" y="252"/>
                </a:cubicBezTo>
                <a:cubicBezTo>
                  <a:pt x="40" y="258"/>
                  <a:pt x="47" y="261"/>
                  <a:pt x="56" y="262"/>
                </a:cubicBezTo>
                <a:lnTo>
                  <a:pt x="57" y="262"/>
                </a:lnTo>
                <a:close/>
                <a:moveTo>
                  <a:pt x="109" y="174"/>
                </a:moveTo>
                <a:cubicBezTo>
                  <a:pt x="117" y="161"/>
                  <a:pt x="114" y="144"/>
                  <a:pt x="101" y="135"/>
                </a:cubicBezTo>
                <a:cubicBezTo>
                  <a:pt x="89" y="127"/>
                  <a:pt x="71" y="130"/>
                  <a:pt x="62" y="143"/>
                </a:cubicBezTo>
                <a:cubicBezTo>
                  <a:pt x="58" y="149"/>
                  <a:pt x="56" y="156"/>
                  <a:pt x="58" y="164"/>
                </a:cubicBezTo>
                <a:cubicBezTo>
                  <a:pt x="59" y="171"/>
                  <a:pt x="63" y="178"/>
                  <a:pt x="69" y="181"/>
                </a:cubicBezTo>
                <a:cubicBezTo>
                  <a:pt x="74" y="185"/>
                  <a:pt x="80" y="187"/>
                  <a:pt x="85" y="187"/>
                </a:cubicBezTo>
                <a:cubicBezTo>
                  <a:pt x="94" y="187"/>
                  <a:pt x="103" y="182"/>
                  <a:pt x="109" y="174"/>
                </a:cubicBezTo>
                <a:close/>
                <a:moveTo>
                  <a:pt x="159" y="129"/>
                </a:moveTo>
                <a:cubicBezTo>
                  <a:pt x="172" y="122"/>
                  <a:pt x="177" y="105"/>
                  <a:pt x="170" y="91"/>
                </a:cubicBezTo>
                <a:cubicBezTo>
                  <a:pt x="164" y="78"/>
                  <a:pt x="146" y="72"/>
                  <a:pt x="132" y="80"/>
                </a:cubicBezTo>
                <a:cubicBezTo>
                  <a:pt x="118" y="87"/>
                  <a:pt x="113" y="104"/>
                  <a:pt x="121" y="118"/>
                </a:cubicBezTo>
                <a:cubicBezTo>
                  <a:pt x="126" y="127"/>
                  <a:pt x="135" y="133"/>
                  <a:pt x="146" y="133"/>
                </a:cubicBezTo>
                <a:cubicBezTo>
                  <a:pt x="150" y="133"/>
                  <a:pt x="155" y="131"/>
                  <a:pt x="159" y="129"/>
                </a:cubicBezTo>
                <a:close/>
                <a:moveTo>
                  <a:pt x="225" y="324"/>
                </a:moveTo>
                <a:cubicBezTo>
                  <a:pt x="249" y="324"/>
                  <a:pt x="268" y="305"/>
                  <a:pt x="268" y="282"/>
                </a:cubicBezTo>
                <a:cubicBezTo>
                  <a:pt x="268" y="259"/>
                  <a:pt x="248" y="240"/>
                  <a:pt x="225" y="240"/>
                </a:cubicBezTo>
                <a:cubicBezTo>
                  <a:pt x="201" y="240"/>
                  <a:pt x="183" y="259"/>
                  <a:pt x="183" y="282"/>
                </a:cubicBezTo>
                <a:cubicBezTo>
                  <a:pt x="183" y="305"/>
                  <a:pt x="202" y="324"/>
                  <a:pt x="225" y="324"/>
                </a:cubicBezTo>
                <a:close/>
                <a:moveTo>
                  <a:pt x="311" y="112"/>
                </a:moveTo>
                <a:cubicBezTo>
                  <a:pt x="316" y="98"/>
                  <a:pt x="315" y="83"/>
                  <a:pt x="309" y="81"/>
                </a:cubicBezTo>
                <a:cubicBezTo>
                  <a:pt x="303" y="78"/>
                  <a:pt x="292" y="87"/>
                  <a:pt x="285" y="101"/>
                </a:cubicBezTo>
                <a:lnTo>
                  <a:pt x="218" y="226"/>
                </a:lnTo>
                <a:cubicBezTo>
                  <a:pt x="220" y="226"/>
                  <a:pt x="223" y="225"/>
                  <a:pt x="225" y="225"/>
                </a:cubicBezTo>
                <a:cubicBezTo>
                  <a:pt x="242" y="225"/>
                  <a:pt x="257" y="233"/>
                  <a:pt x="268" y="245"/>
                </a:cubicBezTo>
                <a:lnTo>
                  <a:pt x="311" y="112"/>
                </a:lnTo>
                <a:close/>
                <a:moveTo>
                  <a:pt x="341" y="172"/>
                </a:moveTo>
                <a:cubicBezTo>
                  <a:pt x="346" y="180"/>
                  <a:pt x="354" y="184"/>
                  <a:pt x="364" y="184"/>
                </a:cubicBezTo>
                <a:cubicBezTo>
                  <a:pt x="369" y="184"/>
                  <a:pt x="375" y="182"/>
                  <a:pt x="380" y="179"/>
                </a:cubicBezTo>
                <a:cubicBezTo>
                  <a:pt x="386" y="174"/>
                  <a:pt x="390" y="167"/>
                  <a:pt x="392" y="160"/>
                </a:cubicBezTo>
                <a:cubicBezTo>
                  <a:pt x="393" y="153"/>
                  <a:pt x="391" y="145"/>
                  <a:pt x="387" y="140"/>
                </a:cubicBezTo>
                <a:cubicBezTo>
                  <a:pt x="378" y="127"/>
                  <a:pt x="360" y="124"/>
                  <a:pt x="347" y="133"/>
                </a:cubicBezTo>
                <a:cubicBezTo>
                  <a:pt x="341" y="137"/>
                  <a:pt x="337" y="144"/>
                  <a:pt x="336" y="151"/>
                </a:cubicBezTo>
                <a:cubicBezTo>
                  <a:pt x="335" y="159"/>
                  <a:pt x="336" y="166"/>
                  <a:pt x="341" y="172"/>
                </a:cubicBezTo>
                <a:close/>
                <a:moveTo>
                  <a:pt x="408" y="263"/>
                </a:moveTo>
                <a:cubicBezTo>
                  <a:pt x="414" y="259"/>
                  <a:pt x="419" y="252"/>
                  <a:pt x="420" y="245"/>
                </a:cubicBezTo>
                <a:cubicBezTo>
                  <a:pt x="421" y="237"/>
                  <a:pt x="419" y="230"/>
                  <a:pt x="415" y="224"/>
                </a:cubicBezTo>
                <a:cubicBezTo>
                  <a:pt x="406" y="212"/>
                  <a:pt x="388" y="209"/>
                  <a:pt x="376" y="218"/>
                </a:cubicBezTo>
                <a:cubicBezTo>
                  <a:pt x="369" y="222"/>
                  <a:pt x="365" y="228"/>
                  <a:pt x="364" y="236"/>
                </a:cubicBezTo>
                <a:cubicBezTo>
                  <a:pt x="363" y="243"/>
                  <a:pt x="364" y="251"/>
                  <a:pt x="369" y="257"/>
                </a:cubicBezTo>
                <a:cubicBezTo>
                  <a:pt x="374" y="264"/>
                  <a:pt x="383" y="269"/>
                  <a:pt x="392" y="269"/>
                </a:cubicBezTo>
                <a:cubicBezTo>
                  <a:pt x="398" y="269"/>
                  <a:pt x="403" y="267"/>
                  <a:pt x="408" y="263"/>
                </a:cubicBezTo>
                <a:close/>
              </a:path>
            </a:pathLst>
          </a:custGeom>
          <a:solidFill>
            <a:schemeClr val="tx1">
              <a:lumMod val="90000"/>
              <a:lumOff val="10000"/>
            </a:schemeClr>
          </a:solidFill>
          <a:ln>
            <a:noFill/>
          </a:ln>
          <a:effectLst/>
          <a:extLst/>
        </p:spPr>
        <p:txBody>
          <a:bodyPr wrap="none" anchor="ctr"/>
          <a:lstStyle/>
          <a:p>
            <a:endParaRPr lang="en-US"/>
          </a:p>
        </p:txBody>
      </p:sp>
      <p:sp>
        <p:nvSpPr>
          <p:cNvPr id="620" name="Freeform 624"/>
          <p:cNvSpPr>
            <a:spLocks noChangeArrowheads="1"/>
          </p:cNvSpPr>
          <p:nvPr/>
        </p:nvSpPr>
        <p:spPr bwMode="auto">
          <a:xfrm>
            <a:off x="3500110" y="3385178"/>
            <a:ext cx="20638" cy="20638"/>
          </a:xfrm>
          <a:custGeom>
            <a:avLst/>
            <a:gdLst>
              <a:gd name="T0" fmla="*/ 56 w 57"/>
              <a:gd name="T1" fmla="*/ 28 h 57"/>
              <a:gd name="T2" fmla="*/ 28 w 57"/>
              <a:gd name="T3" fmla="*/ 56 h 57"/>
              <a:gd name="T4" fmla="*/ 0 w 57"/>
              <a:gd name="T5" fmla="*/ 28 h 57"/>
              <a:gd name="T6" fmla="*/ 28 w 57"/>
              <a:gd name="T7" fmla="*/ 0 h 57"/>
              <a:gd name="T8" fmla="*/ 56 w 57"/>
              <a:gd name="T9" fmla="*/ 28 h 57"/>
            </a:gdLst>
            <a:ahLst/>
            <a:cxnLst>
              <a:cxn ang="0">
                <a:pos x="T0" y="T1"/>
              </a:cxn>
              <a:cxn ang="0">
                <a:pos x="T2" y="T3"/>
              </a:cxn>
              <a:cxn ang="0">
                <a:pos x="T4" y="T5"/>
              </a:cxn>
              <a:cxn ang="0">
                <a:pos x="T6" y="T7"/>
              </a:cxn>
              <a:cxn ang="0">
                <a:pos x="T8" y="T9"/>
              </a:cxn>
            </a:cxnLst>
            <a:rect l="0" t="0" r="r" b="b"/>
            <a:pathLst>
              <a:path w="57" h="57">
                <a:moveTo>
                  <a:pt x="56" y="28"/>
                </a:moveTo>
                <a:cubicBezTo>
                  <a:pt x="56" y="43"/>
                  <a:pt x="43" y="56"/>
                  <a:pt x="28" y="56"/>
                </a:cubicBezTo>
                <a:cubicBezTo>
                  <a:pt x="12" y="56"/>
                  <a:pt x="0" y="43"/>
                  <a:pt x="0" y="28"/>
                </a:cubicBezTo>
                <a:cubicBezTo>
                  <a:pt x="0" y="12"/>
                  <a:pt x="12" y="0"/>
                  <a:pt x="28" y="0"/>
                </a:cubicBezTo>
                <a:cubicBezTo>
                  <a:pt x="43" y="0"/>
                  <a:pt x="56" y="12"/>
                  <a:pt x="56" y="28"/>
                </a:cubicBezTo>
              </a:path>
            </a:pathLst>
          </a:custGeom>
          <a:solidFill>
            <a:schemeClr val="tx1">
              <a:lumMod val="90000"/>
              <a:lumOff val="10000"/>
            </a:schemeClr>
          </a:solidFill>
          <a:ln>
            <a:noFill/>
          </a:ln>
          <a:effectLst/>
          <a:extLst/>
        </p:spPr>
        <p:txBody>
          <a:bodyPr wrap="none" anchor="ctr"/>
          <a:lstStyle/>
          <a:p>
            <a:endParaRPr lang="en-US"/>
          </a:p>
        </p:txBody>
      </p:sp>
      <p:sp>
        <p:nvSpPr>
          <p:cNvPr id="621" name="Freeform 625"/>
          <p:cNvSpPr>
            <a:spLocks noChangeArrowheads="1"/>
          </p:cNvSpPr>
          <p:nvPr/>
        </p:nvSpPr>
        <p:spPr bwMode="auto">
          <a:xfrm>
            <a:off x="3487410" y="3382003"/>
            <a:ext cx="71438" cy="46038"/>
          </a:xfrm>
          <a:custGeom>
            <a:avLst/>
            <a:gdLst>
              <a:gd name="T0" fmla="*/ 0 w 199"/>
              <a:gd name="T1" fmla="*/ 129 h 130"/>
              <a:gd name="T2" fmla="*/ 25 w 199"/>
              <a:gd name="T3" fmla="*/ 99 h 130"/>
              <a:gd name="T4" fmla="*/ 53 w 199"/>
              <a:gd name="T5" fmla="*/ 99 h 130"/>
              <a:gd name="T6" fmla="*/ 99 w 199"/>
              <a:gd name="T7" fmla="*/ 66 h 130"/>
              <a:gd name="T8" fmla="*/ 124 w 199"/>
              <a:gd name="T9" fmla="*/ 92 h 130"/>
              <a:gd name="T10" fmla="*/ 167 w 199"/>
              <a:gd name="T11" fmla="*/ 0 h 130"/>
              <a:gd name="T12" fmla="*/ 198 w 199"/>
              <a:gd name="T13" fmla="*/ 57 h 130"/>
              <a:gd name="T14" fmla="*/ 198 w 199"/>
              <a:gd name="T15" fmla="*/ 129 h 130"/>
              <a:gd name="T16" fmla="*/ 198 w 199"/>
              <a:gd name="T17" fmla="*/ 129 h 130"/>
              <a:gd name="T18" fmla="*/ 198 w 199"/>
              <a:gd name="T19" fmla="*/ 129 h 130"/>
              <a:gd name="T20" fmla="*/ 0 w 199"/>
              <a:gd name="T21" fmla="*/ 12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130">
                <a:moveTo>
                  <a:pt x="0" y="129"/>
                </a:moveTo>
                <a:lnTo>
                  <a:pt x="25" y="99"/>
                </a:lnTo>
                <a:cubicBezTo>
                  <a:pt x="25" y="99"/>
                  <a:pt x="35" y="89"/>
                  <a:pt x="53" y="99"/>
                </a:cubicBezTo>
                <a:cubicBezTo>
                  <a:pt x="65" y="79"/>
                  <a:pt x="99" y="66"/>
                  <a:pt x="99" y="66"/>
                </a:cubicBezTo>
                <a:lnTo>
                  <a:pt x="124" y="92"/>
                </a:lnTo>
                <a:lnTo>
                  <a:pt x="167" y="0"/>
                </a:lnTo>
                <a:lnTo>
                  <a:pt x="198" y="57"/>
                </a:lnTo>
                <a:lnTo>
                  <a:pt x="198" y="129"/>
                </a:lnTo>
                <a:lnTo>
                  <a:pt x="198" y="129"/>
                </a:lnTo>
                <a:lnTo>
                  <a:pt x="198" y="129"/>
                </a:lnTo>
                <a:lnTo>
                  <a:pt x="0" y="129"/>
                </a:lnTo>
              </a:path>
            </a:pathLst>
          </a:custGeom>
          <a:solidFill>
            <a:schemeClr val="tx1">
              <a:lumMod val="90000"/>
              <a:lumOff val="10000"/>
            </a:schemeClr>
          </a:solidFill>
          <a:ln>
            <a:noFill/>
          </a:ln>
          <a:effectLst/>
          <a:extLst/>
        </p:spPr>
        <p:txBody>
          <a:bodyPr wrap="none" anchor="ctr"/>
          <a:lstStyle/>
          <a:p>
            <a:endParaRPr lang="en-US"/>
          </a:p>
        </p:txBody>
      </p:sp>
      <p:sp>
        <p:nvSpPr>
          <p:cNvPr id="622" name="Freeform 626"/>
          <p:cNvSpPr>
            <a:spLocks noChangeArrowheads="1"/>
          </p:cNvSpPr>
          <p:nvPr/>
        </p:nvSpPr>
        <p:spPr bwMode="auto">
          <a:xfrm>
            <a:off x="3427085" y="3326441"/>
            <a:ext cx="163513" cy="131762"/>
          </a:xfrm>
          <a:custGeom>
            <a:avLst/>
            <a:gdLst>
              <a:gd name="T0" fmla="*/ 395 w 453"/>
              <a:gd name="T1" fmla="*/ 85 h 368"/>
              <a:gd name="T2" fmla="*/ 452 w 453"/>
              <a:gd name="T3" fmla="*/ 85 h 368"/>
              <a:gd name="T4" fmla="*/ 452 w 453"/>
              <a:gd name="T5" fmla="*/ 367 h 368"/>
              <a:gd name="T6" fmla="*/ 85 w 453"/>
              <a:gd name="T7" fmla="*/ 367 h 368"/>
              <a:gd name="T8" fmla="*/ 85 w 453"/>
              <a:gd name="T9" fmla="*/ 254 h 368"/>
              <a:gd name="T10" fmla="*/ 0 w 453"/>
              <a:gd name="T11" fmla="*/ 254 h 368"/>
              <a:gd name="T12" fmla="*/ 0 w 453"/>
              <a:gd name="T13" fmla="*/ 226 h 368"/>
              <a:gd name="T14" fmla="*/ 0 w 453"/>
              <a:gd name="T15" fmla="*/ 198 h 368"/>
              <a:gd name="T16" fmla="*/ 0 w 453"/>
              <a:gd name="T17" fmla="*/ 57 h 368"/>
              <a:gd name="T18" fmla="*/ 0 w 453"/>
              <a:gd name="T19" fmla="*/ 0 h 368"/>
              <a:gd name="T20" fmla="*/ 57 w 453"/>
              <a:gd name="T21" fmla="*/ 0 h 368"/>
              <a:gd name="T22" fmla="*/ 395 w 453"/>
              <a:gd name="T23" fmla="*/ 0 h 368"/>
              <a:gd name="T24" fmla="*/ 395 w 453"/>
              <a:gd name="T25" fmla="*/ 29 h 368"/>
              <a:gd name="T26" fmla="*/ 395 w 453"/>
              <a:gd name="T27" fmla="*/ 57 h 368"/>
              <a:gd name="T28" fmla="*/ 395 w 453"/>
              <a:gd name="T29" fmla="*/ 85 h 368"/>
              <a:gd name="T30" fmla="*/ 85 w 453"/>
              <a:gd name="T31" fmla="*/ 198 h 368"/>
              <a:gd name="T32" fmla="*/ 85 w 453"/>
              <a:gd name="T33" fmla="*/ 85 h 368"/>
              <a:gd name="T34" fmla="*/ 339 w 453"/>
              <a:gd name="T35" fmla="*/ 85 h 368"/>
              <a:gd name="T36" fmla="*/ 339 w 453"/>
              <a:gd name="T37" fmla="*/ 57 h 368"/>
              <a:gd name="T38" fmla="*/ 57 w 453"/>
              <a:gd name="T39" fmla="*/ 57 h 368"/>
              <a:gd name="T40" fmla="*/ 57 w 453"/>
              <a:gd name="T41" fmla="*/ 198 h 368"/>
              <a:gd name="T42" fmla="*/ 85 w 453"/>
              <a:gd name="T43" fmla="*/ 198 h 368"/>
              <a:gd name="T44" fmla="*/ 395 w 453"/>
              <a:gd name="T45" fmla="*/ 311 h 368"/>
              <a:gd name="T46" fmla="*/ 395 w 453"/>
              <a:gd name="T47" fmla="*/ 141 h 368"/>
              <a:gd name="T48" fmla="*/ 339 w 453"/>
              <a:gd name="T49" fmla="*/ 141 h 368"/>
              <a:gd name="T50" fmla="*/ 141 w 453"/>
              <a:gd name="T51" fmla="*/ 141 h 368"/>
              <a:gd name="T52" fmla="*/ 141 w 453"/>
              <a:gd name="T53" fmla="*/ 311 h 368"/>
              <a:gd name="T54" fmla="*/ 395 w 453"/>
              <a:gd name="T55" fmla="*/ 31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3" h="368">
                <a:moveTo>
                  <a:pt x="395" y="85"/>
                </a:moveTo>
                <a:lnTo>
                  <a:pt x="452" y="85"/>
                </a:lnTo>
                <a:lnTo>
                  <a:pt x="452" y="367"/>
                </a:lnTo>
                <a:lnTo>
                  <a:pt x="85" y="367"/>
                </a:lnTo>
                <a:lnTo>
                  <a:pt x="85" y="254"/>
                </a:lnTo>
                <a:lnTo>
                  <a:pt x="0" y="254"/>
                </a:lnTo>
                <a:lnTo>
                  <a:pt x="0" y="226"/>
                </a:lnTo>
                <a:lnTo>
                  <a:pt x="0" y="198"/>
                </a:lnTo>
                <a:lnTo>
                  <a:pt x="0" y="57"/>
                </a:lnTo>
                <a:lnTo>
                  <a:pt x="0" y="0"/>
                </a:lnTo>
                <a:lnTo>
                  <a:pt x="57" y="0"/>
                </a:lnTo>
                <a:lnTo>
                  <a:pt x="395" y="0"/>
                </a:lnTo>
                <a:lnTo>
                  <a:pt x="395" y="29"/>
                </a:lnTo>
                <a:lnTo>
                  <a:pt x="395" y="57"/>
                </a:lnTo>
                <a:lnTo>
                  <a:pt x="395" y="85"/>
                </a:lnTo>
                <a:close/>
                <a:moveTo>
                  <a:pt x="85" y="198"/>
                </a:moveTo>
                <a:lnTo>
                  <a:pt x="85" y="85"/>
                </a:lnTo>
                <a:lnTo>
                  <a:pt x="339" y="85"/>
                </a:lnTo>
                <a:lnTo>
                  <a:pt x="339" y="57"/>
                </a:lnTo>
                <a:lnTo>
                  <a:pt x="57" y="57"/>
                </a:lnTo>
                <a:lnTo>
                  <a:pt x="57" y="198"/>
                </a:lnTo>
                <a:lnTo>
                  <a:pt x="85" y="198"/>
                </a:lnTo>
                <a:close/>
                <a:moveTo>
                  <a:pt x="395" y="311"/>
                </a:moveTo>
                <a:lnTo>
                  <a:pt x="395" y="141"/>
                </a:lnTo>
                <a:lnTo>
                  <a:pt x="339" y="141"/>
                </a:lnTo>
                <a:lnTo>
                  <a:pt x="141" y="141"/>
                </a:lnTo>
                <a:lnTo>
                  <a:pt x="141" y="311"/>
                </a:lnTo>
                <a:lnTo>
                  <a:pt x="395" y="311"/>
                </a:lnTo>
                <a:close/>
              </a:path>
            </a:pathLst>
          </a:custGeom>
          <a:solidFill>
            <a:schemeClr val="tx1">
              <a:lumMod val="90000"/>
              <a:lumOff val="10000"/>
            </a:schemeClr>
          </a:solidFill>
          <a:ln>
            <a:noFill/>
          </a:ln>
          <a:effectLst/>
          <a:extLst/>
        </p:spPr>
        <p:txBody>
          <a:bodyPr wrap="none" anchor="ctr"/>
          <a:lstStyle/>
          <a:p>
            <a:endParaRPr lang="en-US"/>
          </a:p>
        </p:txBody>
      </p:sp>
      <p:sp>
        <p:nvSpPr>
          <p:cNvPr id="623" name="Freeform 627"/>
          <p:cNvSpPr>
            <a:spLocks noChangeArrowheads="1"/>
          </p:cNvSpPr>
          <p:nvPr/>
        </p:nvSpPr>
        <p:spPr bwMode="auto">
          <a:xfrm>
            <a:off x="6108373" y="3280403"/>
            <a:ext cx="152400" cy="112713"/>
          </a:xfrm>
          <a:custGeom>
            <a:avLst/>
            <a:gdLst>
              <a:gd name="T0" fmla="*/ 395 w 425"/>
              <a:gd name="T1" fmla="*/ 0 h 312"/>
              <a:gd name="T2" fmla="*/ 424 w 425"/>
              <a:gd name="T3" fmla="*/ 0 h 312"/>
              <a:gd name="T4" fmla="*/ 424 w 425"/>
              <a:gd name="T5" fmla="*/ 254 h 312"/>
              <a:gd name="T6" fmla="*/ 424 w 425"/>
              <a:gd name="T7" fmla="*/ 283 h 312"/>
              <a:gd name="T8" fmla="*/ 226 w 425"/>
              <a:gd name="T9" fmla="*/ 311 h 312"/>
              <a:gd name="T10" fmla="*/ 198 w 425"/>
              <a:gd name="T11" fmla="*/ 311 h 312"/>
              <a:gd name="T12" fmla="*/ 0 w 425"/>
              <a:gd name="T13" fmla="*/ 283 h 312"/>
              <a:gd name="T14" fmla="*/ 0 w 425"/>
              <a:gd name="T15" fmla="*/ 254 h 312"/>
              <a:gd name="T16" fmla="*/ 0 w 425"/>
              <a:gd name="T17" fmla="*/ 0 h 312"/>
              <a:gd name="T18" fmla="*/ 29 w 425"/>
              <a:gd name="T19" fmla="*/ 0 h 312"/>
              <a:gd name="T20" fmla="*/ 29 w 425"/>
              <a:gd name="T21" fmla="*/ 258 h 312"/>
              <a:gd name="T22" fmla="*/ 198 w 425"/>
              <a:gd name="T23" fmla="*/ 283 h 312"/>
              <a:gd name="T24" fmla="*/ 226 w 425"/>
              <a:gd name="T25" fmla="*/ 283 h 312"/>
              <a:gd name="T26" fmla="*/ 395 w 425"/>
              <a:gd name="T27" fmla="*/ 258 h 312"/>
              <a:gd name="T28" fmla="*/ 395 w 425"/>
              <a:gd name="T2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5" h="312">
                <a:moveTo>
                  <a:pt x="395" y="0"/>
                </a:moveTo>
                <a:lnTo>
                  <a:pt x="424" y="0"/>
                </a:lnTo>
                <a:lnTo>
                  <a:pt x="424" y="254"/>
                </a:lnTo>
                <a:lnTo>
                  <a:pt x="424" y="283"/>
                </a:lnTo>
                <a:lnTo>
                  <a:pt x="226" y="311"/>
                </a:lnTo>
                <a:lnTo>
                  <a:pt x="198" y="311"/>
                </a:lnTo>
                <a:lnTo>
                  <a:pt x="0" y="283"/>
                </a:lnTo>
                <a:lnTo>
                  <a:pt x="0" y="254"/>
                </a:lnTo>
                <a:lnTo>
                  <a:pt x="0" y="0"/>
                </a:lnTo>
                <a:lnTo>
                  <a:pt x="29" y="0"/>
                </a:lnTo>
                <a:lnTo>
                  <a:pt x="29" y="258"/>
                </a:lnTo>
                <a:lnTo>
                  <a:pt x="198" y="283"/>
                </a:lnTo>
                <a:lnTo>
                  <a:pt x="226" y="283"/>
                </a:lnTo>
                <a:lnTo>
                  <a:pt x="395" y="258"/>
                </a:lnTo>
                <a:lnTo>
                  <a:pt x="395" y="0"/>
                </a:lnTo>
              </a:path>
            </a:pathLst>
          </a:custGeom>
          <a:solidFill>
            <a:schemeClr val="tx1">
              <a:lumMod val="90000"/>
              <a:lumOff val="10000"/>
            </a:schemeClr>
          </a:solidFill>
          <a:ln>
            <a:noFill/>
          </a:ln>
          <a:effectLst/>
          <a:extLst/>
        </p:spPr>
        <p:txBody>
          <a:bodyPr wrap="none" anchor="ctr"/>
          <a:lstStyle/>
          <a:p>
            <a:endParaRPr lang="en-US"/>
          </a:p>
        </p:txBody>
      </p:sp>
      <p:sp>
        <p:nvSpPr>
          <p:cNvPr id="624" name="Freeform 628"/>
          <p:cNvSpPr>
            <a:spLocks noChangeArrowheads="1"/>
          </p:cNvSpPr>
          <p:nvPr/>
        </p:nvSpPr>
        <p:spPr bwMode="auto">
          <a:xfrm>
            <a:off x="2126923" y="4661528"/>
            <a:ext cx="20637" cy="112713"/>
          </a:xfrm>
          <a:custGeom>
            <a:avLst/>
            <a:gdLst>
              <a:gd name="T0" fmla="*/ 0 w 57"/>
              <a:gd name="T1" fmla="*/ 57 h 312"/>
              <a:gd name="T2" fmla="*/ 56 w 57"/>
              <a:gd name="T3" fmla="*/ 0 h 312"/>
              <a:gd name="T4" fmla="*/ 56 w 57"/>
              <a:gd name="T5" fmla="*/ 311 h 312"/>
              <a:gd name="T6" fmla="*/ 0 w 57"/>
              <a:gd name="T7" fmla="*/ 254 h 312"/>
              <a:gd name="T8" fmla="*/ 0 w 57"/>
              <a:gd name="T9" fmla="*/ 57 h 312"/>
            </a:gdLst>
            <a:ahLst/>
            <a:cxnLst>
              <a:cxn ang="0">
                <a:pos x="T0" y="T1"/>
              </a:cxn>
              <a:cxn ang="0">
                <a:pos x="T2" y="T3"/>
              </a:cxn>
              <a:cxn ang="0">
                <a:pos x="T4" y="T5"/>
              </a:cxn>
              <a:cxn ang="0">
                <a:pos x="T6" y="T7"/>
              </a:cxn>
              <a:cxn ang="0">
                <a:pos x="T8" y="T9"/>
              </a:cxn>
            </a:cxnLst>
            <a:rect l="0" t="0" r="r" b="b"/>
            <a:pathLst>
              <a:path w="57" h="312">
                <a:moveTo>
                  <a:pt x="0" y="57"/>
                </a:moveTo>
                <a:cubicBezTo>
                  <a:pt x="0" y="26"/>
                  <a:pt x="25" y="0"/>
                  <a:pt x="56" y="0"/>
                </a:cubicBezTo>
                <a:lnTo>
                  <a:pt x="56" y="311"/>
                </a:lnTo>
                <a:cubicBezTo>
                  <a:pt x="25" y="311"/>
                  <a:pt x="0" y="285"/>
                  <a:pt x="0" y="254"/>
                </a:cubicBez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625" name="Freeform 629"/>
          <p:cNvSpPr>
            <a:spLocks noChangeArrowheads="1"/>
          </p:cNvSpPr>
          <p:nvPr/>
        </p:nvSpPr>
        <p:spPr bwMode="auto">
          <a:xfrm>
            <a:off x="2268210" y="4661528"/>
            <a:ext cx="20638" cy="112713"/>
          </a:xfrm>
          <a:custGeom>
            <a:avLst/>
            <a:gdLst>
              <a:gd name="T0" fmla="*/ 0 w 57"/>
              <a:gd name="T1" fmla="*/ 0 h 312"/>
              <a:gd name="T2" fmla="*/ 56 w 57"/>
              <a:gd name="T3" fmla="*/ 57 h 312"/>
              <a:gd name="T4" fmla="*/ 56 w 57"/>
              <a:gd name="T5" fmla="*/ 254 h 312"/>
              <a:gd name="T6" fmla="*/ 0 w 57"/>
              <a:gd name="T7" fmla="*/ 311 h 312"/>
              <a:gd name="T8" fmla="*/ 0 w 57"/>
              <a:gd name="T9" fmla="*/ 0 h 312"/>
            </a:gdLst>
            <a:ahLst/>
            <a:cxnLst>
              <a:cxn ang="0">
                <a:pos x="T0" y="T1"/>
              </a:cxn>
              <a:cxn ang="0">
                <a:pos x="T2" y="T3"/>
              </a:cxn>
              <a:cxn ang="0">
                <a:pos x="T4" y="T5"/>
              </a:cxn>
              <a:cxn ang="0">
                <a:pos x="T6" y="T7"/>
              </a:cxn>
              <a:cxn ang="0">
                <a:pos x="T8" y="T9"/>
              </a:cxn>
            </a:cxnLst>
            <a:rect l="0" t="0" r="r" b="b"/>
            <a:pathLst>
              <a:path w="57" h="312">
                <a:moveTo>
                  <a:pt x="0" y="0"/>
                </a:moveTo>
                <a:cubicBezTo>
                  <a:pt x="31" y="0"/>
                  <a:pt x="56" y="26"/>
                  <a:pt x="56" y="57"/>
                </a:cubicBezTo>
                <a:lnTo>
                  <a:pt x="56" y="254"/>
                </a:lnTo>
                <a:cubicBezTo>
                  <a:pt x="56" y="285"/>
                  <a:pt x="31" y="311"/>
                  <a:pt x="0" y="311"/>
                </a:cubicBez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626" name="Freeform 630"/>
          <p:cNvSpPr>
            <a:spLocks noChangeArrowheads="1"/>
          </p:cNvSpPr>
          <p:nvPr/>
        </p:nvSpPr>
        <p:spPr bwMode="auto">
          <a:xfrm>
            <a:off x="2157085" y="4631366"/>
            <a:ext cx="101600" cy="142875"/>
          </a:xfrm>
          <a:custGeom>
            <a:avLst/>
            <a:gdLst>
              <a:gd name="T0" fmla="*/ 225 w 283"/>
              <a:gd name="T1" fmla="*/ 42 h 396"/>
              <a:gd name="T2" fmla="*/ 225 w 283"/>
              <a:gd name="T3" fmla="*/ 84 h 396"/>
              <a:gd name="T4" fmla="*/ 282 w 283"/>
              <a:gd name="T5" fmla="*/ 84 h 396"/>
              <a:gd name="T6" fmla="*/ 282 w 283"/>
              <a:gd name="T7" fmla="*/ 395 h 396"/>
              <a:gd name="T8" fmla="*/ 0 w 283"/>
              <a:gd name="T9" fmla="*/ 395 h 396"/>
              <a:gd name="T10" fmla="*/ 0 w 283"/>
              <a:gd name="T11" fmla="*/ 84 h 396"/>
              <a:gd name="T12" fmla="*/ 56 w 283"/>
              <a:gd name="T13" fmla="*/ 84 h 396"/>
              <a:gd name="T14" fmla="*/ 56 w 283"/>
              <a:gd name="T15" fmla="*/ 42 h 396"/>
              <a:gd name="T16" fmla="*/ 98 w 283"/>
              <a:gd name="T17" fmla="*/ 0 h 396"/>
              <a:gd name="T18" fmla="*/ 183 w 283"/>
              <a:gd name="T19" fmla="*/ 0 h 396"/>
              <a:gd name="T20" fmla="*/ 225 w 283"/>
              <a:gd name="T21" fmla="*/ 42 h 396"/>
              <a:gd name="T22" fmla="*/ 84 w 283"/>
              <a:gd name="T23" fmla="*/ 56 h 396"/>
              <a:gd name="T24" fmla="*/ 84 w 283"/>
              <a:gd name="T25" fmla="*/ 84 h 396"/>
              <a:gd name="T26" fmla="*/ 197 w 283"/>
              <a:gd name="T27" fmla="*/ 84 h 396"/>
              <a:gd name="T28" fmla="*/ 197 w 283"/>
              <a:gd name="T29" fmla="*/ 56 h 396"/>
              <a:gd name="T30" fmla="*/ 84 w 283"/>
              <a:gd name="T31" fmla="*/ 5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396">
                <a:moveTo>
                  <a:pt x="225" y="42"/>
                </a:moveTo>
                <a:lnTo>
                  <a:pt x="225" y="84"/>
                </a:lnTo>
                <a:lnTo>
                  <a:pt x="282" y="84"/>
                </a:lnTo>
                <a:lnTo>
                  <a:pt x="282" y="395"/>
                </a:lnTo>
                <a:lnTo>
                  <a:pt x="0" y="395"/>
                </a:lnTo>
                <a:lnTo>
                  <a:pt x="0" y="84"/>
                </a:lnTo>
                <a:lnTo>
                  <a:pt x="56" y="84"/>
                </a:lnTo>
                <a:lnTo>
                  <a:pt x="56" y="42"/>
                </a:lnTo>
                <a:cubicBezTo>
                  <a:pt x="56" y="19"/>
                  <a:pt x="75" y="0"/>
                  <a:pt x="98" y="0"/>
                </a:cubicBezTo>
                <a:lnTo>
                  <a:pt x="183" y="0"/>
                </a:lnTo>
                <a:cubicBezTo>
                  <a:pt x="206" y="0"/>
                  <a:pt x="225" y="19"/>
                  <a:pt x="225" y="42"/>
                </a:cubicBezTo>
                <a:close/>
                <a:moveTo>
                  <a:pt x="84" y="56"/>
                </a:moveTo>
                <a:lnTo>
                  <a:pt x="84" y="84"/>
                </a:lnTo>
                <a:lnTo>
                  <a:pt x="197" y="84"/>
                </a:lnTo>
                <a:lnTo>
                  <a:pt x="197" y="56"/>
                </a:lnTo>
                <a:lnTo>
                  <a:pt x="84" y="56"/>
                </a:lnTo>
                <a:close/>
              </a:path>
            </a:pathLst>
          </a:custGeom>
          <a:solidFill>
            <a:schemeClr val="tx1">
              <a:lumMod val="90000"/>
              <a:lumOff val="10000"/>
            </a:schemeClr>
          </a:solidFill>
          <a:ln>
            <a:noFill/>
          </a:ln>
          <a:effectLst/>
          <a:extLst/>
        </p:spPr>
        <p:txBody>
          <a:bodyPr wrap="none" anchor="ctr"/>
          <a:lstStyle/>
          <a:p>
            <a:endParaRPr lang="en-US"/>
          </a:p>
        </p:txBody>
      </p:sp>
      <p:sp>
        <p:nvSpPr>
          <p:cNvPr id="627" name="Freeform 631"/>
          <p:cNvSpPr>
            <a:spLocks noChangeArrowheads="1"/>
          </p:cNvSpPr>
          <p:nvPr/>
        </p:nvSpPr>
        <p:spPr bwMode="auto">
          <a:xfrm>
            <a:off x="2842885" y="4631366"/>
            <a:ext cx="92075" cy="163512"/>
          </a:xfrm>
          <a:custGeom>
            <a:avLst/>
            <a:gdLst>
              <a:gd name="T0" fmla="*/ 197 w 255"/>
              <a:gd name="T1" fmla="*/ 0 h 452"/>
              <a:gd name="T2" fmla="*/ 254 w 255"/>
              <a:gd name="T3" fmla="*/ 0 h 452"/>
              <a:gd name="T4" fmla="*/ 254 w 255"/>
              <a:gd name="T5" fmla="*/ 451 h 452"/>
              <a:gd name="T6" fmla="*/ 197 w 255"/>
              <a:gd name="T7" fmla="*/ 451 h 452"/>
              <a:gd name="T8" fmla="*/ 127 w 255"/>
              <a:gd name="T9" fmla="*/ 395 h 452"/>
              <a:gd name="T10" fmla="*/ 58 w 255"/>
              <a:gd name="T11" fmla="*/ 451 h 452"/>
              <a:gd name="T12" fmla="*/ 0 w 255"/>
              <a:gd name="T13" fmla="*/ 451 h 452"/>
              <a:gd name="T14" fmla="*/ 0 w 255"/>
              <a:gd name="T15" fmla="*/ 0 h 452"/>
              <a:gd name="T16" fmla="*/ 58 w 255"/>
              <a:gd name="T17" fmla="*/ 0 h 452"/>
              <a:gd name="T18" fmla="*/ 57 w 255"/>
              <a:gd name="T19" fmla="*/ 14 h 452"/>
              <a:gd name="T20" fmla="*/ 127 w 255"/>
              <a:gd name="T21" fmla="*/ 84 h 452"/>
              <a:gd name="T22" fmla="*/ 198 w 255"/>
              <a:gd name="T23" fmla="*/ 14 h 452"/>
              <a:gd name="T24" fmla="*/ 197 w 255"/>
              <a:gd name="T25" fmla="*/ 0 h 452"/>
              <a:gd name="T26" fmla="*/ 57 w 255"/>
              <a:gd name="T27" fmla="*/ 197 h 452"/>
              <a:gd name="T28" fmla="*/ 57 w 255"/>
              <a:gd name="T29" fmla="*/ 169 h 452"/>
              <a:gd name="T30" fmla="*/ 29 w 255"/>
              <a:gd name="T31" fmla="*/ 169 h 452"/>
              <a:gd name="T32" fmla="*/ 29 w 255"/>
              <a:gd name="T33" fmla="*/ 197 h 452"/>
              <a:gd name="T34" fmla="*/ 57 w 255"/>
              <a:gd name="T35" fmla="*/ 197 h 452"/>
              <a:gd name="T36" fmla="*/ 113 w 255"/>
              <a:gd name="T37" fmla="*/ 197 h 452"/>
              <a:gd name="T38" fmla="*/ 113 w 255"/>
              <a:gd name="T39" fmla="*/ 169 h 452"/>
              <a:gd name="T40" fmla="*/ 85 w 255"/>
              <a:gd name="T41" fmla="*/ 169 h 452"/>
              <a:gd name="T42" fmla="*/ 85 w 255"/>
              <a:gd name="T43" fmla="*/ 197 h 452"/>
              <a:gd name="T44" fmla="*/ 113 w 255"/>
              <a:gd name="T45" fmla="*/ 197 h 452"/>
              <a:gd name="T46" fmla="*/ 170 w 255"/>
              <a:gd name="T47" fmla="*/ 197 h 452"/>
              <a:gd name="T48" fmla="*/ 170 w 255"/>
              <a:gd name="T49" fmla="*/ 169 h 452"/>
              <a:gd name="T50" fmla="*/ 142 w 255"/>
              <a:gd name="T51" fmla="*/ 169 h 452"/>
              <a:gd name="T52" fmla="*/ 142 w 255"/>
              <a:gd name="T53" fmla="*/ 197 h 452"/>
              <a:gd name="T54" fmla="*/ 170 w 255"/>
              <a:gd name="T55" fmla="*/ 197 h 452"/>
              <a:gd name="T56" fmla="*/ 226 w 255"/>
              <a:gd name="T57" fmla="*/ 197 h 452"/>
              <a:gd name="T58" fmla="*/ 226 w 255"/>
              <a:gd name="T59" fmla="*/ 169 h 452"/>
              <a:gd name="T60" fmla="*/ 198 w 255"/>
              <a:gd name="T61" fmla="*/ 169 h 452"/>
              <a:gd name="T62" fmla="*/ 198 w 255"/>
              <a:gd name="T63" fmla="*/ 197 h 452"/>
              <a:gd name="T64" fmla="*/ 226 w 255"/>
              <a:gd name="T65" fmla="*/ 19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5" h="452">
                <a:moveTo>
                  <a:pt x="197" y="0"/>
                </a:moveTo>
                <a:lnTo>
                  <a:pt x="254" y="0"/>
                </a:lnTo>
                <a:lnTo>
                  <a:pt x="254" y="451"/>
                </a:lnTo>
                <a:lnTo>
                  <a:pt x="197" y="451"/>
                </a:lnTo>
                <a:cubicBezTo>
                  <a:pt x="190" y="419"/>
                  <a:pt x="161" y="395"/>
                  <a:pt x="127" y="395"/>
                </a:cubicBezTo>
                <a:cubicBezTo>
                  <a:pt x="92" y="395"/>
                  <a:pt x="65" y="419"/>
                  <a:pt x="58" y="451"/>
                </a:cubicBezTo>
                <a:lnTo>
                  <a:pt x="0" y="451"/>
                </a:lnTo>
                <a:lnTo>
                  <a:pt x="0" y="0"/>
                </a:lnTo>
                <a:lnTo>
                  <a:pt x="58" y="0"/>
                </a:lnTo>
                <a:cubicBezTo>
                  <a:pt x="57" y="4"/>
                  <a:pt x="57" y="9"/>
                  <a:pt x="57" y="14"/>
                </a:cubicBezTo>
                <a:cubicBezTo>
                  <a:pt x="57" y="53"/>
                  <a:pt x="88" y="84"/>
                  <a:pt x="127" y="84"/>
                </a:cubicBezTo>
                <a:cubicBezTo>
                  <a:pt x="166" y="84"/>
                  <a:pt x="198" y="53"/>
                  <a:pt x="198" y="14"/>
                </a:cubicBezTo>
                <a:cubicBezTo>
                  <a:pt x="198" y="9"/>
                  <a:pt x="197" y="4"/>
                  <a:pt x="197" y="0"/>
                </a:cubicBezTo>
                <a:close/>
                <a:moveTo>
                  <a:pt x="57" y="197"/>
                </a:moveTo>
                <a:lnTo>
                  <a:pt x="57" y="169"/>
                </a:lnTo>
                <a:lnTo>
                  <a:pt x="29" y="169"/>
                </a:lnTo>
                <a:lnTo>
                  <a:pt x="29" y="197"/>
                </a:lnTo>
                <a:lnTo>
                  <a:pt x="57" y="197"/>
                </a:lnTo>
                <a:close/>
                <a:moveTo>
                  <a:pt x="113" y="197"/>
                </a:moveTo>
                <a:lnTo>
                  <a:pt x="113" y="169"/>
                </a:lnTo>
                <a:lnTo>
                  <a:pt x="85" y="169"/>
                </a:lnTo>
                <a:lnTo>
                  <a:pt x="85" y="197"/>
                </a:lnTo>
                <a:lnTo>
                  <a:pt x="113" y="197"/>
                </a:lnTo>
                <a:close/>
                <a:moveTo>
                  <a:pt x="170" y="197"/>
                </a:moveTo>
                <a:lnTo>
                  <a:pt x="170" y="169"/>
                </a:lnTo>
                <a:lnTo>
                  <a:pt x="142" y="169"/>
                </a:lnTo>
                <a:lnTo>
                  <a:pt x="142" y="197"/>
                </a:lnTo>
                <a:lnTo>
                  <a:pt x="170" y="197"/>
                </a:lnTo>
                <a:close/>
                <a:moveTo>
                  <a:pt x="226" y="197"/>
                </a:moveTo>
                <a:lnTo>
                  <a:pt x="226" y="169"/>
                </a:lnTo>
                <a:lnTo>
                  <a:pt x="198" y="169"/>
                </a:lnTo>
                <a:lnTo>
                  <a:pt x="198" y="197"/>
                </a:lnTo>
                <a:lnTo>
                  <a:pt x="226" y="197"/>
                </a:lnTo>
                <a:close/>
              </a:path>
            </a:pathLst>
          </a:custGeom>
          <a:solidFill>
            <a:schemeClr val="tx1">
              <a:lumMod val="90000"/>
              <a:lumOff val="10000"/>
            </a:schemeClr>
          </a:solidFill>
          <a:ln>
            <a:noFill/>
          </a:ln>
          <a:effectLst/>
          <a:extLst/>
        </p:spPr>
        <p:txBody>
          <a:bodyPr wrap="none" anchor="ctr"/>
          <a:lstStyle/>
          <a:p>
            <a:endParaRPr lang="en-US"/>
          </a:p>
        </p:txBody>
      </p:sp>
      <p:sp>
        <p:nvSpPr>
          <p:cNvPr id="628" name="Freeform 632"/>
          <p:cNvSpPr>
            <a:spLocks noChangeArrowheads="1"/>
          </p:cNvSpPr>
          <p:nvPr/>
        </p:nvSpPr>
        <p:spPr bwMode="auto">
          <a:xfrm>
            <a:off x="8413978" y="1800457"/>
            <a:ext cx="20637" cy="61912"/>
          </a:xfrm>
          <a:custGeom>
            <a:avLst/>
            <a:gdLst>
              <a:gd name="T0" fmla="*/ 57 w 58"/>
              <a:gd name="T1" fmla="*/ 169 h 170"/>
              <a:gd name="T2" fmla="*/ 0 w 58"/>
              <a:gd name="T3" fmla="*/ 169 h 170"/>
              <a:gd name="T4" fmla="*/ 0 w 58"/>
              <a:gd name="T5" fmla="*/ 0 h 170"/>
              <a:gd name="T6" fmla="*/ 57 w 58"/>
              <a:gd name="T7" fmla="*/ 0 h 170"/>
              <a:gd name="T8" fmla="*/ 57 w 58"/>
              <a:gd name="T9" fmla="*/ 169 h 170"/>
            </a:gdLst>
            <a:ahLst/>
            <a:cxnLst>
              <a:cxn ang="0">
                <a:pos x="T0" y="T1"/>
              </a:cxn>
              <a:cxn ang="0">
                <a:pos x="T2" y="T3"/>
              </a:cxn>
              <a:cxn ang="0">
                <a:pos x="T4" y="T5"/>
              </a:cxn>
              <a:cxn ang="0">
                <a:pos x="T6" y="T7"/>
              </a:cxn>
              <a:cxn ang="0">
                <a:pos x="T8" y="T9"/>
              </a:cxn>
            </a:cxnLst>
            <a:rect l="0" t="0" r="r" b="b"/>
            <a:pathLst>
              <a:path w="58" h="170">
                <a:moveTo>
                  <a:pt x="57" y="169"/>
                </a:moveTo>
                <a:lnTo>
                  <a:pt x="0" y="169"/>
                </a:lnTo>
                <a:lnTo>
                  <a:pt x="0" y="0"/>
                </a:lnTo>
                <a:lnTo>
                  <a:pt x="57" y="0"/>
                </a:lnTo>
                <a:lnTo>
                  <a:pt x="57" y="169"/>
                </a:lnTo>
              </a:path>
            </a:pathLst>
          </a:custGeom>
          <a:solidFill>
            <a:schemeClr val="tx1">
              <a:lumMod val="90000"/>
              <a:lumOff val="10000"/>
            </a:schemeClr>
          </a:solidFill>
          <a:ln>
            <a:noFill/>
          </a:ln>
          <a:effectLst/>
          <a:extLst/>
        </p:spPr>
        <p:txBody>
          <a:bodyPr wrap="none" anchor="ctr"/>
          <a:lstStyle/>
          <a:p>
            <a:endParaRPr lang="en-US"/>
          </a:p>
        </p:txBody>
      </p:sp>
      <p:sp>
        <p:nvSpPr>
          <p:cNvPr id="629" name="Freeform 633"/>
          <p:cNvSpPr>
            <a:spLocks noChangeArrowheads="1"/>
          </p:cNvSpPr>
          <p:nvPr/>
        </p:nvSpPr>
        <p:spPr bwMode="auto">
          <a:xfrm>
            <a:off x="8393340" y="1819507"/>
            <a:ext cx="61913" cy="20637"/>
          </a:xfrm>
          <a:custGeom>
            <a:avLst/>
            <a:gdLst>
              <a:gd name="T0" fmla="*/ 0 w 170"/>
              <a:gd name="T1" fmla="*/ 57 h 58"/>
              <a:gd name="T2" fmla="*/ 0 w 170"/>
              <a:gd name="T3" fmla="*/ 0 h 58"/>
              <a:gd name="T4" fmla="*/ 169 w 170"/>
              <a:gd name="T5" fmla="*/ 0 h 58"/>
              <a:gd name="T6" fmla="*/ 169 w 170"/>
              <a:gd name="T7" fmla="*/ 57 h 58"/>
              <a:gd name="T8" fmla="*/ 0 w 170"/>
              <a:gd name="T9" fmla="*/ 57 h 58"/>
            </a:gdLst>
            <a:ahLst/>
            <a:cxnLst>
              <a:cxn ang="0">
                <a:pos x="T0" y="T1"/>
              </a:cxn>
              <a:cxn ang="0">
                <a:pos x="T2" y="T3"/>
              </a:cxn>
              <a:cxn ang="0">
                <a:pos x="T4" y="T5"/>
              </a:cxn>
              <a:cxn ang="0">
                <a:pos x="T6" y="T7"/>
              </a:cxn>
              <a:cxn ang="0">
                <a:pos x="T8" y="T9"/>
              </a:cxn>
            </a:cxnLst>
            <a:rect l="0" t="0" r="r" b="b"/>
            <a:pathLst>
              <a:path w="170" h="58">
                <a:moveTo>
                  <a:pt x="0" y="57"/>
                </a:moveTo>
                <a:lnTo>
                  <a:pt x="0" y="0"/>
                </a:lnTo>
                <a:lnTo>
                  <a:pt x="169" y="0"/>
                </a:lnTo>
                <a:lnTo>
                  <a:pt x="169" y="57"/>
                </a:lnTo>
                <a:lnTo>
                  <a:pt x="0" y="57"/>
                </a:lnTo>
              </a:path>
            </a:pathLst>
          </a:custGeom>
          <a:solidFill>
            <a:schemeClr val="tx1">
              <a:lumMod val="90000"/>
              <a:lumOff val="10000"/>
            </a:schemeClr>
          </a:solidFill>
          <a:ln>
            <a:noFill/>
          </a:ln>
          <a:effectLst/>
          <a:extLst/>
        </p:spPr>
        <p:txBody>
          <a:bodyPr wrap="none" anchor="ctr"/>
          <a:lstStyle/>
          <a:p>
            <a:endParaRPr lang="en-US"/>
          </a:p>
        </p:txBody>
      </p:sp>
      <p:sp>
        <p:nvSpPr>
          <p:cNvPr id="630" name="Freeform 634"/>
          <p:cNvSpPr>
            <a:spLocks noChangeArrowheads="1"/>
          </p:cNvSpPr>
          <p:nvPr/>
        </p:nvSpPr>
        <p:spPr bwMode="auto">
          <a:xfrm>
            <a:off x="8301265" y="1708382"/>
            <a:ext cx="131763" cy="163512"/>
          </a:xfrm>
          <a:custGeom>
            <a:avLst/>
            <a:gdLst>
              <a:gd name="T0" fmla="*/ 282 w 368"/>
              <a:gd name="T1" fmla="*/ 395 h 452"/>
              <a:gd name="T2" fmla="*/ 282 w 368"/>
              <a:gd name="T3" fmla="*/ 423 h 452"/>
              <a:gd name="T4" fmla="*/ 282 w 368"/>
              <a:gd name="T5" fmla="*/ 451 h 452"/>
              <a:gd name="T6" fmla="*/ 0 w 368"/>
              <a:gd name="T7" fmla="*/ 451 h 452"/>
              <a:gd name="T8" fmla="*/ 0 w 368"/>
              <a:gd name="T9" fmla="*/ 0 h 452"/>
              <a:gd name="T10" fmla="*/ 237 w 368"/>
              <a:gd name="T11" fmla="*/ 0 h 452"/>
              <a:gd name="T12" fmla="*/ 367 w 368"/>
              <a:gd name="T13" fmla="*/ 129 h 452"/>
              <a:gd name="T14" fmla="*/ 367 w 368"/>
              <a:gd name="T15" fmla="*/ 226 h 452"/>
              <a:gd name="T16" fmla="*/ 310 w 368"/>
              <a:gd name="T17" fmla="*/ 226 h 452"/>
              <a:gd name="T18" fmla="*/ 310 w 368"/>
              <a:gd name="T19" fmla="*/ 153 h 452"/>
              <a:gd name="T20" fmla="*/ 299 w 368"/>
              <a:gd name="T21" fmla="*/ 141 h 452"/>
              <a:gd name="T22" fmla="*/ 226 w 368"/>
              <a:gd name="T23" fmla="*/ 141 h 452"/>
              <a:gd name="T24" fmla="*/ 226 w 368"/>
              <a:gd name="T25" fmla="*/ 68 h 452"/>
              <a:gd name="T26" fmla="*/ 214 w 368"/>
              <a:gd name="T27" fmla="*/ 56 h 452"/>
              <a:gd name="T28" fmla="*/ 56 w 368"/>
              <a:gd name="T29" fmla="*/ 56 h 452"/>
              <a:gd name="T30" fmla="*/ 56 w 368"/>
              <a:gd name="T31" fmla="*/ 395 h 452"/>
              <a:gd name="T32" fmla="*/ 226 w 368"/>
              <a:gd name="T33" fmla="*/ 395 h 452"/>
              <a:gd name="T34" fmla="*/ 254 w 368"/>
              <a:gd name="T35" fmla="*/ 395 h 452"/>
              <a:gd name="T36" fmla="*/ 282 w 368"/>
              <a:gd name="T37" fmla="*/ 39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452">
                <a:moveTo>
                  <a:pt x="282" y="395"/>
                </a:moveTo>
                <a:lnTo>
                  <a:pt x="282" y="423"/>
                </a:lnTo>
                <a:lnTo>
                  <a:pt x="282" y="451"/>
                </a:lnTo>
                <a:lnTo>
                  <a:pt x="0" y="451"/>
                </a:lnTo>
                <a:lnTo>
                  <a:pt x="0" y="0"/>
                </a:lnTo>
                <a:lnTo>
                  <a:pt x="237" y="0"/>
                </a:lnTo>
                <a:lnTo>
                  <a:pt x="367" y="129"/>
                </a:lnTo>
                <a:lnTo>
                  <a:pt x="367" y="226"/>
                </a:lnTo>
                <a:lnTo>
                  <a:pt x="310" y="226"/>
                </a:lnTo>
                <a:lnTo>
                  <a:pt x="310" y="153"/>
                </a:lnTo>
                <a:lnTo>
                  <a:pt x="299" y="141"/>
                </a:lnTo>
                <a:lnTo>
                  <a:pt x="226" y="141"/>
                </a:lnTo>
                <a:lnTo>
                  <a:pt x="226" y="68"/>
                </a:lnTo>
                <a:lnTo>
                  <a:pt x="214" y="56"/>
                </a:lnTo>
                <a:lnTo>
                  <a:pt x="56" y="56"/>
                </a:lnTo>
                <a:lnTo>
                  <a:pt x="56" y="395"/>
                </a:lnTo>
                <a:lnTo>
                  <a:pt x="226" y="395"/>
                </a:lnTo>
                <a:lnTo>
                  <a:pt x="254" y="395"/>
                </a:lnTo>
                <a:lnTo>
                  <a:pt x="282" y="395"/>
                </a:lnTo>
              </a:path>
            </a:pathLst>
          </a:custGeom>
          <a:solidFill>
            <a:schemeClr val="tx1">
              <a:lumMod val="90000"/>
              <a:lumOff val="10000"/>
            </a:schemeClr>
          </a:solidFill>
          <a:ln>
            <a:noFill/>
          </a:ln>
          <a:effectLst/>
          <a:extLst/>
        </p:spPr>
        <p:txBody>
          <a:bodyPr wrap="none" anchor="ctr"/>
          <a:lstStyle/>
          <a:p>
            <a:endParaRPr lang="en-US"/>
          </a:p>
        </p:txBody>
      </p:sp>
      <p:sp>
        <p:nvSpPr>
          <p:cNvPr id="631" name="Freeform 635"/>
          <p:cNvSpPr>
            <a:spLocks noChangeArrowheads="1"/>
          </p:cNvSpPr>
          <p:nvPr/>
        </p:nvSpPr>
        <p:spPr bwMode="auto">
          <a:xfrm>
            <a:off x="7965256" y="4741926"/>
            <a:ext cx="20637" cy="41275"/>
          </a:xfrm>
          <a:custGeom>
            <a:avLst/>
            <a:gdLst>
              <a:gd name="T0" fmla="*/ 55 w 56"/>
              <a:gd name="T1" fmla="*/ 113 h 114"/>
              <a:gd name="T2" fmla="*/ 0 w 56"/>
              <a:gd name="T3" fmla="*/ 113 h 114"/>
              <a:gd name="T4" fmla="*/ 0 w 56"/>
              <a:gd name="T5" fmla="*/ 0 h 114"/>
              <a:gd name="T6" fmla="*/ 55 w 56"/>
              <a:gd name="T7" fmla="*/ 0 h 114"/>
              <a:gd name="T8" fmla="*/ 55 w 56"/>
              <a:gd name="T9" fmla="*/ 113 h 114"/>
            </a:gdLst>
            <a:ahLst/>
            <a:cxnLst>
              <a:cxn ang="0">
                <a:pos x="T0" y="T1"/>
              </a:cxn>
              <a:cxn ang="0">
                <a:pos x="T2" y="T3"/>
              </a:cxn>
              <a:cxn ang="0">
                <a:pos x="T4" y="T5"/>
              </a:cxn>
              <a:cxn ang="0">
                <a:pos x="T6" y="T7"/>
              </a:cxn>
              <a:cxn ang="0">
                <a:pos x="T8" y="T9"/>
              </a:cxn>
            </a:cxnLst>
            <a:rect l="0" t="0" r="r" b="b"/>
            <a:pathLst>
              <a:path w="56" h="114">
                <a:moveTo>
                  <a:pt x="55" y="113"/>
                </a:moveTo>
                <a:lnTo>
                  <a:pt x="0" y="113"/>
                </a:lnTo>
                <a:lnTo>
                  <a:pt x="0" y="0"/>
                </a:lnTo>
                <a:lnTo>
                  <a:pt x="55" y="0"/>
                </a:lnTo>
                <a:lnTo>
                  <a:pt x="55" y="113"/>
                </a:lnTo>
              </a:path>
            </a:pathLst>
          </a:custGeom>
          <a:solidFill>
            <a:schemeClr val="tx1">
              <a:lumMod val="90000"/>
              <a:lumOff val="10000"/>
            </a:schemeClr>
          </a:solidFill>
          <a:ln>
            <a:noFill/>
          </a:ln>
          <a:effectLst/>
          <a:extLst/>
        </p:spPr>
        <p:txBody>
          <a:bodyPr wrap="none" anchor="ctr"/>
          <a:lstStyle/>
          <a:p>
            <a:endParaRPr lang="en-US"/>
          </a:p>
        </p:txBody>
      </p:sp>
      <p:sp>
        <p:nvSpPr>
          <p:cNvPr id="632" name="Freeform 636"/>
          <p:cNvSpPr>
            <a:spLocks noChangeArrowheads="1"/>
          </p:cNvSpPr>
          <p:nvPr/>
        </p:nvSpPr>
        <p:spPr bwMode="auto">
          <a:xfrm>
            <a:off x="7995418" y="4741926"/>
            <a:ext cx="31750" cy="41275"/>
          </a:xfrm>
          <a:custGeom>
            <a:avLst/>
            <a:gdLst>
              <a:gd name="T0" fmla="*/ 85 w 86"/>
              <a:gd name="T1" fmla="*/ 113 h 114"/>
              <a:gd name="T2" fmla="*/ 0 w 86"/>
              <a:gd name="T3" fmla="*/ 113 h 114"/>
              <a:gd name="T4" fmla="*/ 0 w 86"/>
              <a:gd name="T5" fmla="*/ 0 h 114"/>
              <a:gd name="T6" fmla="*/ 85 w 86"/>
              <a:gd name="T7" fmla="*/ 0 h 114"/>
              <a:gd name="T8" fmla="*/ 85 w 86"/>
              <a:gd name="T9" fmla="*/ 113 h 114"/>
            </a:gdLst>
            <a:ahLst/>
            <a:cxnLst>
              <a:cxn ang="0">
                <a:pos x="T0" y="T1"/>
              </a:cxn>
              <a:cxn ang="0">
                <a:pos x="T2" y="T3"/>
              </a:cxn>
              <a:cxn ang="0">
                <a:pos x="T4" y="T5"/>
              </a:cxn>
              <a:cxn ang="0">
                <a:pos x="T6" y="T7"/>
              </a:cxn>
              <a:cxn ang="0">
                <a:pos x="T8" y="T9"/>
              </a:cxn>
            </a:cxnLst>
            <a:rect l="0" t="0" r="r" b="b"/>
            <a:pathLst>
              <a:path w="86" h="114">
                <a:moveTo>
                  <a:pt x="85" y="113"/>
                </a:moveTo>
                <a:lnTo>
                  <a:pt x="0" y="113"/>
                </a:lnTo>
                <a:lnTo>
                  <a:pt x="0" y="0"/>
                </a:lnTo>
                <a:lnTo>
                  <a:pt x="85" y="0"/>
                </a:lnTo>
                <a:lnTo>
                  <a:pt x="85" y="113"/>
                </a:lnTo>
              </a:path>
            </a:pathLst>
          </a:custGeom>
          <a:solidFill>
            <a:schemeClr val="tx1">
              <a:lumMod val="90000"/>
              <a:lumOff val="10000"/>
            </a:schemeClr>
          </a:solidFill>
          <a:ln>
            <a:noFill/>
          </a:ln>
          <a:effectLst/>
          <a:extLst/>
        </p:spPr>
        <p:txBody>
          <a:bodyPr wrap="none" anchor="ctr"/>
          <a:lstStyle/>
          <a:p>
            <a:endParaRPr lang="en-US"/>
          </a:p>
        </p:txBody>
      </p:sp>
      <p:sp>
        <p:nvSpPr>
          <p:cNvPr id="633" name="Freeform 637"/>
          <p:cNvSpPr>
            <a:spLocks noChangeArrowheads="1"/>
          </p:cNvSpPr>
          <p:nvPr/>
        </p:nvSpPr>
        <p:spPr bwMode="auto">
          <a:xfrm>
            <a:off x="8025581" y="4721289"/>
            <a:ext cx="61912" cy="80962"/>
          </a:xfrm>
          <a:custGeom>
            <a:avLst/>
            <a:gdLst>
              <a:gd name="T0" fmla="*/ 0 w 170"/>
              <a:gd name="T1" fmla="*/ 0 h 226"/>
              <a:gd name="T2" fmla="*/ 169 w 170"/>
              <a:gd name="T3" fmla="*/ 113 h 226"/>
              <a:gd name="T4" fmla="*/ 0 w 170"/>
              <a:gd name="T5" fmla="*/ 225 h 226"/>
              <a:gd name="T6" fmla="*/ 0 w 170"/>
              <a:gd name="T7" fmla="*/ 0 h 226"/>
            </a:gdLst>
            <a:ahLst/>
            <a:cxnLst>
              <a:cxn ang="0">
                <a:pos x="T0" y="T1"/>
              </a:cxn>
              <a:cxn ang="0">
                <a:pos x="T2" y="T3"/>
              </a:cxn>
              <a:cxn ang="0">
                <a:pos x="T4" y="T5"/>
              </a:cxn>
              <a:cxn ang="0">
                <a:pos x="T6" y="T7"/>
              </a:cxn>
            </a:cxnLst>
            <a:rect l="0" t="0" r="r" b="b"/>
            <a:pathLst>
              <a:path w="170" h="226">
                <a:moveTo>
                  <a:pt x="0" y="0"/>
                </a:moveTo>
                <a:lnTo>
                  <a:pt x="169" y="113"/>
                </a:lnTo>
                <a:lnTo>
                  <a:pt x="0" y="225"/>
                </a:lnTo>
                <a:lnTo>
                  <a:pt x="0" y="0"/>
                </a:lnTo>
              </a:path>
            </a:pathLst>
          </a:custGeom>
          <a:solidFill>
            <a:schemeClr val="tx1">
              <a:lumMod val="90000"/>
              <a:lumOff val="10000"/>
            </a:schemeClr>
          </a:solidFill>
          <a:ln>
            <a:noFill/>
          </a:ln>
          <a:effectLst/>
          <a:extLst/>
        </p:spPr>
        <p:txBody>
          <a:bodyPr wrap="none" anchor="ctr"/>
          <a:lstStyle/>
          <a:p>
            <a:endParaRPr lang="en-US"/>
          </a:p>
        </p:txBody>
      </p:sp>
      <p:sp>
        <p:nvSpPr>
          <p:cNvPr id="634" name="Freeform 638"/>
          <p:cNvSpPr>
            <a:spLocks noChangeArrowheads="1"/>
          </p:cNvSpPr>
          <p:nvPr/>
        </p:nvSpPr>
        <p:spPr bwMode="auto">
          <a:xfrm>
            <a:off x="8564882" y="3387623"/>
            <a:ext cx="163512" cy="41275"/>
          </a:xfrm>
          <a:custGeom>
            <a:avLst/>
            <a:gdLst>
              <a:gd name="T0" fmla="*/ 0 w 453"/>
              <a:gd name="T1" fmla="*/ 0 h 114"/>
              <a:gd name="T2" fmla="*/ 452 w 453"/>
              <a:gd name="T3" fmla="*/ 0 h 114"/>
              <a:gd name="T4" fmla="*/ 452 w 453"/>
              <a:gd name="T5" fmla="*/ 56 h 114"/>
              <a:gd name="T6" fmla="*/ 452 w 453"/>
              <a:gd name="T7" fmla="*/ 113 h 114"/>
              <a:gd name="T8" fmla="*/ 0 w 453"/>
              <a:gd name="T9" fmla="*/ 113 h 114"/>
              <a:gd name="T10" fmla="*/ 0 w 453"/>
              <a:gd name="T11" fmla="*/ 56 h 114"/>
              <a:gd name="T12" fmla="*/ 0 w 453"/>
              <a:gd name="T13" fmla="*/ 0 h 114"/>
              <a:gd name="T14" fmla="*/ 29 w 453"/>
              <a:gd name="T15" fmla="*/ 56 h 114"/>
              <a:gd name="T16" fmla="*/ 424 w 453"/>
              <a:gd name="T17" fmla="*/ 56 h 114"/>
              <a:gd name="T18" fmla="*/ 424 w 453"/>
              <a:gd name="T19" fmla="*/ 28 h 114"/>
              <a:gd name="T20" fmla="*/ 29 w 453"/>
              <a:gd name="T21" fmla="*/ 28 h 114"/>
              <a:gd name="T22" fmla="*/ 29 w 453"/>
              <a:gd name="T23" fmla="*/ 5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3" h="114">
                <a:moveTo>
                  <a:pt x="0" y="0"/>
                </a:moveTo>
                <a:lnTo>
                  <a:pt x="452" y="0"/>
                </a:lnTo>
                <a:lnTo>
                  <a:pt x="452" y="56"/>
                </a:lnTo>
                <a:lnTo>
                  <a:pt x="452" y="113"/>
                </a:lnTo>
                <a:lnTo>
                  <a:pt x="0" y="113"/>
                </a:lnTo>
                <a:lnTo>
                  <a:pt x="0" y="56"/>
                </a:lnTo>
                <a:lnTo>
                  <a:pt x="0" y="0"/>
                </a:lnTo>
                <a:close/>
                <a:moveTo>
                  <a:pt x="29" y="56"/>
                </a:moveTo>
                <a:lnTo>
                  <a:pt x="424" y="56"/>
                </a:lnTo>
                <a:lnTo>
                  <a:pt x="424" y="28"/>
                </a:lnTo>
                <a:lnTo>
                  <a:pt x="29" y="28"/>
                </a:lnTo>
                <a:lnTo>
                  <a:pt x="29" y="56"/>
                </a:lnTo>
                <a:close/>
              </a:path>
            </a:pathLst>
          </a:custGeom>
          <a:solidFill>
            <a:schemeClr val="tx1">
              <a:lumMod val="90000"/>
              <a:lumOff val="10000"/>
            </a:schemeClr>
          </a:solidFill>
          <a:ln>
            <a:noFill/>
          </a:ln>
          <a:effectLst/>
          <a:extLst/>
        </p:spPr>
        <p:txBody>
          <a:bodyPr wrap="none" anchor="ctr"/>
          <a:lstStyle/>
          <a:p>
            <a:endParaRPr lang="en-US"/>
          </a:p>
        </p:txBody>
      </p:sp>
      <p:sp>
        <p:nvSpPr>
          <p:cNvPr id="635" name="Freeform 639"/>
          <p:cNvSpPr>
            <a:spLocks noChangeArrowheads="1"/>
          </p:cNvSpPr>
          <p:nvPr/>
        </p:nvSpPr>
        <p:spPr bwMode="auto">
          <a:xfrm>
            <a:off x="6770360" y="2053266"/>
            <a:ext cx="92075" cy="92075"/>
          </a:xfrm>
          <a:custGeom>
            <a:avLst/>
            <a:gdLst>
              <a:gd name="T0" fmla="*/ 197 w 255"/>
              <a:gd name="T1" fmla="*/ 0 h 255"/>
              <a:gd name="T2" fmla="*/ 254 w 255"/>
              <a:gd name="T3" fmla="*/ 57 h 255"/>
              <a:gd name="T4" fmla="*/ 254 w 255"/>
              <a:gd name="T5" fmla="*/ 198 h 255"/>
              <a:gd name="T6" fmla="*/ 197 w 255"/>
              <a:gd name="T7" fmla="*/ 254 h 255"/>
              <a:gd name="T8" fmla="*/ 56 w 255"/>
              <a:gd name="T9" fmla="*/ 254 h 255"/>
              <a:gd name="T10" fmla="*/ 0 w 255"/>
              <a:gd name="T11" fmla="*/ 198 h 255"/>
              <a:gd name="T12" fmla="*/ 0 w 255"/>
              <a:gd name="T13" fmla="*/ 57 h 255"/>
              <a:gd name="T14" fmla="*/ 56 w 255"/>
              <a:gd name="T15" fmla="*/ 0 h 255"/>
              <a:gd name="T16" fmla="*/ 197 w 255"/>
              <a:gd name="T17" fmla="*/ 0 h 255"/>
              <a:gd name="T18" fmla="*/ 197 w 255"/>
              <a:gd name="T19" fmla="*/ 142 h 255"/>
              <a:gd name="T20" fmla="*/ 197 w 255"/>
              <a:gd name="T21" fmla="*/ 113 h 255"/>
              <a:gd name="T22" fmla="*/ 141 w 255"/>
              <a:gd name="T23" fmla="*/ 113 h 255"/>
              <a:gd name="T24" fmla="*/ 141 w 255"/>
              <a:gd name="T25" fmla="*/ 57 h 255"/>
              <a:gd name="T26" fmla="*/ 113 w 255"/>
              <a:gd name="T27" fmla="*/ 57 h 255"/>
              <a:gd name="T28" fmla="*/ 113 w 255"/>
              <a:gd name="T29" fmla="*/ 113 h 255"/>
              <a:gd name="T30" fmla="*/ 56 w 255"/>
              <a:gd name="T31" fmla="*/ 113 h 255"/>
              <a:gd name="T32" fmla="*/ 56 w 255"/>
              <a:gd name="T33" fmla="*/ 142 h 255"/>
              <a:gd name="T34" fmla="*/ 113 w 255"/>
              <a:gd name="T35" fmla="*/ 142 h 255"/>
              <a:gd name="T36" fmla="*/ 113 w 255"/>
              <a:gd name="T37" fmla="*/ 198 h 255"/>
              <a:gd name="T38" fmla="*/ 141 w 255"/>
              <a:gd name="T39" fmla="*/ 198 h 255"/>
              <a:gd name="T40" fmla="*/ 141 w 255"/>
              <a:gd name="T41" fmla="*/ 142 h 255"/>
              <a:gd name="T42" fmla="*/ 197 w 255"/>
              <a:gd name="T43" fmla="*/ 14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55">
                <a:moveTo>
                  <a:pt x="197" y="0"/>
                </a:moveTo>
                <a:cubicBezTo>
                  <a:pt x="228" y="0"/>
                  <a:pt x="254" y="26"/>
                  <a:pt x="254" y="57"/>
                </a:cubicBezTo>
                <a:lnTo>
                  <a:pt x="254" y="198"/>
                </a:lnTo>
                <a:cubicBezTo>
                  <a:pt x="254" y="229"/>
                  <a:pt x="228" y="254"/>
                  <a:pt x="197" y="254"/>
                </a:cubicBezTo>
                <a:lnTo>
                  <a:pt x="56" y="254"/>
                </a:lnTo>
                <a:cubicBezTo>
                  <a:pt x="25" y="254"/>
                  <a:pt x="0" y="229"/>
                  <a:pt x="0" y="198"/>
                </a:cubicBezTo>
                <a:lnTo>
                  <a:pt x="0" y="57"/>
                </a:lnTo>
                <a:cubicBezTo>
                  <a:pt x="0" y="26"/>
                  <a:pt x="25" y="0"/>
                  <a:pt x="56" y="0"/>
                </a:cubicBezTo>
                <a:lnTo>
                  <a:pt x="197" y="0"/>
                </a:lnTo>
                <a:close/>
                <a:moveTo>
                  <a:pt x="197" y="142"/>
                </a:moveTo>
                <a:lnTo>
                  <a:pt x="197" y="113"/>
                </a:lnTo>
                <a:lnTo>
                  <a:pt x="141" y="113"/>
                </a:lnTo>
                <a:lnTo>
                  <a:pt x="141" y="57"/>
                </a:lnTo>
                <a:lnTo>
                  <a:pt x="113" y="57"/>
                </a:lnTo>
                <a:lnTo>
                  <a:pt x="113" y="113"/>
                </a:lnTo>
                <a:lnTo>
                  <a:pt x="56" y="113"/>
                </a:lnTo>
                <a:lnTo>
                  <a:pt x="56" y="142"/>
                </a:lnTo>
                <a:lnTo>
                  <a:pt x="113" y="142"/>
                </a:lnTo>
                <a:lnTo>
                  <a:pt x="113" y="198"/>
                </a:lnTo>
                <a:lnTo>
                  <a:pt x="141" y="198"/>
                </a:lnTo>
                <a:lnTo>
                  <a:pt x="141" y="142"/>
                </a:lnTo>
                <a:lnTo>
                  <a:pt x="197" y="142"/>
                </a:lnTo>
                <a:close/>
              </a:path>
            </a:pathLst>
          </a:custGeom>
          <a:solidFill>
            <a:schemeClr val="tx1">
              <a:lumMod val="90000"/>
              <a:lumOff val="10000"/>
            </a:schemeClr>
          </a:solidFill>
          <a:ln>
            <a:noFill/>
          </a:ln>
          <a:effectLst/>
          <a:extLst/>
        </p:spPr>
        <p:txBody>
          <a:bodyPr wrap="none" anchor="ctr"/>
          <a:lstStyle/>
          <a:p>
            <a:endParaRPr lang="en-US"/>
          </a:p>
        </p:txBody>
      </p:sp>
      <p:sp>
        <p:nvSpPr>
          <p:cNvPr id="636" name="Freeform 640"/>
          <p:cNvSpPr>
            <a:spLocks noChangeArrowheads="1"/>
          </p:cNvSpPr>
          <p:nvPr/>
        </p:nvSpPr>
        <p:spPr bwMode="auto">
          <a:xfrm>
            <a:off x="7095798" y="2053266"/>
            <a:ext cx="92075" cy="92075"/>
          </a:xfrm>
          <a:custGeom>
            <a:avLst/>
            <a:gdLst>
              <a:gd name="T0" fmla="*/ 197 w 255"/>
              <a:gd name="T1" fmla="*/ 0 h 255"/>
              <a:gd name="T2" fmla="*/ 254 w 255"/>
              <a:gd name="T3" fmla="*/ 57 h 255"/>
              <a:gd name="T4" fmla="*/ 254 w 255"/>
              <a:gd name="T5" fmla="*/ 198 h 255"/>
              <a:gd name="T6" fmla="*/ 197 w 255"/>
              <a:gd name="T7" fmla="*/ 254 h 255"/>
              <a:gd name="T8" fmla="*/ 56 w 255"/>
              <a:gd name="T9" fmla="*/ 254 h 255"/>
              <a:gd name="T10" fmla="*/ 0 w 255"/>
              <a:gd name="T11" fmla="*/ 198 h 255"/>
              <a:gd name="T12" fmla="*/ 0 w 255"/>
              <a:gd name="T13" fmla="*/ 57 h 255"/>
              <a:gd name="T14" fmla="*/ 56 w 255"/>
              <a:gd name="T15" fmla="*/ 0 h 255"/>
              <a:gd name="T16" fmla="*/ 197 w 255"/>
              <a:gd name="T17" fmla="*/ 0 h 255"/>
              <a:gd name="T18" fmla="*/ 197 w 255"/>
              <a:gd name="T19" fmla="*/ 142 h 255"/>
              <a:gd name="T20" fmla="*/ 197 w 255"/>
              <a:gd name="T21" fmla="*/ 113 h 255"/>
              <a:gd name="T22" fmla="*/ 56 w 255"/>
              <a:gd name="T23" fmla="*/ 113 h 255"/>
              <a:gd name="T24" fmla="*/ 56 w 255"/>
              <a:gd name="T25" fmla="*/ 142 h 255"/>
              <a:gd name="T26" fmla="*/ 197 w 255"/>
              <a:gd name="T27" fmla="*/ 14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5" h="255">
                <a:moveTo>
                  <a:pt x="197" y="0"/>
                </a:moveTo>
                <a:cubicBezTo>
                  <a:pt x="228" y="0"/>
                  <a:pt x="254" y="26"/>
                  <a:pt x="254" y="57"/>
                </a:cubicBezTo>
                <a:lnTo>
                  <a:pt x="254" y="198"/>
                </a:lnTo>
                <a:cubicBezTo>
                  <a:pt x="254" y="229"/>
                  <a:pt x="228" y="254"/>
                  <a:pt x="197" y="254"/>
                </a:cubicBezTo>
                <a:lnTo>
                  <a:pt x="56" y="254"/>
                </a:lnTo>
                <a:cubicBezTo>
                  <a:pt x="25" y="254"/>
                  <a:pt x="0" y="229"/>
                  <a:pt x="0" y="198"/>
                </a:cubicBezTo>
                <a:lnTo>
                  <a:pt x="0" y="57"/>
                </a:lnTo>
                <a:cubicBezTo>
                  <a:pt x="0" y="26"/>
                  <a:pt x="25" y="0"/>
                  <a:pt x="56" y="0"/>
                </a:cubicBezTo>
                <a:lnTo>
                  <a:pt x="197" y="0"/>
                </a:lnTo>
                <a:close/>
                <a:moveTo>
                  <a:pt x="197" y="142"/>
                </a:moveTo>
                <a:lnTo>
                  <a:pt x="197" y="113"/>
                </a:lnTo>
                <a:lnTo>
                  <a:pt x="56" y="113"/>
                </a:lnTo>
                <a:lnTo>
                  <a:pt x="56" y="142"/>
                </a:lnTo>
                <a:lnTo>
                  <a:pt x="197" y="142"/>
                </a:lnTo>
                <a:close/>
              </a:path>
            </a:pathLst>
          </a:custGeom>
          <a:solidFill>
            <a:schemeClr val="tx1">
              <a:lumMod val="90000"/>
              <a:lumOff val="10000"/>
            </a:schemeClr>
          </a:solidFill>
          <a:ln>
            <a:noFill/>
          </a:ln>
          <a:effectLst/>
          <a:extLst/>
        </p:spPr>
        <p:txBody>
          <a:bodyPr wrap="none" anchor="ctr"/>
          <a:lstStyle/>
          <a:p>
            <a:endParaRPr lang="en-US"/>
          </a:p>
        </p:txBody>
      </p:sp>
      <p:sp>
        <p:nvSpPr>
          <p:cNvPr id="637" name="Freeform 641"/>
          <p:cNvSpPr>
            <a:spLocks noChangeArrowheads="1"/>
          </p:cNvSpPr>
          <p:nvPr/>
        </p:nvSpPr>
        <p:spPr bwMode="auto">
          <a:xfrm>
            <a:off x="6335238" y="4437454"/>
            <a:ext cx="101600" cy="20637"/>
          </a:xfrm>
          <a:custGeom>
            <a:avLst/>
            <a:gdLst>
              <a:gd name="T0" fmla="*/ 282 w 283"/>
              <a:gd name="T1" fmla="*/ 56 h 57"/>
              <a:gd name="T2" fmla="*/ 0 w 283"/>
              <a:gd name="T3" fmla="*/ 56 h 57"/>
              <a:gd name="T4" fmla="*/ 0 w 283"/>
              <a:gd name="T5" fmla="*/ 0 h 57"/>
              <a:gd name="T6" fmla="*/ 282 w 283"/>
              <a:gd name="T7" fmla="*/ 0 h 57"/>
              <a:gd name="T8" fmla="*/ 282 w 283"/>
              <a:gd name="T9" fmla="*/ 56 h 57"/>
            </a:gdLst>
            <a:ahLst/>
            <a:cxnLst>
              <a:cxn ang="0">
                <a:pos x="T0" y="T1"/>
              </a:cxn>
              <a:cxn ang="0">
                <a:pos x="T2" y="T3"/>
              </a:cxn>
              <a:cxn ang="0">
                <a:pos x="T4" y="T5"/>
              </a:cxn>
              <a:cxn ang="0">
                <a:pos x="T6" y="T7"/>
              </a:cxn>
              <a:cxn ang="0">
                <a:pos x="T8" y="T9"/>
              </a:cxn>
            </a:cxnLst>
            <a:rect l="0" t="0" r="r" b="b"/>
            <a:pathLst>
              <a:path w="283" h="57">
                <a:moveTo>
                  <a:pt x="282" y="56"/>
                </a:moveTo>
                <a:lnTo>
                  <a:pt x="0" y="56"/>
                </a:lnTo>
                <a:lnTo>
                  <a:pt x="0" y="0"/>
                </a:lnTo>
                <a:lnTo>
                  <a:pt x="282" y="0"/>
                </a:lnTo>
                <a:lnTo>
                  <a:pt x="282" y="56"/>
                </a:lnTo>
              </a:path>
            </a:pathLst>
          </a:custGeom>
          <a:solidFill>
            <a:schemeClr val="tx1">
              <a:lumMod val="90000"/>
              <a:lumOff val="10000"/>
            </a:schemeClr>
          </a:solidFill>
          <a:ln>
            <a:noFill/>
          </a:ln>
          <a:effectLst/>
          <a:extLst/>
        </p:spPr>
        <p:txBody>
          <a:bodyPr wrap="none" anchor="ctr"/>
          <a:lstStyle/>
          <a:p>
            <a:endParaRPr lang="en-US"/>
          </a:p>
        </p:txBody>
      </p:sp>
      <p:sp>
        <p:nvSpPr>
          <p:cNvPr id="638" name="Freeform 642"/>
          <p:cNvSpPr>
            <a:spLocks noChangeArrowheads="1"/>
          </p:cNvSpPr>
          <p:nvPr/>
        </p:nvSpPr>
        <p:spPr bwMode="auto">
          <a:xfrm>
            <a:off x="6316188" y="4416816"/>
            <a:ext cx="20638" cy="41275"/>
          </a:xfrm>
          <a:custGeom>
            <a:avLst/>
            <a:gdLst>
              <a:gd name="T0" fmla="*/ 56 w 57"/>
              <a:gd name="T1" fmla="*/ 113 h 114"/>
              <a:gd name="T2" fmla="*/ 0 w 57"/>
              <a:gd name="T3" fmla="*/ 113 h 114"/>
              <a:gd name="T4" fmla="*/ 0 w 57"/>
              <a:gd name="T5" fmla="*/ 0 h 114"/>
              <a:gd name="T6" fmla="*/ 56 w 57"/>
              <a:gd name="T7" fmla="*/ 0 h 114"/>
              <a:gd name="T8" fmla="*/ 56 w 57"/>
              <a:gd name="T9" fmla="*/ 113 h 114"/>
            </a:gdLst>
            <a:ahLst/>
            <a:cxnLst>
              <a:cxn ang="0">
                <a:pos x="T0" y="T1"/>
              </a:cxn>
              <a:cxn ang="0">
                <a:pos x="T2" y="T3"/>
              </a:cxn>
              <a:cxn ang="0">
                <a:pos x="T4" y="T5"/>
              </a:cxn>
              <a:cxn ang="0">
                <a:pos x="T6" y="T7"/>
              </a:cxn>
              <a:cxn ang="0">
                <a:pos x="T8" y="T9"/>
              </a:cxn>
            </a:cxnLst>
            <a:rect l="0" t="0" r="r" b="b"/>
            <a:pathLst>
              <a:path w="57" h="114">
                <a:moveTo>
                  <a:pt x="56" y="113"/>
                </a:moveTo>
                <a:lnTo>
                  <a:pt x="0" y="113"/>
                </a:lnTo>
                <a:lnTo>
                  <a:pt x="0" y="0"/>
                </a:lnTo>
                <a:lnTo>
                  <a:pt x="56" y="0"/>
                </a:lnTo>
                <a:lnTo>
                  <a:pt x="56" y="113"/>
                </a:lnTo>
              </a:path>
            </a:pathLst>
          </a:custGeom>
          <a:solidFill>
            <a:schemeClr val="tx1">
              <a:lumMod val="90000"/>
              <a:lumOff val="10000"/>
            </a:schemeClr>
          </a:solidFill>
          <a:ln>
            <a:noFill/>
          </a:ln>
          <a:effectLst/>
          <a:extLst/>
        </p:spPr>
        <p:txBody>
          <a:bodyPr wrap="none" anchor="ctr"/>
          <a:lstStyle/>
          <a:p>
            <a:endParaRPr lang="en-US"/>
          </a:p>
        </p:txBody>
      </p:sp>
      <p:sp>
        <p:nvSpPr>
          <p:cNvPr id="639" name="Freeform 643"/>
          <p:cNvSpPr>
            <a:spLocks noChangeArrowheads="1"/>
          </p:cNvSpPr>
          <p:nvPr/>
        </p:nvSpPr>
        <p:spPr bwMode="auto">
          <a:xfrm>
            <a:off x="6436838" y="4416816"/>
            <a:ext cx="20638" cy="41275"/>
          </a:xfrm>
          <a:custGeom>
            <a:avLst/>
            <a:gdLst>
              <a:gd name="T0" fmla="*/ 57 w 58"/>
              <a:gd name="T1" fmla="*/ 113 h 114"/>
              <a:gd name="T2" fmla="*/ 0 w 58"/>
              <a:gd name="T3" fmla="*/ 113 h 114"/>
              <a:gd name="T4" fmla="*/ 0 w 58"/>
              <a:gd name="T5" fmla="*/ 0 h 114"/>
              <a:gd name="T6" fmla="*/ 57 w 58"/>
              <a:gd name="T7" fmla="*/ 0 h 114"/>
              <a:gd name="T8" fmla="*/ 57 w 58"/>
              <a:gd name="T9" fmla="*/ 113 h 114"/>
            </a:gdLst>
            <a:ahLst/>
            <a:cxnLst>
              <a:cxn ang="0">
                <a:pos x="T0" y="T1"/>
              </a:cxn>
              <a:cxn ang="0">
                <a:pos x="T2" y="T3"/>
              </a:cxn>
              <a:cxn ang="0">
                <a:pos x="T4" y="T5"/>
              </a:cxn>
              <a:cxn ang="0">
                <a:pos x="T6" y="T7"/>
              </a:cxn>
              <a:cxn ang="0">
                <a:pos x="T8" y="T9"/>
              </a:cxn>
            </a:cxnLst>
            <a:rect l="0" t="0" r="r" b="b"/>
            <a:pathLst>
              <a:path w="58" h="114">
                <a:moveTo>
                  <a:pt x="57" y="113"/>
                </a:moveTo>
                <a:lnTo>
                  <a:pt x="0" y="113"/>
                </a:lnTo>
                <a:lnTo>
                  <a:pt x="0" y="0"/>
                </a:lnTo>
                <a:lnTo>
                  <a:pt x="57" y="0"/>
                </a:lnTo>
                <a:lnTo>
                  <a:pt x="57" y="113"/>
                </a:lnTo>
              </a:path>
            </a:pathLst>
          </a:custGeom>
          <a:solidFill>
            <a:schemeClr val="tx1">
              <a:lumMod val="90000"/>
              <a:lumOff val="10000"/>
            </a:schemeClr>
          </a:solidFill>
          <a:ln>
            <a:noFill/>
          </a:ln>
          <a:effectLst/>
          <a:extLst/>
        </p:spPr>
        <p:txBody>
          <a:bodyPr wrap="none" anchor="ctr"/>
          <a:lstStyle/>
          <a:p>
            <a:endParaRPr lang="en-US"/>
          </a:p>
        </p:txBody>
      </p:sp>
      <p:sp>
        <p:nvSpPr>
          <p:cNvPr id="640" name="Freeform 644"/>
          <p:cNvSpPr>
            <a:spLocks noChangeArrowheads="1"/>
          </p:cNvSpPr>
          <p:nvPr/>
        </p:nvSpPr>
        <p:spPr bwMode="auto">
          <a:xfrm>
            <a:off x="6335238" y="4324741"/>
            <a:ext cx="101600" cy="93663"/>
          </a:xfrm>
          <a:custGeom>
            <a:avLst/>
            <a:gdLst>
              <a:gd name="T0" fmla="*/ 282 w 283"/>
              <a:gd name="T1" fmla="*/ 113 h 261"/>
              <a:gd name="T2" fmla="*/ 147 w 283"/>
              <a:gd name="T3" fmla="*/ 260 h 261"/>
              <a:gd name="T4" fmla="*/ 0 w 283"/>
              <a:gd name="T5" fmla="*/ 113 h 261"/>
              <a:gd name="T6" fmla="*/ 57 w 283"/>
              <a:gd name="T7" fmla="*/ 113 h 261"/>
              <a:gd name="T8" fmla="*/ 57 w 283"/>
              <a:gd name="T9" fmla="*/ 0 h 261"/>
              <a:gd name="T10" fmla="*/ 226 w 283"/>
              <a:gd name="T11" fmla="*/ 0 h 261"/>
              <a:gd name="T12" fmla="*/ 226 w 283"/>
              <a:gd name="T13" fmla="*/ 113 h 261"/>
              <a:gd name="T14" fmla="*/ 282 w 283"/>
              <a:gd name="T15" fmla="*/ 113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261">
                <a:moveTo>
                  <a:pt x="282" y="113"/>
                </a:moveTo>
                <a:lnTo>
                  <a:pt x="147" y="260"/>
                </a:lnTo>
                <a:lnTo>
                  <a:pt x="0" y="113"/>
                </a:lnTo>
                <a:lnTo>
                  <a:pt x="57" y="113"/>
                </a:lnTo>
                <a:lnTo>
                  <a:pt x="57" y="0"/>
                </a:lnTo>
                <a:lnTo>
                  <a:pt x="226" y="0"/>
                </a:lnTo>
                <a:lnTo>
                  <a:pt x="226" y="113"/>
                </a:lnTo>
                <a:lnTo>
                  <a:pt x="282" y="113"/>
                </a:lnTo>
              </a:path>
            </a:pathLst>
          </a:custGeom>
          <a:solidFill>
            <a:schemeClr val="tx1">
              <a:lumMod val="90000"/>
              <a:lumOff val="10000"/>
            </a:schemeClr>
          </a:solidFill>
          <a:ln>
            <a:noFill/>
          </a:ln>
          <a:effectLst/>
          <a:extLst/>
        </p:spPr>
        <p:txBody>
          <a:bodyPr wrap="none" anchor="ctr"/>
          <a:lstStyle/>
          <a:p>
            <a:endParaRPr lang="en-US"/>
          </a:p>
        </p:txBody>
      </p:sp>
      <p:sp>
        <p:nvSpPr>
          <p:cNvPr id="641" name="Freeform 645"/>
          <p:cNvSpPr>
            <a:spLocks noChangeArrowheads="1"/>
          </p:cNvSpPr>
          <p:nvPr/>
        </p:nvSpPr>
        <p:spPr bwMode="auto">
          <a:xfrm>
            <a:off x="1152198" y="2686678"/>
            <a:ext cx="161925" cy="152400"/>
          </a:xfrm>
          <a:custGeom>
            <a:avLst/>
            <a:gdLst>
              <a:gd name="T0" fmla="*/ 449 w 451"/>
              <a:gd name="T1" fmla="*/ 396 h 425"/>
              <a:gd name="T2" fmla="*/ 423 w 451"/>
              <a:gd name="T3" fmla="*/ 424 h 425"/>
              <a:gd name="T4" fmla="*/ 28 w 451"/>
              <a:gd name="T5" fmla="*/ 424 h 425"/>
              <a:gd name="T6" fmla="*/ 1 w 451"/>
              <a:gd name="T7" fmla="*/ 396 h 425"/>
              <a:gd name="T8" fmla="*/ 26 w 451"/>
              <a:gd name="T9" fmla="*/ 29 h 425"/>
              <a:gd name="T10" fmla="*/ 56 w 451"/>
              <a:gd name="T11" fmla="*/ 0 h 425"/>
              <a:gd name="T12" fmla="*/ 395 w 451"/>
              <a:gd name="T13" fmla="*/ 0 h 425"/>
              <a:gd name="T14" fmla="*/ 425 w 451"/>
              <a:gd name="T15" fmla="*/ 29 h 425"/>
              <a:gd name="T16" fmla="*/ 449 w 451"/>
              <a:gd name="T17" fmla="*/ 39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1" h="425">
                <a:moveTo>
                  <a:pt x="449" y="396"/>
                </a:moveTo>
                <a:cubicBezTo>
                  <a:pt x="450" y="411"/>
                  <a:pt x="438" y="424"/>
                  <a:pt x="423" y="424"/>
                </a:cubicBezTo>
                <a:lnTo>
                  <a:pt x="28" y="424"/>
                </a:lnTo>
                <a:cubicBezTo>
                  <a:pt x="12" y="424"/>
                  <a:pt x="0" y="411"/>
                  <a:pt x="1" y="396"/>
                </a:cubicBezTo>
                <a:lnTo>
                  <a:pt x="26" y="29"/>
                </a:lnTo>
                <a:cubicBezTo>
                  <a:pt x="27" y="13"/>
                  <a:pt x="40" y="0"/>
                  <a:pt x="56" y="0"/>
                </a:cubicBezTo>
                <a:lnTo>
                  <a:pt x="395" y="0"/>
                </a:lnTo>
                <a:cubicBezTo>
                  <a:pt x="410" y="0"/>
                  <a:pt x="424" y="13"/>
                  <a:pt x="425" y="29"/>
                </a:cubicBezTo>
                <a:lnTo>
                  <a:pt x="449" y="396"/>
                </a:lnTo>
              </a:path>
            </a:pathLst>
          </a:custGeom>
          <a:solidFill>
            <a:schemeClr val="tx1">
              <a:lumMod val="90000"/>
              <a:lumOff val="10000"/>
            </a:schemeClr>
          </a:solidFill>
          <a:ln>
            <a:noFill/>
          </a:ln>
          <a:effectLst/>
          <a:extLst/>
        </p:spPr>
        <p:txBody>
          <a:bodyPr wrap="none" anchor="ctr"/>
          <a:lstStyle/>
          <a:p>
            <a:endParaRPr lang="en-US"/>
          </a:p>
        </p:txBody>
      </p:sp>
      <p:sp>
        <p:nvSpPr>
          <p:cNvPr id="642" name="Freeform 646"/>
          <p:cNvSpPr>
            <a:spLocks noChangeArrowheads="1"/>
          </p:cNvSpPr>
          <p:nvPr/>
        </p:nvSpPr>
        <p:spPr bwMode="auto">
          <a:xfrm>
            <a:off x="1188710" y="2720016"/>
            <a:ext cx="88900" cy="41275"/>
          </a:xfrm>
          <a:custGeom>
            <a:avLst/>
            <a:gdLst>
              <a:gd name="T0" fmla="*/ 229 w 249"/>
              <a:gd name="T1" fmla="*/ 0 h 116"/>
              <a:gd name="T2" fmla="*/ 248 w 249"/>
              <a:gd name="T3" fmla="*/ 0 h 116"/>
              <a:gd name="T4" fmla="*/ 124 w 249"/>
              <a:gd name="T5" fmla="*/ 115 h 116"/>
              <a:gd name="T6" fmla="*/ 0 w 249"/>
              <a:gd name="T7" fmla="*/ 0 h 116"/>
              <a:gd name="T8" fmla="*/ 19 w 249"/>
              <a:gd name="T9" fmla="*/ 0 h 116"/>
              <a:gd name="T10" fmla="*/ 124 w 249"/>
              <a:gd name="T11" fmla="*/ 95 h 116"/>
              <a:gd name="T12" fmla="*/ 229 w 249"/>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249" h="116">
                <a:moveTo>
                  <a:pt x="229" y="0"/>
                </a:moveTo>
                <a:lnTo>
                  <a:pt x="248" y="0"/>
                </a:lnTo>
                <a:cubicBezTo>
                  <a:pt x="243" y="64"/>
                  <a:pt x="189" y="115"/>
                  <a:pt x="124" y="115"/>
                </a:cubicBezTo>
                <a:cubicBezTo>
                  <a:pt x="59" y="115"/>
                  <a:pt x="5" y="64"/>
                  <a:pt x="0" y="0"/>
                </a:cubicBezTo>
                <a:lnTo>
                  <a:pt x="19" y="0"/>
                </a:lnTo>
                <a:cubicBezTo>
                  <a:pt x="24" y="53"/>
                  <a:pt x="69" y="95"/>
                  <a:pt x="124" y="95"/>
                </a:cubicBezTo>
                <a:cubicBezTo>
                  <a:pt x="179" y="95"/>
                  <a:pt x="224" y="53"/>
                  <a:pt x="229" y="0"/>
                </a:cubicBezTo>
              </a:path>
            </a:pathLst>
          </a:custGeom>
          <a:solidFill>
            <a:schemeClr val="tx1">
              <a:lumMod val="90000"/>
              <a:lumOff val="10000"/>
            </a:schemeClr>
          </a:solidFill>
          <a:ln>
            <a:noFill/>
          </a:ln>
          <a:effectLst/>
          <a:extLst/>
        </p:spPr>
        <p:txBody>
          <a:bodyPr wrap="none" anchor="ctr"/>
          <a:lstStyle/>
          <a:p>
            <a:endParaRPr lang="en-US"/>
          </a:p>
        </p:txBody>
      </p:sp>
      <p:sp>
        <p:nvSpPr>
          <p:cNvPr id="643" name="Freeform 647"/>
          <p:cNvSpPr>
            <a:spLocks noChangeArrowheads="1"/>
          </p:cNvSpPr>
          <p:nvPr/>
        </p:nvSpPr>
        <p:spPr bwMode="auto">
          <a:xfrm>
            <a:off x="1182360" y="2707316"/>
            <a:ext cx="20638" cy="20637"/>
          </a:xfrm>
          <a:custGeom>
            <a:avLst/>
            <a:gdLst>
              <a:gd name="T0" fmla="*/ 57 w 58"/>
              <a:gd name="T1" fmla="*/ 28 h 57"/>
              <a:gd name="T2" fmla="*/ 28 w 58"/>
              <a:gd name="T3" fmla="*/ 56 h 57"/>
              <a:gd name="T4" fmla="*/ 0 w 58"/>
              <a:gd name="T5" fmla="*/ 28 h 57"/>
              <a:gd name="T6" fmla="*/ 28 w 58"/>
              <a:gd name="T7" fmla="*/ 0 h 57"/>
              <a:gd name="T8" fmla="*/ 57 w 58"/>
              <a:gd name="T9" fmla="*/ 28 h 57"/>
            </a:gdLst>
            <a:ahLst/>
            <a:cxnLst>
              <a:cxn ang="0">
                <a:pos x="T0" y="T1"/>
              </a:cxn>
              <a:cxn ang="0">
                <a:pos x="T2" y="T3"/>
              </a:cxn>
              <a:cxn ang="0">
                <a:pos x="T4" y="T5"/>
              </a:cxn>
              <a:cxn ang="0">
                <a:pos x="T6" y="T7"/>
              </a:cxn>
              <a:cxn ang="0">
                <a:pos x="T8" y="T9"/>
              </a:cxn>
            </a:cxnLst>
            <a:rect l="0" t="0" r="r" b="b"/>
            <a:pathLst>
              <a:path w="58" h="57">
                <a:moveTo>
                  <a:pt x="57" y="28"/>
                </a:moveTo>
                <a:cubicBezTo>
                  <a:pt x="57" y="44"/>
                  <a:pt x="43" y="56"/>
                  <a:pt x="28" y="56"/>
                </a:cubicBezTo>
                <a:cubicBezTo>
                  <a:pt x="12" y="56"/>
                  <a:pt x="0" y="43"/>
                  <a:pt x="0" y="28"/>
                </a:cubicBezTo>
                <a:cubicBezTo>
                  <a:pt x="0" y="12"/>
                  <a:pt x="12" y="0"/>
                  <a:pt x="28" y="0"/>
                </a:cubicBezTo>
                <a:cubicBezTo>
                  <a:pt x="43" y="0"/>
                  <a:pt x="57" y="13"/>
                  <a:pt x="57" y="28"/>
                </a:cubicBezTo>
              </a:path>
            </a:pathLst>
          </a:custGeom>
          <a:solidFill>
            <a:schemeClr val="tx1">
              <a:lumMod val="90000"/>
              <a:lumOff val="10000"/>
            </a:schemeClr>
          </a:solidFill>
          <a:ln>
            <a:noFill/>
          </a:ln>
          <a:effectLst/>
          <a:extLst/>
        </p:spPr>
        <p:txBody>
          <a:bodyPr wrap="none" anchor="ctr"/>
          <a:lstStyle/>
          <a:p>
            <a:endParaRPr lang="en-US"/>
          </a:p>
        </p:txBody>
      </p:sp>
      <p:sp>
        <p:nvSpPr>
          <p:cNvPr id="644" name="Freeform 648"/>
          <p:cNvSpPr>
            <a:spLocks noChangeArrowheads="1"/>
          </p:cNvSpPr>
          <p:nvPr/>
        </p:nvSpPr>
        <p:spPr bwMode="auto">
          <a:xfrm>
            <a:off x="1263323" y="2707316"/>
            <a:ext cx="20637" cy="20637"/>
          </a:xfrm>
          <a:custGeom>
            <a:avLst/>
            <a:gdLst>
              <a:gd name="T0" fmla="*/ 56 w 57"/>
              <a:gd name="T1" fmla="*/ 28 h 57"/>
              <a:gd name="T2" fmla="*/ 28 w 57"/>
              <a:gd name="T3" fmla="*/ 56 h 57"/>
              <a:gd name="T4" fmla="*/ 0 w 57"/>
              <a:gd name="T5" fmla="*/ 28 h 57"/>
              <a:gd name="T6" fmla="*/ 28 w 57"/>
              <a:gd name="T7" fmla="*/ 0 h 57"/>
              <a:gd name="T8" fmla="*/ 56 w 57"/>
              <a:gd name="T9" fmla="*/ 28 h 57"/>
            </a:gdLst>
            <a:ahLst/>
            <a:cxnLst>
              <a:cxn ang="0">
                <a:pos x="T0" y="T1"/>
              </a:cxn>
              <a:cxn ang="0">
                <a:pos x="T2" y="T3"/>
              </a:cxn>
              <a:cxn ang="0">
                <a:pos x="T4" y="T5"/>
              </a:cxn>
              <a:cxn ang="0">
                <a:pos x="T6" y="T7"/>
              </a:cxn>
              <a:cxn ang="0">
                <a:pos x="T8" y="T9"/>
              </a:cxn>
            </a:cxnLst>
            <a:rect l="0" t="0" r="r" b="b"/>
            <a:pathLst>
              <a:path w="57" h="57">
                <a:moveTo>
                  <a:pt x="56" y="28"/>
                </a:moveTo>
                <a:cubicBezTo>
                  <a:pt x="56" y="44"/>
                  <a:pt x="43" y="56"/>
                  <a:pt x="28" y="56"/>
                </a:cubicBezTo>
                <a:cubicBezTo>
                  <a:pt x="12" y="56"/>
                  <a:pt x="0" y="43"/>
                  <a:pt x="0" y="28"/>
                </a:cubicBezTo>
                <a:cubicBezTo>
                  <a:pt x="0" y="12"/>
                  <a:pt x="12" y="0"/>
                  <a:pt x="28" y="0"/>
                </a:cubicBezTo>
                <a:cubicBezTo>
                  <a:pt x="43" y="0"/>
                  <a:pt x="56" y="13"/>
                  <a:pt x="56" y="28"/>
                </a:cubicBezTo>
              </a:path>
            </a:pathLst>
          </a:custGeom>
          <a:solidFill>
            <a:schemeClr val="tx1">
              <a:lumMod val="90000"/>
              <a:lumOff val="10000"/>
            </a:schemeClr>
          </a:solidFill>
          <a:ln>
            <a:noFill/>
          </a:ln>
          <a:effectLst/>
          <a:extLst/>
        </p:spPr>
        <p:txBody>
          <a:bodyPr wrap="none" anchor="ctr"/>
          <a:lstStyle/>
          <a:p>
            <a:endParaRPr lang="en-US"/>
          </a:p>
        </p:txBody>
      </p:sp>
      <p:sp>
        <p:nvSpPr>
          <p:cNvPr id="645" name="Freeform 649"/>
          <p:cNvSpPr>
            <a:spLocks noChangeArrowheads="1"/>
          </p:cNvSpPr>
          <p:nvPr/>
        </p:nvSpPr>
        <p:spPr bwMode="auto">
          <a:xfrm>
            <a:off x="1818948" y="2048503"/>
            <a:ext cx="58737" cy="23813"/>
          </a:xfrm>
          <a:custGeom>
            <a:avLst/>
            <a:gdLst>
              <a:gd name="T0" fmla="*/ 0 w 163"/>
              <a:gd name="T1" fmla="*/ 65 h 66"/>
              <a:gd name="T2" fmla="*/ 0 w 163"/>
              <a:gd name="T3" fmla="*/ 0 h 66"/>
              <a:gd name="T4" fmla="*/ 97 w 163"/>
              <a:gd name="T5" fmla="*/ 0 h 66"/>
              <a:gd name="T6" fmla="*/ 162 w 163"/>
              <a:gd name="T7" fmla="*/ 65 h 66"/>
              <a:gd name="T8" fmla="*/ 0 w 163"/>
              <a:gd name="T9" fmla="*/ 65 h 66"/>
            </a:gdLst>
            <a:ahLst/>
            <a:cxnLst>
              <a:cxn ang="0">
                <a:pos x="T0" y="T1"/>
              </a:cxn>
              <a:cxn ang="0">
                <a:pos x="T2" y="T3"/>
              </a:cxn>
              <a:cxn ang="0">
                <a:pos x="T4" y="T5"/>
              </a:cxn>
              <a:cxn ang="0">
                <a:pos x="T6" y="T7"/>
              </a:cxn>
              <a:cxn ang="0">
                <a:pos x="T8" y="T9"/>
              </a:cxn>
            </a:cxnLst>
            <a:rect l="0" t="0" r="r" b="b"/>
            <a:pathLst>
              <a:path w="163" h="66">
                <a:moveTo>
                  <a:pt x="0" y="65"/>
                </a:moveTo>
                <a:lnTo>
                  <a:pt x="0" y="0"/>
                </a:lnTo>
                <a:lnTo>
                  <a:pt x="97" y="0"/>
                </a:lnTo>
                <a:lnTo>
                  <a:pt x="162" y="65"/>
                </a:lnTo>
                <a:lnTo>
                  <a:pt x="0" y="65"/>
                </a:lnTo>
              </a:path>
            </a:pathLst>
          </a:custGeom>
          <a:solidFill>
            <a:schemeClr val="tx1">
              <a:lumMod val="90000"/>
              <a:lumOff val="10000"/>
            </a:schemeClr>
          </a:solidFill>
          <a:ln>
            <a:noFill/>
          </a:ln>
          <a:effectLst/>
          <a:extLst/>
        </p:spPr>
        <p:txBody>
          <a:bodyPr wrap="none" anchor="ctr"/>
          <a:lstStyle/>
          <a:p>
            <a:endParaRPr lang="en-US"/>
          </a:p>
        </p:txBody>
      </p:sp>
      <p:sp>
        <p:nvSpPr>
          <p:cNvPr id="646" name="Freeform 650"/>
          <p:cNvSpPr>
            <a:spLocks noChangeArrowheads="1"/>
          </p:cNvSpPr>
          <p:nvPr/>
        </p:nvSpPr>
        <p:spPr bwMode="auto">
          <a:xfrm>
            <a:off x="1806248" y="2094541"/>
            <a:ext cx="152400" cy="82550"/>
          </a:xfrm>
          <a:custGeom>
            <a:avLst/>
            <a:gdLst>
              <a:gd name="T0" fmla="*/ 391 w 424"/>
              <a:gd name="T1" fmla="*/ 228 h 229"/>
              <a:gd name="T2" fmla="*/ 33 w 424"/>
              <a:gd name="T3" fmla="*/ 228 h 229"/>
              <a:gd name="T4" fmla="*/ 0 w 424"/>
              <a:gd name="T5" fmla="*/ 0 h 229"/>
              <a:gd name="T6" fmla="*/ 423 w 424"/>
              <a:gd name="T7" fmla="*/ 0 h 229"/>
              <a:gd name="T8" fmla="*/ 391 w 424"/>
              <a:gd name="T9" fmla="*/ 228 h 229"/>
            </a:gdLst>
            <a:ahLst/>
            <a:cxnLst>
              <a:cxn ang="0">
                <a:pos x="T0" y="T1"/>
              </a:cxn>
              <a:cxn ang="0">
                <a:pos x="T2" y="T3"/>
              </a:cxn>
              <a:cxn ang="0">
                <a:pos x="T4" y="T5"/>
              </a:cxn>
              <a:cxn ang="0">
                <a:pos x="T6" y="T7"/>
              </a:cxn>
              <a:cxn ang="0">
                <a:pos x="T8" y="T9"/>
              </a:cxn>
            </a:cxnLst>
            <a:rect l="0" t="0" r="r" b="b"/>
            <a:pathLst>
              <a:path w="424" h="229">
                <a:moveTo>
                  <a:pt x="391" y="228"/>
                </a:moveTo>
                <a:lnTo>
                  <a:pt x="33" y="228"/>
                </a:lnTo>
                <a:lnTo>
                  <a:pt x="0" y="0"/>
                </a:lnTo>
                <a:lnTo>
                  <a:pt x="423" y="0"/>
                </a:lnTo>
                <a:lnTo>
                  <a:pt x="391" y="228"/>
                </a:lnTo>
              </a:path>
            </a:pathLst>
          </a:custGeom>
          <a:solidFill>
            <a:schemeClr val="tx1">
              <a:lumMod val="90000"/>
              <a:lumOff val="10000"/>
            </a:schemeClr>
          </a:solidFill>
          <a:ln>
            <a:noFill/>
          </a:ln>
          <a:effectLst/>
          <a:extLst/>
        </p:spPr>
        <p:txBody>
          <a:bodyPr wrap="none" anchor="ctr"/>
          <a:lstStyle/>
          <a:p>
            <a:endParaRPr lang="en-US"/>
          </a:p>
        </p:txBody>
      </p:sp>
      <p:sp>
        <p:nvSpPr>
          <p:cNvPr id="647" name="Freeform 651"/>
          <p:cNvSpPr>
            <a:spLocks noChangeArrowheads="1"/>
          </p:cNvSpPr>
          <p:nvPr/>
        </p:nvSpPr>
        <p:spPr bwMode="auto">
          <a:xfrm>
            <a:off x="1818948" y="2072316"/>
            <a:ext cx="128587" cy="12700"/>
          </a:xfrm>
          <a:custGeom>
            <a:avLst/>
            <a:gdLst>
              <a:gd name="T0" fmla="*/ 358 w 359"/>
              <a:gd name="T1" fmla="*/ 33 h 34"/>
              <a:gd name="T2" fmla="*/ 0 w 359"/>
              <a:gd name="T3" fmla="*/ 33 h 34"/>
              <a:gd name="T4" fmla="*/ 0 w 359"/>
              <a:gd name="T5" fmla="*/ 0 h 34"/>
              <a:gd name="T6" fmla="*/ 358 w 359"/>
              <a:gd name="T7" fmla="*/ 0 h 34"/>
              <a:gd name="T8" fmla="*/ 358 w 359"/>
              <a:gd name="T9" fmla="*/ 33 h 34"/>
            </a:gdLst>
            <a:ahLst/>
            <a:cxnLst>
              <a:cxn ang="0">
                <a:pos x="T0" y="T1"/>
              </a:cxn>
              <a:cxn ang="0">
                <a:pos x="T2" y="T3"/>
              </a:cxn>
              <a:cxn ang="0">
                <a:pos x="T4" y="T5"/>
              </a:cxn>
              <a:cxn ang="0">
                <a:pos x="T6" y="T7"/>
              </a:cxn>
              <a:cxn ang="0">
                <a:pos x="T8" y="T9"/>
              </a:cxn>
            </a:cxnLst>
            <a:rect l="0" t="0" r="r" b="b"/>
            <a:pathLst>
              <a:path w="359" h="34">
                <a:moveTo>
                  <a:pt x="358" y="33"/>
                </a:moveTo>
                <a:lnTo>
                  <a:pt x="0" y="33"/>
                </a:lnTo>
                <a:lnTo>
                  <a:pt x="0" y="0"/>
                </a:lnTo>
                <a:lnTo>
                  <a:pt x="358" y="0"/>
                </a:lnTo>
                <a:lnTo>
                  <a:pt x="358" y="33"/>
                </a:lnTo>
              </a:path>
            </a:pathLst>
          </a:custGeom>
          <a:solidFill>
            <a:schemeClr val="tx1">
              <a:lumMod val="90000"/>
              <a:lumOff val="10000"/>
            </a:schemeClr>
          </a:solidFill>
          <a:ln>
            <a:noFill/>
          </a:ln>
          <a:effectLst/>
          <a:extLst/>
        </p:spPr>
        <p:txBody>
          <a:bodyPr wrap="none" anchor="ctr"/>
          <a:lstStyle/>
          <a:p>
            <a:endParaRPr lang="en-US"/>
          </a:p>
        </p:txBody>
      </p:sp>
      <p:sp>
        <p:nvSpPr>
          <p:cNvPr id="648" name="Freeform 652"/>
          <p:cNvSpPr>
            <a:spLocks noChangeArrowheads="1"/>
          </p:cNvSpPr>
          <p:nvPr/>
        </p:nvSpPr>
        <p:spPr bwMode="auto">
          <a:xfrm>
            <a:off x="4076373" y="2823203"/>
            <a:ext cx="163512" cy="20638"/>
          </a:xfrm>
          <a:custGeom>
            <a:avLst/>
            <a:gdLst>
              <a:gd name="T0" fmla="*/ 452 w 453"/>
              <a:gd name="T1" fmla="*/ 57 h 58"/>
              <a:gd name="T2" fmla="*/ 0 w 453"/>
              <a:gd name="T3" fmla="*/ 57 h 58"/>
              <a:gd name="T4" fmla="*/ 0 w 453"/>
              <a:gd name="T5" fmla="*/ 0 h 58"/>
              <a:gd name="T6" fmla="*/ 452 w 453"/>
              <a:gd name="T7" fmla="*/ 0 h 58"/>
              <a:gd name="T8" fmla="*/ 452 w 453"/>
              <a:gd name="T9" fmla="*/ 57 h 58"/>
            </a:gdLst>
            <a:ahLst/>
            <a:cxnLst>
              <a:cxn ang="0">
                <a:pos x="T0" y="T1"/>
              </a:cxn>
              <a:cxn ang="0">
                <a:pos x="T2" y="T3"/>
              </a:cxn>
              <a:cxn ang="0">
                <a:pos x="T4" y="T5"/>
              </a:cxn>
              <a:cxn ang="0">
                <a:pos x="T6" y="T7"/>
              </a:cxn>
              <a:cxn ang="0">
                <a:pos x="T8" y="T9"/>
              </a:cxn>
            </a:cxnLst>
            <a:rect l="0" t="0" r="r" b="b"/>
            <a:pathLst>
              <a:path w="453" h="58">
                <a:moveTo>
                  <a:pt x="452" y="57"/>
                </a:moveTo>
                <a:lnTo>
                  <a:pt x="0" y="57"/>
                </a:lnTo>
                <a:lnTo>
                  <a:pt x="0" y="0"/>
                </a:lnTo>
                <a:lnTo>
                  <a:pt x="452" y="0"/>
                </a:lnTo>
                <a:lnTo>
                  <a:pt x="452" y="57"/>
                </a:lnTo>
              </a:path>
            </a:pathLst>
          </a:custGeom>
          <a:solidFill>
            <a:schemeClr val="tx1">
              <a:lumMod val="90000"/>
              <a:lumOff val="10000"/>
            </a:schemeClr>
          </a:solidFill>
          <a:ln>
            <a:noFill/>
          </a:ln>
          <a:effectLst/>
          <a:extLst/>
        </p:spPr>
        <p:txBody>
          <a:bodyPr wrap="none" anchor="ctr"/>
          <a:lstStyle/>
          <a:p>
            <a:endParaRPr lang="en-US"/>
          </a:p>
        </p:txBody>
      </p:sp>
      <p:sp>
        <p:nvSpPr>
          <p:cNvPr id="649" name="Freeform 653"/>
          <p:cNvSpPr>
            <a:spLocks noChangeArrowheads="1"/>
          </p:cNvSpPr>
          <p:nvPr/>
        </p:nvSpPr>
        <p:spPr bwMode="auto">
          <a:xfrm>
            <a:off x="4076373" y="2732716"/>
            <a:ext cx="163512" cy="20637"/>
          </a:xfrm>
          <a:custGeom>
            <a:avLst/>
            <a:gdLst>
              <a:gd name="T0" fmla="*/ 452 w 453"/>
              <a:gd name="T1" fmla="*/ 57 h 58"/>
              <a:gd name="T2" fmla="*/ 0 w 453"/>
              <a:gd name="T3" fmla="*/ 57 h 58"/>
              <a:gd name="T4" fmla="*/ 0 w 453"/>
              <a:gd name="T5" fmla="*/ 0 h 58"/>
              <a:gd name="T6" fmla="*/ 452 w 453"/>
              <a:gd name="T7" fmla="*/ 0 h 58"/>
              <a:gd name="T8" fmla="*/ 452 w 453"/>
              <a:gd name="T9" fmla="*/ 57 h 58"/>
            </a:gdLst>
            <a:ahLst/>
            <a:cxnLst>
              <a:cxn ang="0">
                <a:pos x="T0" y="T1"/>
              </a:cxn>
              <a:cxn ang="0">
                <a:pos x="T2" y="T3"/>
              </a:cxn>
              <a:cxn ang="0">
                <a:pos x="T4" y="T5"/>
              </a:cxn>
              <a:cxn ang="0">
                <a:pos x="T6" y="T7"/>
              </a:cxn>
              <a:cxn ang="0">
                <a:pos x="T8" y="T9"/>
              </a:cxn>
            </a:cxnLst>
            <a:rect l="0" t="0" r="r" b="b"/>
            <a:pathLst>
              <a:path w="453" h="58">
                <a:moveTo>
                  <a:pt x="452" y="57"/>
                </a:moveTo>
                <a:lnTo>
                  <a:pt x="0" y="57"/>
                </a:lnTo>
                <a:lnTo>
                  <a:pt x="0" y="0"/>
                </a:lnTo>
                <a:lnTo>
                  <a:pt x="452" y="0"/>
                </a:lnTo>
                <a:lnTo>
                  <a:pt x="452" y="57"/>
                </a:lnTo>
              </a:path>
            </a:pathLst>
          </a:custGeom>
          <a:solidFill>
            <a:schemeClr val="tx1">
              <a:lumMod val="90000"/>
              <a:lumOff val="10000"/>
            </a:schemeClr>
          </a:solidFill>
          <a:ln>
            <a:noFill/>
          </a:ln>
          <a:effectLst/>
          <a:extLst/>
        </p:spPr>
        <p:txBody>
          <a:bodyPr wrap="none" anchor="ctr"/>
          <a:lstStyle/>
          <a:p>
            <a:endParaRPr lang="en-US"/>
          </a:p>
        </p:txBody>
      </p:sp>
      <p:sp>
        <p:nvSpPr>
          <p:cNvPr id="650" name="Freeform 654"/>
          <p:cNvSpPr>
            <a:spLocks noChangeArrowheads="1"/>
          </p:cNvSpPr>
          <p:nvPr/>
        </p:nvSpPr>
        <p:spPr bwMode="auto">
          <a:xfrm>
            <a:off x="4097010" y="2681916"/>
            <a:ext cx="122238" cy="41275"/>
          </a:xfrm>
          <a:custGeom>
            <a:avLst/>
            <a:gdLst>
              <a:gd name="T0" fmla="*/ 0 w 339"/>
              <a:gd name="T1" fmla="*/ 113 h 114"/>
              <a:gd name="T2" fmla="*/ 169 w 339"/>
              <a:gd name="T3" fmla="*/ 0 h 114"/>
              <a:gd name="T4" fmla="*/ 338 w 339"/>
              <a:gd name="T5" fmla="*/ 113 h 114"/>
              <a:gd name="T6" fmla="*/ 0 w 339"/>
              <a:gd name="T7" fmla="*/ 113 h 114"/>
            </a:gdLst>
            <a:ahLst/>
            <a:cxnLst>
              <a:cxn ang="0">
                <a:pos x="T0" y="T1"/>
              </a:cxn>
              <a:cxn ang="0">
                <a:pos x="T2" y="T3"/>
              </a:cxn>
              <a:cxn ang="0">
                <a:pos x="T4" y="T5"/>
              </a:cxn>
              <a:cxn ang="0">
                <a:pos x="T6" y="T7"/>
              </a:cxn>
            </a:cxnLst>
            <a:rect l="0" t="0" r="r" b="b"/>
            <a:pathLst>
              <a:path w="339" h="114">
                <a:moveTo>
                  <a:pt x="0" y="113"/>
                </a:moveTo>
                <a:lnTo>
                  <a:pt x="169" y="0"/>
                </a:lnTo>
                <a:lnTo>
                  <a:pt x="338" y="113"/>
                </a:lnTo>
                <a:lnTo>
                  <a:pt x="0" y="113"/>
                </a:lnTo>
              </a:path>
            </a:pathLst>
          </a:custGeom>
          <a:solidFill>
            <a:schemeClr val="tx1">
              <a:lumMod val="90000"/>
              <a:lumOff val="10000"/>
            </a:schemeClr>
          </a:solidFill>
          <a:ln>
            <a:noFill/>
          </a:ln>
          <a:effectLst/>
          <a:extLst/>
        </p:spPr>
        <p:txBody>
          <a:bodyPr wrap="none" anchor="ctr"/>
          <a:lstStyle/>
          <a:p>
            <a:endParaRPr lang="en-US"/>
          </a:p>
        </p:txBody>
      </p:sp>
      <p:sp>
        <p:nvSpPr>
          <p:cNvPr id="651" name="Freeform 655"/>
          <p:cNvSpPr>
            <a:spLocks noChangeArrowheads="1"/>
          </p:cNvSpPr>
          <p:nvPr/>
        </p:nvSpPr>
        <p:spPr bwMode="auto">
          <a:xfrm>
            <a:off x="4087485" y="2762878"/>
            <a:ext cx="20638" cy="61913"/>
          </a:xfrm>
          <a:custGeom>
            <a:avLst/>
            <a:gdLst>
              <a:gd name="T0" fmla="*/ 57 w 58"/>
              <a:gd name="T1" fmla="*/ 169 h 170"/>
              <a:gd name="T2" fmla="*/ 0 w 58"/>
              <a:gd name="T3" fmla="*/ 169 h 170"/>
              <a:gd name="T4" fmla="*/ 0 w 58"/>
              <a:gd name="T5" fmla="*/ 0 h 170"/>
              <a:gd name="T6" fmla="*/ 57 w 58"/>
              <a:gd name="T7" fmla="*/ 0 h 170"/>
              <a:gd name="T8" fmla="*/ 57 w 58"/>
              <a:gd name="T9" fmla="*/ 169 h 170"/>
            </a:gdLst>
            <a:ahLst/>
            <a:cxnLst>
              <a:cxn ang="0">
                <a:pos x="T0" y="T1"/>
              </a:cxn>
              <a:cxn ang="0">
                <a:pos x="T2" y="T3"/>
              </a:cxn>
              <a:cxn ang="0">
                <a:pos x="T4" y="T5"/>
              </a:cxn>
              <a:cxn ang="0">
                <a:pos x="T6" y="T7"/>
              </a:cxn>
              <a:cxn ang="0">
                <a:pos x="T8" y="T9"/>
              </a:cxn>
            </a:cxnLst>
            <a:rect l="0" t="0" r="r" b="b"/>
            <a:pathLst>
              <a:path w="58" h="170">
                <a:moveTo>
                  <a:pt x="57" y="169"/>
                </a:moveTo>
                <a:lnTo>
                  <a:pt x="0" y="169"/>
                </a:lnTo>
                <a:lnTo>
                  <a:pt x="0" y="0"/>
                </a:lnTo>
                <a:lnTo>
                  <a:pt x="57" y="0"/>
                </a:lnTo>
                <a:lnTo>
                  <a:pt x="57" y="169"/>
                </a:lnTo>
              </a:path>
            </a:pathLst>
          </a:custGeom>
          <a:solidFill>
            <a:schemeClr val="tx1">
              <a:lumMod val="90000"/>
              <a:lumOff val="10000"/>
            </a:schemeClr>
          </a:solidFill>
          <a:ln>
            <a:noFill/>
          </a:ln>
          <a:effectLst/>
          <a:extLst/>
        </p:spPr>
        <p:txBody>
          <a:bodyPr wrap="none" anchor="ctr"/>
          <a:lstStyle/>
          <a:p>
            <a:endParaRPr lang="en-US"/>
          </a:p>
        </p:txBody>
      </p:sp>
      <p:sp>
        <p:nvSpPr>
          <p:cNvPr id="652" name="Freeform 656"/>
          <p:cNvSpPr>
            <a:spLocks noChangeArrowheads="1"/>
          </p:cNvSpPr>
          <p:nvPr/>
        </p:nvSpPr>
        <p:spPr bwMode="auto">
          <a:xfrm>
            <a:off x="4127173" y="2762878"/>
            <a:ext cx="20637" cy="61913"/>
          </a:xfrm>
          <a:custGeom>
            <a:avLst/>
            <a:gdLst>
              <a:gd name="T0" fmla="*/ 57 w 58"/>
              <a:gd name="T1" fmla="*/ 169 h 170"/>
              <a:gd name="T2" fmla="*/ 0 w 58"/>
              <a:gd name="T3" fmla="*/ 169 h 170"/>
              <a:gd name="T4" fmla="*/ 0 w 58"/>
              <a:gd name="T5" fmla="*/ 0 h 170"/>
              <a:gd name="T6" fmla="*/ 57 w 58"/>
              <a:gd name="T7" fmla="*/ 0 h 170"/>
              <a:gd name="T8" fmla="*/ 57 w 58"/>
              <a:gd name="T9" fmla="*/ 169 h 170"/>
            </a:gdLst>
            <a:ahLst/>
            <a:cxnLst>
              <a:cxn ang="0">
                <a:pos x="T0" y="T1"/>
              </a:cxn>
              <a:cxn ang="0">
                <a:pos x="T2" y="T3"/>
              </a:cxn>
              <a:cxn ang="0">
                <a:pos x="T4" y="T5"/>
              </a:cxn>
              <a:cxn ang="0">
                <a:pos x="T6" y="T7"/>
              </a:cxn>
              <a:cxn ang="0">
                <a:pos x="T8" y="T9"/>
              </a:cxn>
            </a:cxnLst>
            <a:rect l="0" t="0" r="r" b="b"/>
            <a:pathLst>
              <a:path w="58" h="170">
                <a:moveTo>
                  <a:pt x="57" y="169"/>
                </a:moveTo>
                <a:lnTo>
                  <a:pt x="0" y="169"/>
                </a:lnTo>
                <a:lnTo>
                  <a:pt x="0" y="0"/>
                </a:lnTo>
                <a:lnTo>
                  <a:pt x="57" y="0"/>
                </a:lnTo>
                <a:lnTo>
                  <a:pt x="57" y="169"/>
                </a:lnTo>
              </a:path>
            </a:pathLst>
          </a:custGeom>
          <a:solidFill>
            <a:schemeClr val="tx1">
              <a:lumMod val="90000"/>
              <a:lumOff val="10000"/>
            </a:schemeClr>
          </a:solidFill>
          <a:ln>
            <a:noFill/>
          </a:ln>
          <a:effectLst/>
          <a:extLst/>
        </p:spPr>
        <p:txBody>
          <a:bodyPr wrap="none" anchor="ctr"/>
          <a:lstStyle/>
          <a:p>
            <a:endParaRPr lang="en-US"/>
          </a:p>
        </p:txBody>
      </p:sp>
      <p:sp>
        <p:nvSpPr>
          <p:cNvPr id="653" name="Freeform 657"/>
          <p:cNvSpPr>
            <a:spLocks noChangeArrowheads="1"/>
          </p:cNvSpPr>
          <p:nvPr/>
        </p:nvSpPr>
        <p:spPr bwMode="auto">
          <a:xfrm>
            <a:off x="4168448" y="2762878"/>
            <a:ext cx="20637" cy="61913"/>
          </a:xfrm>
          <a:custGeom>
            <a:avLst/>
            <a:gdLst>
              <a:gd name="T0" fmla="*/ 57 w 58"/>
              <a:gd name="T1" fmla="*/ 169 h 170"/>
              <a:gd name="T2" fmla="*/ 0 w 58"/>
              <a:gd name="T3" fmla="*/ 169 h 170"/>
              <a:gd name="T4" fmla="*/ 0 w 58"/>
              <a:gd name="T5" fmla="*/ 0 h 170"/>
              <a:gd name="T6" fmla="*/ 57 w 58"/>
              <a:gd name="T7" fmla="*/ 0 h 170"/>
              <a:gd name="T8" fmla="*/ 57 w 58"/>
              <a:gd name="T9" fmla="*/ 169 h 170"/>
            </a:gdLst>
            <a:ahLst/>
            <a:cxnLst>
              <a:cxn ang="0">
                <a:pos x="T0" y="T1"/>
              </a:cxn>
              <a:cxn ang="0">
                <a:pos x="T2" y="T3"/>
              </a:cxn>
              <a:cxn ang="0">
                <a:pos x="T4" y="T5"/>
              </a:cxn>
              <a:cxn ang="0">
                <a:pos x="T6" y="T7"/>
              </a:cxn>
              <a:cxn ang="0">
                <a:pos x="T8" y="T9"/>
              </a:cxn>
            </a:cxnLst>
            <a:rect l="0" t="0" r="r" b="b"/>
            <a:pathLst>
              <a:path w="58" h="170">
                <a:moveTo>
                  <a:pt x="57" y="169"/>
                </a:moveTo>
                <a:lnTo>
                  <a:pt x="0" y="169"/>
                </a:lnTo>
                <a:lnTo>
                  <a:pt x="0" y="0"/>
                </a:lnTo>
                <a:lnTo>
                  <a:pt x="57" y="0"/>
                </a:lnTo>
                <a:lnTo>
                  <a:pt x="57" y="169"/>
                </a:lnTo>
              </a:path>
            </a:pathLst>
          </a:custGeom>
          <a:solidFill>
            <a:schemeClr val="tx1">
              <a:lumMod val="90000"/>
              <a:lumOff val="10000"/>
            </a:schemeClr>
          </a:solidFill>
          <a:ln>
            <a:noFill/>
          </a:ln>
          <a:effectLst/>
          <a:extLst/>
        </p:spPr>
        <p:txBody>
          <a:bodyPr wrap="none" anchor="ctr"/>
          <a:lstStyle/>
          <a:p>
            <a:endParaRPr lang="en-US"/>
          </a:p>
        </p:txBody>
      </p:sp>
      <p:sp>
        <p:nvSpPr>
          <p:cNvPr id="654" name="Freeform 658"/>
          <p:cNvSpPr>
            <a:spLocks noChangeArrowheads="1"/>
          </p:cNvSpPr>
          <p:nvPr/>
        </p:nvSpPr>
        <p:spPr bwMode="auto">
          <a:xfrm>
            <a:off x="4208135" y="2762878"/>
            <a:ext cx="20638" cy="61913"/>
          </a:xfrm>
          <a:custGeom>
            <a:avLst/>
            <a:gdLst>
              <a:gd name="T0" fmla="*/ 57 w 58"/>
              <a:gd name="T1" fmla="*/ 169 h 170"/>
              <a:gd name="T2" fmla="*/ 0 w 58"/>
              <a:gd name="T3" fmla="*/ 169 h 170"/>
              <a:gd name="T4" fmla="*/ 0 w 58"/>
              <a:gd name="T5" fmla="*/ 0 h 170"/>
              <a:gd name="T6" fmla="*/ 57 w 58"/>
              <a:gd name="T7" fmla="*/ 0 h 170"/>
              <a:gd name="T8" fmla="*/ 57 w 58"/>
              <a:gd name="T9" fmla="*/ 169 h 170"/>
            </a:gdLst>
            <a:ahLst/>
            <a:cxnLst>
              <a:cxn ang="0">
                <a:pos x="T0" y="T1"/>
              </a:cxn>
              <a:cxn ang="0">
                <a:pos x="T2" y="T3"/>
              </a:cxn>
              <a:cxn ang="0">
                <a:pos x="T4" y="T5"/>
              </a:cxn>
              <a:cxn ang="0">
                <a:pos x="T6" y="T7"/>
              </a:cxn>
              <a:cxn ang="0">
                <a:pos x="T8" y="T9"/>
              </a:cxn>
            </a:cxnLst>
            <a:rect l="0" t="0" r="r" b="b"/>
            <a:pathLst>
              <a:path w="58" h="170">
                <a:moveTo>
                  <a:pt x="57" y="169"/>
                </a:moveTo>
                <a:lnTo>
                  <a:pt x="0" y="169"/>
                </a:lnTo>
                <a:lnTo>
                  <a:pt x="0" y="0"/>
                </a:lnTo>
                <a:lnTo>
                  <a:pt x="57" y="0"/>
                </a:lnTo>
                <a:lnTo>
                  <a:pt x="57" y="169"/>
                </a:lnTo>
              </a:path>
            </a:pathLst>
          </a:custGeom>
          <a:solidFill>
            <a:schemeClr val="tx1">
              <a:lumMod val="90000"/>
              <a:lumOff val="10000"/>
            </a:schemeClr>
          </a:solidFill>
          <a:ln>
            <a:noFill/>
          </a:ln>
          <a:effectLst/>
          <a:extLst/>
        </p:spPr>
        <p:txBody>
          <a:bodyPr wrap="none" anchor="ctr"/>
          <a:lstStyle/>
          <a:p>
            <a:endParaRPr lang="en-US"/>
          </a:p>
        </p:txBody>
      </p:sp>
      <p:sp>
        <p:nvSpPr>
          <p:cNvPr id="655" name="Freeform 659"/>
          <p:cNvSpPr>
            <a:spLocks noChangeArrowheads="1"/>
          </p:cNvSpPr>
          <p:nvPr/>
        </p:nvSpPr>
        <p:spPr bwMode="auto">
          <a:xfrm>
            <a:off x="8033658" y="4315804"/>
            <a:ext cx="115887" cy="117475"/>
          </a:xfrm>
          <a:custGeom>
            <a:avLst/>
            <a:gdLst>
              <a:gd name="T0" fmla="*/ 277 w 320"/>
              <a:gd name="T1" fmla="*/ 43 h 327"/>
              <a:gd name="T2" fmla="*/ 319 w 320"/>
              <a:gd name="T3" fmla="*/ 86 h 327"/>
              <a:gd name="T4" fmla="*/ 319 w 320"/>
              <a:gd name="T5" fmla="*/ 213 h 327"/>
              <a:gd name="T6" fmla="*/ 319 w 320"/>
              <a:gd name="T7" fmla="*/ 227 h 327"/>
              <a:gd name="T8" fmla="*/ 319 w 320"/>
              <a:gd name="T9" fmla="*/ 326 h 327"/>
              <a:gd name="T10" fmla="*/ 249 w 320"/>
              <a:gd name="T11" fmla="*/ 326 h 327"/>
              <a:gd name="T12" fmla="*/ 235 w 320"/>
              <a:gd name="T13" fmla="*/ 326 h 327"/>
              <a:gd name="T14" fmla="*/ 79 w 320"/>
              <a:gd name="T15" fmla="*/ 326 h 327"/>
              <a:gd name="T16" fmla="*/ 37 w 320"/>
              <a:gd name="T17" fmla="*/ 283 h 327"/>
              <a:gd name="T18" fmla="*/ 79 w 320"/>
              <a:gd name="T19" fmla="*/ 241 h 327"/>
              <a:gd name="T20" fmla="*/ 182 w 320"/>
              <a:gd name="T21" fmla="*/ 241 h 327"/>
              <a:gd name="T22" fmla="*/ 17 w 320"/>
              <a:gd name="T23" fmla="*/ 76 h 327"/>
              <a:gd name="T24" fmla="*/ 17 w 320"/>
              <a:gd name="T25" fmla="*/ 16 h 327"/>
              <a:gd name="T26" fmla="*/ 77 w 320"/>
              <a:gd name="T27" fmla="*/ 16 h 327"/>
              <a:gd name="T28" fmla="*/ 235 w 320"/>
              <a:gd name="T29" fmla="*/ 174 h 327"/>
              <a:gd name="T30" fmla="*/ 235 w 320"/>
              <a:gd name="T31" fmla="*/ 86 h 327"/>
              <a:gd name="T32" fmla="*/ 277 w 320"/>
              <a:gd name="T33" fmla="*/ 4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327">
                <a:moveTo>
                  <a:pt x="277" y="43"/>
                </a:moveTo>
                <a:cubicBezTo>
                  <a:pt x="300" y="43"/>
                  <a:pt x="319" y="62"/>
                  <a:pt x="319" y="86"/>
                </a:cubicBezTo>
                <a:lnTo>
                  <a:pt x="319" y="213"/>
                </a:lnTo>
                <a:lnTo>
                  <a:pt x="319" y="227"/>
                </a:lnTo>
                <a:lnTo>
                  <a:pt x="319" y="326"/>
                </a:lnTo>
                <a:lnTo>
                  <a:pt x="249" y="326"/>
                </a:lnTo>
                <a:lnTo>
                  <a:pt x="235" y="326"/>
                </a:lnTo>
                <a:lnTo>
                  <a:pt x="79" y="326"/>
                </a:lnTo>
                <a:cubicBezTo>
                  <a:pt x="56" y="326"/>
                  <a:pt x="37" y="306"/>
                  <a:pt x="37" y="283"/>
                </a:cubicBezTo>
                <a:cubicBezTo>
                  <a:pt x="37" y="260"/>
                  <a:pt x="56" y="241"/>
                  <a:pt x="79" y="241"/>
                </a:cubicBezTo>
                <a:lnTo>
                  <a:pt x="182" y="241"/>
                </a:lnTo>
                <a:lnTo>
                  <a:pt x="17" y="76"/>
                </a:lnTo>
                <a:cubicBezTo>
                  <a:pt x="0" y="60"/>
                  <a:pt x="0" y="33"/>
                  <a:pt x="17" y="16"/>
                </a:cubicBezTo>
                <a:cubicBezTo>
                  <a:pt x="33" y="0"/>
                  <a:pt x="60" y="0"/>
                  <a:pt x="77" y="16"/>
                </a:cubicBezTo>
                <a:lnTo>
                  <a:pt x="235" y="174"/>
                </a:lnTo>
                <a:lnTo>
                  <a:pt x="235" y="86"/>
                </a:lnTo>
                <a:cubicBezTo>
                  <a:pt x="235" y="62"/>
                  <a:pt x="254" y="43"/>
                  <a:pt x="277" y="43"/>
                </a:cubicBezTo>
              </a:path>
            </a:pathLst>
          </a:custGeom>
          <a:solidFill>
            <a:schemeClr val="tx1">
              <a:lumMod val="90000"/>
              <a:lumOff val="10000"/>
            </a:schemeClr>
          </a:solidFill>
          <a:ln>
            <a:noFill/>
          </a:ln>
          <a:effectLst/>
          <a:extLst/>
        </p:spPr>
        <p:txBody>
          <a:bodyPr wrap="none" anchor="ctr"/>
          <a:lstStyle/>
          <a:p>
            <a:endParaRPr lang="en-US"/>
          </a:p>
        </p:txBody>
      </p:sp>
      <p:sp>
        <p:nvSpPr>
          <p:cNvPr id="656" name="Freeform 660"/>
          <p:cNvSpPr>
            <a:spLocks noChangeArrowheads="1"/>
          </p:cNvSpPr>
          <p:nvPr/>
        </p:nvSpPr>
        <p:spPr bwMode="auto">
          <a:xfrm>
            <a:off x="8005082" y="3623303"/>
            <a:ext cx="144463" cy="144462"/>
          </a:xfrm>
          <a:custGeom>
            <a:avLst/>
            <a:gdLst>
              <a:gd name="T0" fmla="*/ 357 w 400"/>
              <a:gd name="T1" fmla="*/ 61 h 400"/>
              <a:gd name="T2" fmla="*/ 399 w 400"/>
              <a:gd name="T3" fmla="*/ 103 h 400"/>
              <a:gd name="T4" fmla="*/ 399 w 400"/>
              <a:gd name="T5" fmla="*/ 315 h 400"/>
              <a:gd name="T6" fmla="*/ 399 w 400"/>
              <a:gd name="T7" fmla="*/ 399 h 400"/>
              <a:gd name="T8" fmla="*/ 329 w 400"/>
              <a:gd name="T9" fmla="*/ 399 h 400"/>
              <a:gd name="T10" fmla="*/ 315 w 400"/>
              <a:gd name="T11" fmla="*/ 399 h 400"/>
              <a:gd name="T12" fmla="*/ 103 w 400"/>
              <a:gd name="T13" fmla="*/ 399 h 400"/>
              <a:gd name="T14" fmla="*/ 61 w 400"/>
              <a:gd name="T15" fmla="*/ 357 h 400"/>
              <a:gd name="T16" fmla="*/ 103 w 400"/>
              <a:gd name="T17" fmla="*/ 315 h 400"/>
              <a:gd name="T18" fmla="*/ 255 w 400"/>
              <a:gd name="T19" fmla="*/ 315 h 400"/>
              <a:gd name="T20" fmla="*/ 17 w 400"/>
              <a:gd name="T21" fmla="*/ 76 h 400"/>
              <a:gd name="T22" fmla="*/ 17 w 400"/>
              <a:gd name="T23" fmla="*/ 17 h 400"/>
              <a:gd name="T24" fmla="*/ 76 w 400"/>
              <a:gd name="T25" fmla="*/ 17 h 400"/>
              <a:gd name="T26" fmla="*/ 315 w 400"/>
              <a:gd name="T27" fmla="*/ 255 h 400"/>
              <a:gd name="T28" fmla="*/ 315 w 400"/>
              <a:gd name="T29" fmla="*/ 103 h 400"/>
              <a:gd name="T30" fmla="*/ 357 w 400"/>
              <a:gd name="T31" fmla="*/ 6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400">
                <a:moveTo>
                  <a:pt x="357" y="61"/>
                </a:moveTo>
                <a:cubicBezTo>
                  <a:pt x="380" y="61"/>
                  <a:pt x="399" y="80"/>
                  <a:pt x="399" y="103"/>
                </a:cubicBezTo>
                <a:lnTo>
                  <a:pt x="399" y="315"/>
                </a:lnTo>
                <a:lnTo>
                  <a:pt x="399" y="399"/>
                </a:lnTo>
                <a:lnTo>
                  <a:pt x="329" y="399"/>
                </a:lnTo>
                <a:lnTo>
                  <a:pt x="315" y="399"/>
                </a:lnTo>
                <a:lnTo>
                  <a:pt x="103" y="399"/>
                </a:lnTo>
                <a:cubicBezTo>
                  <a:pt x="80" y="399"/>
                  <a:pt x="61" y="380"/>
                  <a:pt x="61" y="357"/>
                </a:cubicBezTo>
                <a:cubicBezTo>
                  <a:pt x="61" y="334"/>
                  <a:pt x="80" y="315"/>
                  <a:pt x="103" y="315"/>
                </a:cubicBezTo>
                <a:lnTo>
                  <a:pt x="255" y="315"/>
                </a:lnTo>
                <a:lnTo>
                  <a:pt x="17" y="76"/>
                </a:lnTo>
                <a:cubicBezTo>
                  <a:pt x="0" y="60"/>
                  <a:pt x="0" y="33"/>
                  <a:pt x="17" y="17"/>
                </a:cubicBezTo>
                <a:cubicBezTo>
                  <a:pt x="33" y="0"/>
                  <a:pt x="60" y="0"/>
                  <a:pt x="76" y="17"/>
                </a:cubicBezTo>
                <a:lnTo>
                  <a:pt x="315" y="255"/>
                </a:lnTo>
                <a:lnTo>
                  <a:pt x="315" y="103"/>
                </a:lnTo>
                <a:cubicBezTo>
                  <a:pt x="315" y="80"/>
                  <a:pt x="334" y="61"/>
                  <a:pt x="357" y="61"/>
                </a:cubicBezTo>
              </a:path>
            </a:pathLst>
          </a:custGeom>
          <a:solidFill>
            <a:schemeClr val="tx1">
              <a:lumMod val="90000"/>
              <a:lumOff val="10000"/>
            </a:schemeClr>
          </a:solidFill>
          <a:ln>
            <a:noFill/>
          </a:ln>
          <a:effectLst/>
          <a:extLst/>
        </p:spPr>
        <p:txBody>
          <a:bodyPr wrap="none" anchor="ctr"/>
          <a:lstStyle/>
          <a:p>
            <a:endParaRPr lang="en-US"/>
          </a:p>
        </p:txBody>
      </p:sp>
      <p:sp>
        <p:nvSpPr>
          <p:cNvPr id="657" name="Freeform 661"/>
          <p:cNvSpPr>
            <a:spLocks noChangeArrowheads="1"/>
          </p:cNvSpPr>
          <p:nvPr/>
        </p:nvSpPr>
        <p:spPr bwMode="auto">
          <a:xfrm>
            <a:off x="7989824" y="3297072"/>
            <a:ext cx="150813" cy="150812"/>
          </a:xfrm>
          <a:custGeom>
            <a:avLst/>
            <a:gdLst>
              <a:gd name="T0" fmla="*/ 364 w 421"/>
              <a:gd name="T1" fmla="*/ 53 h 421"/>
              <a:gd name="T2" fmla="*/ 420 w 421"/>
              <a:gd name="T3" fmla="*/ 110 h 421"/>
              <a:gd name="T4" fmla="*/ 420 w 421"/>
              <a:gd name="T5" fmla="*/ 364 h 421"/>
              <a:gd name="T6" fmla="*/ 364 w 421"/>
              <a:gd name="T7" fmla="*/ 420 h 421"/>
              <a:gd name="T8" fmla="*/ 110 w 421"/>
              <a:gd name="T9" fmla="*/ 420 h 421"/>
              <a:gd name="T10" fmla="*/ 54 w 421"/>
              <a:gd name="T11" fmla="*/ 364 h 421"/>
              <a:gd name="T12" fmla="*/ 110 w 421"/>
              <a:gd name="T13" fmla="*/ 307 h 421"/>
              <a:gd name="T14" fmla="*/ 228 w 421"/>
              <a:gd name="T15" fmla="*/ 307 h 421"/>
              <a:gd name="T16" fmla="*/ 22 w 421"/>
              <a:gd name="T17" fmla="*/ 102 h 421"/>
              <a:gd name="T18" fmla="*/ 22 w 421"/>
              <a:gd name="T19" fmla="*/ 22 h 421"/>
              <a:gd name="T20" fmla="*/ 102 w 421"/>
              <a:gd name="T21" fmla="*/ 22 h 421"/>
              <a:gd name="T22" fmla="*/ 308 w 421"/>
              <a:gd name="T23" fmla="*/ 228 h 421"/>
              <a:gd name="T24" fmla="*/ 308 w 421"/>
              <a:gd name="T25" fmla="*/ 110 h 421"/>
              <a:gd name="T26" fmla="*/ 364 w 421"/>
              <a:gd name="T27" fmla="*/ 5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1" h="421">
                <a:moveTo>
                  <a:pt x="364" y="53"/>
                </a:moveTo>
                <a:cubicBezTo>
                  <a:pt x="395" y="53"/>
                  <a:pt x="420" y="79"/>
                  <a:pt x="420" y="110"/>
                </a:cubicBezTo>
                <a:lnTo>
                  <a:pt x="420" y="364"/>
                </a:lnTo>
                <a:cubicBezTo>
                  <a:pt x="420" y="395"/>
                  <a:pt x="395" y="420"/>
                  <a:pt x="364" y="420"/>
                </a:cubicBezTo>
                <a:lnTo>
                  <a:pt x="110" y="420"/>
                </a:lnTo>
                <a:cubicBezTo>
                  <a:pt x="79" y="420"/>
                  <a:pt x="54" y="395"/>
                  <a:pt x="54" y="364"/>
                </a:cubicBezTo>
                <a:cubicBezTo>
                  <a:pt x="54" y="333"/>
                  <a:pt x="79" y="307"/>
                  <a:pt x="110" y="307"/>
                </a:cubicBezTo>
                <a:lnTo>
                  <a:pt x="228" y="307"/>
                </a:lnTo>
                <a:lnTo>
                  <a:pt x="22" y="102"/>
                </a:lnTo>
                <a:cubicBezTo>
                  <a:pt x="0" y="80"/>
                  <a:pt x="0" y="44"/>
                  <a:pt x="22" y="22"/>
                </a:cubicBezTo>
                <a:cubicBezTo>
                  <a:pt x="44" y="0"/>
                  <a:pt x="80" y="0"/>
                  <a:pt x="102" y="22"/>
                </a:cubicBezTo>
                <a:lnTo>
                  <a:pt x="308" y="228"/>
                </a:lnTo>
                <a:lnTo>
                  <a:pt x="308" y="110"/>
                </a:lnTo>
                <a:cubicBezTo>
                  <a:pt x="308" y="79"/>
                  <a:pt x="333" y="53"/>
                  <a:pt x="364" y="53"/>
                </a:cubicBezTo>
              </a:path>
            </a:pathLst>
          </a:custGeom>
          <a:solidFill>
            <a:schemeClr val="tx1">
              <a:lumMod val="90000"/>
              <a:lumOff val="10000"/>
            </a:schemeClr>
          </a:solidFill>
          <a:ln>
            <a:noFill/>
          </a:ln>
          <a:effectLst/>
          <a:extLst/>
        </p:spPr>
        <p:txBody>
          <a:bodyPr wrap="none" anchor="ctr"/>
          <a:lstStyle/>
          <a:p>
            <a:endParaRPr lang="en-US"/>
          </a:p>
        </p:txBody>
      </p:sp>
      <p:sp>
        <p:nvSpPr>
          <p:cNvPr id="658" name="Freeform 662"/>
          <p:cNvSpPr>
            <a:spLocks noChangeArrowheads="1"/>
          </p:cNvSpPr>
          <p:nvPr/>
        </p:nvSpPr>
        <p:spPr bwMode="auto">
          <a:xfrm>
            <a:off x="8010992" y="3968877"/>
            <a:ext cx="139700" cy="139700"/>
          </a:xfrm>
          <a:custGeom>
            <a:avLst/>
            <a:gdLst>
              <a:gd name="T0" fmla="*/ 356 w 386"/>
              <a:gd name="T1" fmla="*/ 46 h 386"/>
              <a:gd name="T2" fmla="*/ 385 w 386"/>
              <a:gd name="T3" fmla="*/ 74 h 386"/>
              <a:gd name="T4" fmla="*/ 385 w 386"/>
              <a:gd name="T5" fmla="*/ 356 h 386"/>
              <a:gd name="T6" fmla="*/ 385 w 386"/>
              <a:gd name="T7" fmla="*/ 385 h 386"/>
              <a:gd name="T8" fmla="*/ 356 w 386"/>
              <a:gd name="T9" fmla="*/ 385 h 386"/>
              <a:gd name="T10" fmla="*/ 300 w 386"/>
              <a:gd name="T11" fmla="*/ 385 h 386"/>
              <a:gd name="T12" fmla="*/ 74 w 386"/>
              <a:gd name="T13" fmla="*/ 385 h 386"/>
              <a:gd name="T14" fmla="*/ 46 w 386"/>
              <a:gd name="T15" fmla="*/ 356 h 386"/>
              <a:gd name="T16" fmla="*/ 46 w 386"/>
              <a:gd name="T17" fmla="*/ 356 h 386"/>
              <a:gd name="T18" fmla="*/ 74 w 386"/>
              <a:gd name="T19" fmla="*/ 328 h 386"/>
              <a:gd name="T20" fmla="*/ 260 w 386"/>
              <a:gd name="T21" fmla="*/ 328 h 386"/>
              <a:gd name="T22" fmla="*/ 268 w 386"/>
              <a:gd name="T23" fmla="*/ 308 h 386"/>
              <a:gd name="T24" fmla="*/ 11 w 386"/>
              <a:gd name="T25" fmla="*/ 51 h 386"/>
              <a:gd name="T26" fmla="*/ 11 w 386"/>
              <a:gd name="T27" fmla="*/ 11 h 386"/>
              <a:gd name="T28" fmla="*/ 51 w 386"/>
              <a:gd name="T29" fmla="*/ 11 h 386"/>
              <a:gd name="T30" fmla="*/ 308 w 386"/>
              <a:gd name="T31" fmla="*/ 268 h 386"/>
              <a:gd name="T32" fmla="*/ 328 w 386"/>
              <a:gd name="T33" fmla="*/ 260 h 386"/>
              <a:gd name="T34" fmla="*/ 328 w 386"/>
              <a:gd name="T35" fmla="*/ 74 h 386"/>
              <a:gd name="T36" fmla="*/ 356 w 386"/>
              <a:gd name="T37" fmla="*/ 4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386">
                <a:moveTo>
                  <a:pt x="356" y="46"/>
                </a:moveTo>
                <a:cubicBezTo>
                  <a:pt x="372" y="46"/>
                  <a:pt x="385" y="59"/>
                  <a:pt x="385" y="74"/>
                </a:cubicBezTo>
                <a:lnTo>
                  <a:pt x="385" y="356"/>
                </a:lnTo>
                <a:cubicBezTo>
                  <a:pt x="385" y="372"/>
                  <a:pt x="385" y="385"/>
                  <a:pt x="385" y="385"/>
                </a:cubicBezTo>
                <a:cubicBezTo>
                  <a:pt x="385" y="385"/>
                  <a:pt x="372" y="385"/>
                  <a:pt x="356" y="385"/>
                </a:cubicBezTo>
                <a:cubicBezTo>
                  <a:pt x="341" y="385"/>
                  <a:pt x="315" y="385"/>
                  <a:pt x="300" y="385"/>
                </a:cubicBezTo>
                <a:lnTo>
                  <a:pt x="74" y="385"/>
                </a:lnTo>
                <a:cubicBezTo>
                  <a:pt x="59" y="385"/>
                  <a:pt x="46" y="372"/>
                  <a:pt x="46" y="356"/>
                </a:cubicBezTo>
                <a:lnTo>
                  <a:pt x="46" y="356"/>
                </a:lnTo>
                <a:cubicBezTo>
                  <a:pt x="46" y="341"/>
                  <a:pt x="59" y="328"/>
                  <a:pt x="74" y="328"/>
                </a:cubicBezTo>
                <a:lnTo>
                  <a:pt x="260" y="328"/>
                </a:lnTo>
                <a:cubicBezTo>
                  <a:pt x="276" y="328"/>
                  <a:pt x="279" y="319"/>
                  <a:pt x="268" y="308"/>
                </a:cubicBezTo>
                <a:lnTo>
                  <a:pt x="11" y="51"/>
                </a:lnTo>
                <a:cubicBezTo>
                  <a:pt x="0" y="40"/>
                  <a:pt x="0" y="22"/>
                  <a:pt x="11" y="11"/>
                </a:cubicBezTo>
                <a:cubicBezTo>
                  <a:pt x="22" y="0"/>
                  <a:pt x="40" y="0"/>
                  <a:pt x="51" y="11"/>
                </a:cubicBezTo>
                <a:lnTo>
                  <a:pt x="308" y="268"/>
                </a:lnTo>
                <a:cubicBezTo>
                  <a:pt x="319" y="279"/>
                  <a:pt x="328" y="276"/>
                  <a:pt x="328" y="260"/>
                </a:cubicBezTo>
                <a:lnTo>
                  <a:pt x="328" y="74"/>
                </a:lnTo>
                <a:cubicBezTo>
                  <a:pt x="328" y="59"/>
                  <a:pt x="341" y="46"/>
                  <a:pt x="356" y="46"/>
                </a:cubicBezTo>
              </a:path>
            </a:pathLst>
          </a:custGeom>
          <a:solidFill>
            <a:schemeClr val="tx1">
              <a:lumMod val="90000"/>
              <a:lumOff val="10000"/>
            </a:schemeClr>
          </a:solidFill>
          <a:ln>
            <a:noFill/>
          </a:ln>
          <a:effectLst/>
          <a:extLst/>
        </p:spPr>
        <p:txBody>
          <a:bodyPr wrap="none" anchor="ctr"/>
          <a:lstStyle/>
          <a:p>
            <a:endParaRPr lang="en-US"/>
          </a:p>
        </p:txBody>
      </p:sp>
      <p:sp>
        <p:nvSpPr>
          <p:cNvPr id="659" name="Freeform 663"/>
          <p:cNvSpPr>
            <a:spLocks noChangeArrowheads="1"/>
          </p:cNvSpPr>
          <p:nvPr/>
        </p:nvSpPr>
        <p:spPr bwMode="auto">
          <a:xfrm>
            <a:off x="7726829" y="3648703"/>
            <a:ext cx="107950" cy="107950"/>
          </a:xfrm>
          <a:custGeom>
            <a:avLst/>
            <a:gdLst>
              <a:gd name="T0" fmla="*/ 272 w 301"/>
              <a:gd name="T1" fmla="*/ 46 h 301"/>
              <a:gd name="T2" fmla="*/ 300 w 301"/>
              <a:gd name="T3" fmla="*/ 74 h 301"/>
              <a:gd name="T4" fmla="*/ 300 w 301"/>
              <a:gd name="T5" fmla="*/ 215 h 301"/>
              <a:gd name="T6" fmla="*/ 300 w 301"/>
              <a:gd name="T7" fmla="*/ 272 h 301"/>
              <a:gd name="T8" fmla="*/ 272 w 301"/>
              <a:gd name="T9" fmla="*/ 300 h 301"/>
              <a:gd name="T10" fmla="*/ 216 w 301"/>
              <a:gd name="T11" fmla="*/ 300 h 301"/>
              <a:gd name="T12" fmla="*/ 75 w 301"/>
              <a:gd name="T13" fmla="*/ 300 h 301"/>
              <a:gd name="T14" fmla="*/ 46 w 301"/>
              <a:gd name="T15" fmla="*/ 272 h 301"/>
              <a:gd name="T16" fmla="*/ 75 w 301"/>
              <a:gd name="T17" fmla="*/ 243 h 301"/>
              <a:gd name="T18" fmla="*/ 204 w 301"/>
              <a:gd name="T19" fmla="*/ 243 h 301"/>
              <a:gd name="T20" fmla="*/ 11 w 301"/>
              <a:gd name="T21" fmla="*/ 51 h 301"/>
              <a:gd name="T22" fmla="*/ 11 w 301"/>
              <a:gd name="T23" fmla="*/ 11 h 301"/>
              <a:gd name="T24" fmla="*/ 51 w 301"/>
              <a:gd name="T25" fmla="*/ 11 h 301"/>
              <a:gd name="T26" fmla="*/ 244 w 301"/>
              <a:gd name="T27" fmla="*/ 204 h 301"/>
              <a:gd name="T28" fmla="*/ 244 w 301"/>
              <a:gd name="T29" fmla="*/ 74 h 301"/>
              <a:gd name="T30" fmla="*/ 272 w 301"/>
              <a:gd name="T31" fmla="*/ 4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301">
                <a:moveTo>
                  <a:pt x="272" y="46"/>
                </a:moveTo>
                <a:cubicBezTo>
                  <a:pt x="288" y="46"/>
                  <a:pt x="300" y="59"/>
                  <a:pt x="300" y="74"/>
                </a:cubicBezTo>
                <a:lnTo>
                  <a:pt x="300" y="215"/>
                </a:lnTo>
                <a:cubicBezTo>
                  <a:pt x="300" y="231"/>
                  <a:pt x="300" y="257"/>
                  <a:pt x="300" y="272"/>
                </a:cubicBezTo>
                <a:cubicBezTo>
                  <a:pt x="300" y="288"/>
                  <a:pt x="288" y="300"/>
                  <a:pt x="272" y="300"/>
                </a:cubicBezTo>
                <a:cubicBezTo>
                  <a:pt x="257" y="300"/>
                  <a:pt x="231" y="300"/>
                  <a:pt x="216" y="300"/>
                </a:cubicBezTo>
                <a:lnTo>
                  <a:pt x="75" y="300"/>
                </a:lnTo>
                <a:cubicBezTo>
                  <a:pt x="59" y="300"/>
                  <a:pt x="46" y="288"/>
                  <a:pt x="46" y="272"/>
                </a:cubicBezTo>
                <a:cubicBezTo>
                  <a:pt x="46" y="257"/>
                  <a:pt x="59" y="243"/>
                  <a:pt x="75" y="243"/>
                </a:cubicBezTo>
                <a:lnTo>
                  <a:pt x="204" y="243"/>
                </a:lnTo>
                <a:lnTo>
                  <a:pt x="11" y="51"/>
                </a:lnTo>
                <a:cubicBezTo>
                  <a:pt x="0" y="40"/>
                  <a:pt x="0" y="22"/>
                  <a:pt x="11" y="11"/>
                </a:cubicBezTo>
                <a:cubicBezTo>
                  <a:pt x="22" y="0"/>
                  <a:pt x="40" y="0"/>
                  <a:pt x="51" y="11"/>
                </a:cubicBezTo>
                <a:lnTo>
                  <a:pt x="244" y="204"/>
                </a:lnTo>
                <a:lnTo>
                  <a:pt x="244" y="74"/>
                </a:lnTo>
                <a:cubicBezTo>
                  <a:pt x="244" y="59"/>
                  <a:pt x="257" y="46"/>
                  <a:pt x="272" y="46"/>
                </a:cubicBezTo>
              </a:path>
            </a:pathLst>
          </a:custGeom>
          <a:solidFill>
            <a:schemeClr val="tx1">
              <a:lumMod val="90000"/>
              <a:lumOff val="10000"/>
            </a:schemeClr>
          </a:solidFill>
          <a:ln>
            <a:noFill/>
          </a:ln>
          <a:effectLst/>
          <a:extLst/>
        </p:spPr>
        <p:txBody>
          <a:bodyPr wrap="none" anchor="ctr"/>
          <a:lstStyle/>
          <a:p>
            <a:endParaRPr lang="en-US"/>
          </a:p>
        </p:txBody>
      </p:sp>
      <p:sp>
        <p:nvSpPr>
          <p:cNvPr id="660" name="Freeform 471"/>
          <p:cNvSpPr>
            <a:spLocks noChangeArrowheads="1"/>
          </p:cNvSpPr>
          <p:nvPr/>
        </p:nvSpPr>
        <p:spPr bwMode="auto">
          <a:xfrm>
            <a:off x="7312491" y="3328028"/>
            <a:ext cx="17463" cy="17463"/>
          </a:xfrm>
          <a:custGeom>
            <a:avLst/>
            <a:gdLst>
              <a:gd name="T0" fmla="*/ 47 w 48"/>
              <a:gd name="T1" fmla="*/ 23 h 48"/>
              <a:gd name="T2" fmla="*/ 24 w 48"/>
              <a:gd name="T3" fmla="*/ 47 h 48"/>
              <a:gd name="T4" fmla="*/ 0 w 48"/>
              <a:gd name="T5" fmla="*/ 23 h 48"/>
              <a:gd name="T6" fmla="*/ 24 w 48"/>
              <a:gd name="T7" fmla="*/ 0 h 48"/>
              <a:gd name="T8" fmla="*/ 47 w 48"/>
              <a:gd name="T9" fmla="*/ 23 h 48"/>
            </a:gdLst>
            <a:ahLst/>
            <a:cxnLst>
              <a:cxn ang="0">
                <a:pos x="T0" y="T1"/>
              </a:cxn>
              <a:cxn ang="0">
                <a:pos x="T2" y="T3"/>
              </a:cxn>
              <a:cxn ang="0">
                <a:pos x="T4" y="T5"/>
              </a:cxn>
              <a:cxn ang="0">
                <a:pos x="T6" y="T7"/>
              </a:cxn>
              <a:cxn ang="0">
                <a:pos x="T8" y="T9"/>
              </a:cxn>
            </a:cxnLst>
            <a:rect l="0" t="0" r="r" b="b"/>
            <a:pathLst>
              <a:path w="48" h="48">
                <a:moveTo>
                  <a:pt x="47" y="23"/>
                </a:moveTo>
                <a:cubicBezTo>
                  <a:pt x="47" y="36"/>
                  <a:pt x="37" y="47"/>
                  <a:pt x="24" y="47"/>
                </a:cubicBezTo>
                <a:cubicBezTo>
                  <a:pt x="11" y="47"/>
                  <a:pt x="0" y="36"/>
                  <a:pt x="0" y="23"/>
                </a:cubicBezTo>
                <a:cubicBezTo>
                  <a:pt x="0" y="10"/>
                  <a:pt x="11" y="0"/>
                  <a:pt x="24" y="0"/>
                </a:cubicBezTo>
                <a:cubicBezTo>
                  <a:pt x="37" y="0"/>
                  <a:pt x="47" y="10"/>
                  <a:pt x="47" y="23"/>
                </a:cubicBezTo>
              </a:path>
            </a:pathLst>
          </a:custGeom>
          <a:solidFill>
            <a:schemeClr val="tx1">
              <a:lumMod val="90000"/>
              <a:lumOff val="10000"/>
            </a:schemeClr>
          </a:solidFill>
          <a:ln>
            <a:noFill/>
          </a:ln>
          <a:effectLst/>
          <a:extLst/>
        </p:spPr>
        <p:txBody>
          <a:bodyPr wrap="none" anchor="ctr"/>
          <a:lstStyle/>
          <a:p>
            <a:endParaRPr lang="en-US"/>
          </a:p>
        </p:txBody>
      </p:sp>
      <p:sp>
        <p:nvSpPr>
          <p:cNvPr id="661" name="Freeform 472"/>
          <p:cNvSpPr>
            <a:spLocks noChangeArrowheads="1"/>
          </p:cNvSpPr>
          <p:nvPr/>
        </p:nvSpPr>
        <p:spPr bwMode="auto">
          <a:xfrm>
            <a:off x="7291854" y="3308978"/>
            <a:ext cx="17462" cy="17463"/>
          </a:xfrm>
          <a:custGeom>
            <a:avLst/>
            <a:gdLst>
              <a:gd name="T0" fmla="*/ 48 w 49"/>
              <a:gd name="T1" fmla="*/ 23 h 48"/>
              <a:gd name="T2" fmla="*/ 24 w 49"/>
              <a:gd name="T3" fmla="*/ 47 h 48"/>
              <a:gd name="T4" fmla="*/ 0 w 49"/>
              <a:gd name="T5" fmla="*/ 23 h 48"/>
              <a:gd name="T6" fmla="*/ 24 w 49"/>
              <a:gd name="T7" fmla="*/ 0 h 48"/>
              <a:gd name="T8" fmla="*/ 48 w 49"/>
              <a:gd name="T9" fmla="*/ 23 h 48"/>
            </a:gdLst>
            <a:ahLst/>
            <a:cxnLst>
              <a:cxn ang="0">
                <a:pos x="T0" y="T1"/>
              </a:cxn>
              <a:cxn ang="0">
                <a:pos x="T2" y="T3"/>
              </a:cxn>
              <a:cxn ang="0">
                <a:pos x="T4" y="T5"/>
              </a:cxn>
              <a:cxn ang="0">
                <a:pos x="T6" y="T7"/>
              </a:cxn>
              <a:cxn ang="0">
                <a:pos x="T8" y="T9"/>
              </a:cxn>
            </a:cxnLst>
            <a:rect l="0" t="0" r="r" b="b"/>
            <a:pathLst>
              <a:path w="49" h="48">
                <a:moveTo>
                  <a:pt x="48" y="23"/>
                </a:moveTo>
                <a:cubicBezTo>
                  <a:pt x="48" y="37"/>
                  <a:pt x="37" y="47"/>
                  <a:pt x="24" y="47"/>
                </a:cubicBezTo>
                <a:cubicBezTo>
                  <a:pt x="11" y="47"/>
                  <a:pt x="0" y="37"/>
                  <a:pt x="0" y="23"/>
                </a:cubicBezTo>
                <a:cubicBezTo>
                  <a:pt x="0" y="10"/>
                  <a:pt x="11" y="0"/>
                  <a:pt x="24" y="0"/>
                </a:cubicBezTo>
                <a:cubicBezTo>
                  <a:pt x="37" y="0"/>
                  <a:pt x="48" y="10"/>
                  <a:pt x="48" y="23"/>
                </a:cubicBezTo>
              </a:path>
            </a:pathLst>
          </a:custGeom>
          <a:solidFill>
            <a:schemeClr val="tx1">
              <a:lumMod val="90000"/>
              <a:lumOff val="10000"/>
            </a:schemeClr>
          </a:solidFill>
          <a:ln>
            <a:noFill/>
          </a:ln>
          <a:effectLst/>
          <a:extLst/>
        </p:spPr>
        <p:txBody>
          <a:bodyPr wrap="none" anchor="ctr"/>
          <a:lstStyle/>
          <a:p>
            <a:endParaRPr lang="en-US"/>
          </a:p>
        </p:txBody>
      </p:sp>
      <p:sp>
        <p:nvSpPr>
          <p:cNvPr id="662" name="Freeform 473"/>
          <p:cNvSpPr>
            <a:spLocks noChangeArrowheads="1"/>
          </p:cNvSpPr>
          <p:nvPr/>
        </p:nvSpPr>
        <p:spPr bwMode="auto">
          <a:xfrm>
            <a:off x="7272804" y="3289928"/>
            <a:ext cx="17462" cy="17463"/>
          </a:xfrm>
          <a:custGeom>
            <a:avLst/>
            <a:gdLst>
              <a:gd name="T0" fmla="*/ 48 w 49"/>
              <a:gd name="T1" fmla="*/ 24 h 48"/>
              <a:gd name="T2" fmla="*/ 24 w 49"/>
              <a:gd name="T3" fmla="*/ 47 h 48"/>
              <a:gd name="T4" fmla="*/ 0 w 49"/>
              <a:gd name="T5" fmla="*/ 24 h 48"/>
              <a:gd name="T6" fmla="*/ 24 w 49"/>
              <a:gd name="T7" fmla="*/ 0 h 48"/>
              <a:gd name="T8" fmla="*/ 48 w 49"/>
              <a:gd name="T9" fmla="*/ 24 h 48"/>
            </a:gdLst>
            <a:ahLst/>
            <a:cxnLst>
              <a:cxn ang="0">
                <a:pos x="T0" y="T1"/>
              </a:cxn>
              <a:cxn ang="0">
                <a:pos x="T2" y="T3"/>
              </a:cxn>
              <a:cxn ang="0">
                <a:pos x="T4" y="T5"/>
              </a:cxn>
              <a:cxn ang="0">
                <a:pos x="T6" y="T7"/>
              </a:cxn>
              <a:cxn ang="0">
                <a:pos x="T8" y="T9"/>
              </a:cxn>
            </a:cxnLst>
            <a:rect l="0" t="0" r="r" b="b"/>
            <a:pathLst>
              <a:path w="49" h="48">
                <a:moveTo>
                  <a:pt x="48" y="24"/>
                </a:moveTo>
                <a:cubicBezTo>
                  <a:pt x="48" y="37"/>
                  <a:pt x="37" y="47"/>
                  <a:pt x="24" y="47"/>
                </a:cubicBezTo>
                <a:cubicBezTo>
                  <a:pt x="11" y="47"/>
                  <a:pt x="0" y="37"/>
                  <a:pt x="0" y="24"/>
                </a:cubicBezTo>
                <a:cubicBezTo>
                  <a:pt x="0" y="10"/>
                  <a:pt x="11" y="0"/>
                  <a:pt x="24" y="0"/>
                </a:cubicBezTo>
                <a:cubicBezTo>
                  <a:pt x="37" y="0"/>
                  <a:pt x="48" y="10"/>
                  <a:pt x="48" y="24"/>
                </a:cubicBezTo>
              </a:path>
            </a:pathLst>
          </a:custGeom>
          <a:solidFill>
            <a:schemeClr val="tx1">
              <a:lumMod val="90000"/>
              <a:lumOff val="10000"/>
            </a:schemeClr>
          </a:solidFill>
          <a:ln>
            <a:noFill/>
          </a:ln>
          <a:effectLst/>
          <a:extLst/>
        </p:spPr>
        <p:txBody>
          <a:bodyPr wrap="none" anchor="ctr"/>
          <a:lstStyle/>
          <a:p>
            <a:endParaRPr lang="en-US"/>
          </a:p>
        </p:txBody>
      </p:sp>
      <p:sp>
        <p:nvSpPr>
          <p:cNvPr id="663" name="Freeform 474"/>
          <p:cNvSpPr>
            <a:spLocks noChangeArrowheads="1"/>
          </p:cNvSpPr>
          <p:nvPr/>
        </p:nvSpPr>
        <p:spPr bwMode="auto">
          <a:xfrm>
            <a:off x="7253754" y="3269291"/>
            <a:ext cx="17462" cy="17462"/>
          </a:xfrm>
          <a:custGeom>
            <a:avLst/>
            <a:gdLst>
              <a:gd name="T0" fmla="*/ 48 w 49"/>
              <a:gd name="T1" fmla="*/ 24 h 48"/>
              <a:gd name="T2" fmla="*/ 24 w 49"/>
              <a:gd name="T3" fmla="*/ 47 h 48"/>
              <a:gd name="T4" fmla="*/ 0 w 49"/>
              <a:gd name="T5" fmla="*/ 24 h 48"/>
              <a:gd name="T6" fmla="*/ 24 w 49"/>
              <a:gd name="T7" fmla="*/ 0 h 48"/>
              <a:gd name="T8" fmla="*/ 48 w 49"/>
              <a:gd name="T9" fmla="*/ 24 h 48"/>
            </a:gdLst>
            <a:ahLst/>
            <a:cxnLst>
              <a:cxn ang="0">
                <a:pos x="T0" y="T1"/>
              </a:cxn>
              <a:cxn ang="0">
                <a:pos x="T2" y="T3"/>
              </a:cxn>
              <a:cxn ang="0">
                <a:pos x="T4" y="T5"/>
              </a:cxn>
              <a:cxn ang="0">
                <a:pos x="T6" y="T7"/>
              </a:cxn>
              <a:cxn ang="0">
                <a:pos x="T8" y="T9"/>
              </a:cxn>
            </a:cxnLst>
            <a:rect l="0" t="0" r="r" b="b"/>
            <a:pathLst>
              <a:path w="49" h="48">
                <a:moveTo>
                  <a:pt x="48" y="24"/>
                </a:moveTo>
                <a:cubicBezTo>
                  <a:pt x="48" y="37"/>
                  <a:pt x="37" y="47"/>
                  <a:pt x="24" y="47"/>
                </a:cubicBezTo>
                <a:cubicBezTo>
                  <a:pt x="11" y="47"/>
                  <a:pt x="0" y="37"/>
                  <a:pt x="0" y="24"/>
                </a:cubicBezTo>
                <a:cubicBezTo>
                  <a:pt x="0" y="11"/>
                  <a:pt x="11" y="0"/>
                  <a:pt x="24" y="0"/>
                </a:cubicBezTo>
                <a:cubicBezTo>
                  <a:pt x="37" y="0"/>
                  <a:pt x="48" y="11"/>
                  <a:pt x="48" y="24"/>
                </a:cubicBezTo>
              </a:path>
            </a:pathLst>
          </a:custGeom>
          <a:solidFill>
            <a:schemeClr val="tx1">
              <a:lumMod val="90000"/>
              <a:lumOff val="10000"/>
            </a:schemeClr>
          </a:solidFill>
          <a:ln>
            <a:noFill/>
          </a:ln>
          <a:effectLst/>
          <a:extLst/>
        </p:spPr>
        <p:txBody>
          <a:bodyPr wrap="none" anchor="ctr"/>
          <a:lstStyle/>
          <a:p>
            <a:endParaRPr lang="en-US"/>
          </a:p>
        </p:txBody>
      </p:sp>
      <p:sp>
        <p:nvSpPr>
          <p:cNvPr id="664" name="Freeform 475"/>
          <p:cNvSpPr>
            <a:spLocks noChangeArrowheads="1"/>
          </p:cNvSpPr>
          <p:nvPr/>
        </p:nvSpPr>
        <p:spPr bwMode="auto">
          <a:xfrm>
            <a:off x="7291854" y="3347078"/>
            <a:ext cx="17462" cy="17463"/>
          </a:xfrm>
          <a:custGeom>
            <a:avLst/>
            <a:gdLst>
              <a:gd name="T0" fmla="*/ 24 w 49"/>
              <a:gd name="T1" fmla="*/ 0 h 49"/>
              <a:gd name="T2" fmla="*/ 48 w 49"/>
              <a:gd name="T3" fmla="*/ 24 h 49"/>
              <a:gd name="T4" fmla="*/ 24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8" y="11"/>
                  <a:pt x="48" y="24"/>
                </a:cubicBezTo>
                <a:cubicBezTo>
                  <a:pt x="48" y="37"/>
                  <a:pt x="37" y="48"/>
                  <a:pt x="24" y="48"/>
                </a:cubicBezTo>
                <a:cubicBezTo>
                  <a:pt x="11" y="48"/>
                  <a:pt x="0" y="37"/>
                  <a:pt x="0" y="24"/>
                </a:cubicBezTo>
                <a:cubicBezTo>
                  <a:pt x="0" y="11"/>
                  <a:pt x="11" y="0"/>
                  <a:pt x="24" y="0"/>
                </a:cubicBezTo>
              </a:path>
            </a:pathLst>
          </a:custGeom>
          <a:solidFill>
            <a:schemeClr val="tx1">
              <a:lumMod val="90000"/>
              <a:lumOff val="10000"/>
            </a:schemeClr>
          </a:solidFill>
          <a:ln>
            <a:noFill/>
          </a:ln>
          <a:effectLst/>
          <a:extLst/>
        </p:spPr>
        <p:txBody>
          <a:bodyPr wrap="none" anchor="ctr"/>
          <a:lstStyle/>
          <a:p>
            <a:endParaRPr lang="en-US"/>
          </a:p>
        </p:txBody>
      </p:sp>
      <p:sp>
        <p:nvSpPr>
          <p:cNvPr id="665" name="Freeform 476"/>
          <p:cNvSpPr>
            <a:spLocks noChangeArrowheads="1"/>
          </p:cNvSpPr>
          <p:nvPr/>
        </p:nvSpPr>
        <p:spPr bwMode="auto">
          <a:xfrm>
            <a:off x="7272804" y="3366128"/>
            <a:ext cx="17462" cy="17463"/>
          </a:xfrm>
          <a:custGeom>
            <a:avLst/>
            <a:gdLst>
              <a:gd name="T0" fmla="*/ 24 w 49"/>
              <a:gd name="T1" fmla="*/ 0 h 49"/>
              <a:gd name="T2" fmla="*/ 48 w 49"/>
              <a:gd name="T3" fmla="*/ 24 h 49"/>
              <a:gd name="T4" fmla="*/ 24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8" y="11"/>
                  <a:pt x="48" y="24"/>
                </a:cubicBezTo>
                <a:cubicBezTo>
                  <a:pt x="48" y="37"/>
                  <a:pt x="37" y="48"/>
                  <a:pt x="24" y="48"/>
                </a:cubicBezTo>
                <a:cubicBezTo>
                  <a:pt x="11" y="48"/>
                  <a:pt x="0" y="37"/>
                  <a:pt x="0" y="24"/>
                </a:cubicBezTo>
                <a:cubicBezTo>
                  <a:pt x="0" y="11"/>
                  <a:pt x="11" y="0"/>
                  <a:pt x="24" y="0"/>
                </a:cubicBezTo>
              </a:path>
            </a:pathLst>
          </a:custGeom>
          <a:solidFill>
            <a:schemeClr val="tx1">
              <a:lumMod val="90000"/>
              <a:lumOff val="10000"/>
            </a:schemeClr>
          </a:solidFill>
          <a:ln>
            <a:noFill/>
          </a:ln>
          <a:effectLst/>
          <a:extLst/>
        </p:spPr>
        <p:txBody>
          <a:bodyPr wrap="none" anchor="ctr"/>
          <a:lstStyle/>
          <a:p>
            <a:endParaRPr lang="en-US"/>
          </a:p>
        </p:txBody>
      </p:sp>
      <p:sp>
        <p:nvSpPr>
          <p:cNvPr id="666" name="Freeform 477"/>
          <p:cNvSpPr>
            <a:spLocks noChangeArrowheads="1"/>
          </p:cNvSpPr>
          <p:nvPr/>
        </p:nvSpPr>
        <p:spPr bwMode="auto">
          <a:xfrm>
            <a:off x="7253754" y="3386766"/>
            <a:ext cx="17462" cy="17462"/>
          </a:xfrm>
          <a:custGeom>
            <a:avLst/>
            <a:gdLst>
              <a:gd name="T0" fmla="*/ 24 w 49"/>
              <a:gd name="T1" fmla="*/ 0 h 49"/>
              <a:gd name="T2" fmla="*/ 48 w 49"/>
              <a:gd name="T3" fmla="*/ 24 h 49"/>
              <a:gd name="T4" fmla="*/ 24 w 49"/>
              <a:gd name="T5" fmla="*/ 48 h 49"/>
              <a:gd name="T6" fmla="*/ 0 w 49"/>
              <a:gd name="T7" fmla="*/ 24 h 49"/>
              <a:gd name="T8" fmla="*/ 24 w 49"/>
              <a:gd name="T9" fmla="*/ 0 h 49"/>
            </a:gdLst>
            <a:ahLst/>
            <a:cxnLst>
              <a:cxn ang="0">
                <a:pos x="T0" y="T1"/>
              </a:cxn>
              <a:cxn ang="0">
                <a:pos x="T2" y="T3"/>
              </a:cxn>
              <a:cxn ang="0">
                <a:pos x="T4" y="T5"/>
              </a:cxn>
              <a:cxn ang="0">
                <a:pos x="T6" y="T7"/>
              </a:cxn>
              <a:cxn ang="0">
                <a:pos x="T8" y="T9"/>
              </a:cxn>
            </a:cxnLst>
            <a:rect l="0" t="0" r="r" b="b"/>
            <a:pathLst>
              <a:path w="49" h="49">
                <a:moveTo>
                  <a:pt x="24" y="0"/>
                </a:moveTo>
                <a:cubicBezTo>
                  <a:pt x="37" y="0"/>
                  <a:pt x="48" y="11"/>
                  <a:pt x="48" y="24"/>
                </a:cubicBezTo>
                <a:cubicBezTo>
                  <a:pt x="48" y="37"/>
                  <a:pt x="37" y="48"/>
                  <a:pt x="24" y="48"/>
                </a:cubicBezTo>
                <a:cubicBezTo>
                  <a:pt x="11" y="48"/>
                  <a:pt x="0" y="37"/>
                  <a:pt x="0" y="24"/>
                </a:cubicBezTo>
                <a:cubicBezTo>
                  <a:pt x="0" y="11"/>
                  <a:pt x="11" y="0"/>
                  <a:pt x="24" y="0"/>
                </a:cubicBezTo>
              </a:path>
            </a:pathLst>
          </a:custGeom>
          <a:solidFill>
            <a:schemeClr val="tx1">
              <a:lumMod val="90000"/>
              <a:lumOff val="10000"/>
            </a:schemeClr>
          </a:solidFill>
          <a:ln>
            <a:noFill/>
          </a:ln>
          <a:effectLst/>
          <a:extLst/>
        </p:spPr>
        <p:txBody>
          <a:bodyPr wrap="none" anchor="ctr"/>
          <a:lstStyle/>
          <a:p>
            <a:endParaRPr lang="en-US"/>
          </a:p>
        </p:txBody>
      </p:sp>
      <p:sp>
        <p:nvSpPr>
          <p:cNvPr id="667" name="Freeform 478"/>
          <p:cNvSpPr>
            <a:spLocks noChangeArrowheads="1"/>
          </p:cNvSpPr>
          <p:nvPr/>
        </p:nvSpPr>
        <p:spPr bwMode="auto">
          <a:xfrm>
            <a:off x="7274391" y="3326441"/>
            <a:ext cx="19050" cy="19050"/>
          </a:xfrm>
          <a:custGeom>
            <a:avLst/>
            <a:gdLst>
              <a:gd name="T0" fmla="*/ 44 w 54"/>
              <a:gd name="T1" fmla="*/ 9 h 53"/>
              <a:gd name="T2" fmla="*/ 44 w 54"/>
              <a:gd name="T3" fmla="*/ 43 h 53"/>
              <a:gd name="T4" fmla="*/ 10 w 54"/>
              <a:gd name="T5" fmla="*/ 43 h 53"/>
              <a:gd name="T6" fmla="*/ 10 w 54"/>
              <a:gd name="T7" fmla="*/ 9 h 53"/>
              <a:gd name="T8" fmla="*/ 44 w 54"/>
              <a:gd name="T9" fmla="*/ 9 h 53"/>
            </a:gdLst>
            <a:ahLst/>
            <a:cxnLst>
              <a:cxn ang="0">
                <a:pos x="T0" y="T1"/>
              </a:cxn>
              <a:cxn ang="0">
                <a:pos x="T2" y="T3"/>
              </a:cxn>
              <a:cxn ang="0">
                <a:pos x="T4" y="T5"/>
              </a:cxn>
              <a:cxn ang="0">
                <a:pos x="T6" y="T7"/>
              </a:cxn>
              <a:cxn ang="0">
                <a:pos x="T8" y="T9"/>
              </a:cxn>
            </a:cxnLst>
            <a:rect l="0" t="0" r="r" b="b"/>
            <a:pathLst>
              <a:path w="54" h="53">
                <a:moveTo>
                  <a:pt x="44" y="9"/>
                </a:moveTo>
                <a:cubicBezTo>
                  <a:pt x="53" y="19"/>
                  <a:pt x="53" y="34"/>
                  <a:pt x="44" y="43"/>
                </a:cubicBezTo>
                <a:cubicBezTo>
                  <a:pt x="35" y="52"/>
                  <a:pt x="20" y="52"/>
                  <a:pt x="10" y="43"/>
                </a:cubicBezTo>
                <a:cubicBezTo>
                  <a:pt x="1" y="34"/>
                  <a:pt x="0" y="19"/>
                  <a:pt x="10" y="9"/>
                </a:cubicBezTo>
                <a:cubicBezTo>
                  <a:pt x="19" y="0"/>
                  <a:pt x="35" y="0"/>
                  <a:pt x="44" y="9"/>
                </a:cubicBezTo>
              </a:path>
            </a:pathLst>
          </a:custGeom>
          <a:solidFill>
            <a:schemeClr val="tx1">
              <a:lumMod val="90000"/>
              <a:lumOff val="10000"/>
            </a:schemeClr>
          </a:solidFill>
          <a:ln>
            <a:noFill/>
          </a:ln>
          <a:effectLst/>
          <a:extLst/>
        </p:spPr>
        <p:txBody>
          <a:bodyPr wrap="none" anchor="ctr"/>
          <a:lstStyle/>
          <a:p>
            <a:endParaRPr lang="en-US"/>
          </a:p>
        </p:txBody>
      </p:sp>
      <p:sp>
        <p:nvSpPr>
          <p:cNvPr id="668" name="Freeform 479"/>
          <p:cNvSpPr>
            <a:spLocks noChangeArrowheads="1"/>
          </p:cNvSpPr>
          <p:nvPr/>
        </p:nvSpPr>
        <p:spPr bwMode="auto">
          <a:xfrm>
            <a:off x="7247404" y="3326441"/>
            <a:ext cx="19050" cy="19050"/>
          </a:xfrm>
          <a:custGeom>
            <a:avLst/>
            <a:gdLst>
              <a:gd name="T0" fmla="*/ 43 w 53"/>
              <a:gd name="T1" fmla="*/ 9 h 53"/>
              <a:gd name="T2" fmla="*/ 43 w 53"/>
              <a:gd name="T3" fmla="*/ 43 h 53"/>
              <a:gd name="T4" fmla="*/ 9 w 53"/>
              <a:gd name="T5" fmla="*/ 43 h 53"/>
              <a:gd name="T6" fmla="*/ 9 w 53"/>
              <a:gd name="T7" fmla="*/ 9 h 53"/>
              <a:gd name="T8" fmla="*/ 43 w 53"/>
              <a:gd name="T9" fmla="*/ 9 h 53"/>
            </a:gdLst>
            <a:ahLst/>
            <a:cxnLst>
              <a:cxn ang="0">
                <a:pos x="T0" y="T1"/>
              </a:cxn>
              <a:cxn ang="0">
                <a:pos x="T2" y="T3"/>
              </a:cxn>
              <a:cxn ang="0">
                <a:pos x="T4" y="T5"/>
              </a:cxn>
              <a:cxn ang="0">
                <a:pos x="T6" y="T7"/>
              </a:cxn>
              <a:cxn ang="0">
                <a:pos x="T8" y="T9"/>
              </a:cxn>
            </a:cxnLst>
            <a:rect l="0" t="0" r="r" b="b"/>
            <a:pathLst>
              <a:path w="53" h="53">
                <a:moveTo>
                  <a:pt x="43" y="9"/>
                </a:moveTo>
                <a:cubicBezTo>
                  <a:pt x="52" y="19"/>
                  <a:pt x="52" y="34"/>
                  <a:pt x="43" y="43"/>
                </a:cubicBezTo>
                <a:cubicBezTo>
                  <a:pt x="34" y="52"/>
                  <a:pt x="18" y="52"/>
                  <a:pt x="9" y="43"/>
                </a:cubicBezTo>
                <a:cubicBezTo>
                  <a:pt x="0" y="34"/>
                  <a:pt x="0" y="19"/>
                  <a:pt x="9" y="9"/>
                </a:cubicBezTo>
                <a:cubicBezTo>
                  <a:pt x="18" y="0"/>
                  <a:pt x="34" y="0"/>
                  <a:pt x="43" y="9"/>
                </a:cubicBezTo>
              </a:path>
            </a:pathLst>
          </a:custGeom>
          <a:solidFill>
            <a:schemeClr val="tx1">
              <a:lumMod val="90000"/>
              <a:lumOff val="10000"/>
            </a:schemeClr>
          </a:solidFill>
          <a:ln>
            <a:noFill/>
          </a:ln>
          <a:effectLst/>
          <a:extLst/>
        </p:spPr>
        <p:txBody>
          <a:bodyPr wrap="none" anchor="ctr"/>
          <a:lstStyle/>
          <a:p>
            <a:endParaRPr lang="en-US"/>
          </a:p>
        </p:txBody>
      </p:sp>
      <p:sp>
        <p:nvSpPr>
          <p:cNvPr id="669" name="Freeform 480"/>
          <p:cNvSpPr>
            <a:spLocks noChangeArrowheads="1"/>
          </p:cNvSpPr>
          <p:nvPr/>
        </p:nvSpPr>
        <p:spPr bwMode="auto">
          <a:xfrm>
            <a:off x="7220416" y="3326441"/>
            <a:ext cx="19050" cy="19050"/>
          </a:xfrm>
          <a:custGeom>
            <a:avLst/>
            <a:gdLst>
              <a:gd name="T0" fmla="*/ 43 w 53"/>
              <a:gd name="T1" fmla="*/ 9 h 53"/>
              <a:gd name="T2" fmla="*/ 43 w 53"/>
              <a:gd name="T3" fmla="*/ 43 h 53"/>
              <a:gd name="T4" fmla="*/ 9 w 53"/>
              <a:gd name="T5" fmla="*/ 43 h 53"/>
              <a:gd name="T6" fmla="*/ 9 w 53"/>
              <a:gd name="T7" fmla="*/ 9 h 53"/>
              <a:gd name="T8" fmla="*/ 43 w 53"/>
              <a:gd name="T9" fmla="*/ 9 h 53"/>
            </a:gdLst>
            <a:ahLst/>
            <a:cxnLst>
              <a:cxn ang="0">
                <a:pos x="T0" y="T1"/>
              </a:cxn>
              <a:cxn ang="0">
                <a:pos x="T2" y="T3"/>
              </a:cxn>
              <a:cxn ang="0">
                <a:pos x="T4" y="T5"/>
              </a:cxn>
              <a:cxn ang="0">
                <a:pos x="T6" y="T7"/>
              </a:cxn>
              <a:cxn ang="0">
                <a:pos x="T8" y="T9"/>
              </a:cxn>
            </a:cxnLst>
            <a:rect l="0" t="0" r="r" b="b"/>
            <a:pathLst>
              <a:path w="53" h="53">
                <a:moveTo>
                  <a:pt x="43" y="9"/>
                </a:moveTo>
                <a:cubicBezTo>
                  <a:pt x="52" y="19"/>
                  <a:pt x="52" y="34"/>
                  <a:pt x="43" y="43"/>
                </a:cubicBezTo>
                <a:cubicBezTo>
                  <a:pt x="33" y="52"/>
                  <a:pt x="18" y="52"/>
                  <a:pt x="9" y="43"/>
                </a:cubicBezTo>
                <a:cubicBezTo>
                  <a:pt x="0" y="34"/>
                  <a:pt x="0" y="19"/>
                  <a:pt x="9" y="9"/>
                </a:cubicBezTo>
                <a:cubicBezTo>
                  <a:pt x="18" y="0"/>
                  <a:pt x="33" y="0"/>
                  <a:pt x="43" y="9"/>
                </a:cubicBezTo>
              </a:path>
            </a:pathLst>
          </a:custGeom>
          <a:solidFill>
            <a:schemeClr val="tx1">
              <a:lumMod val="90000"/>
              <a:lumOff val="10000"/>
            </a:schemeClr>
          </a:solidFill>
          <a:ln>
            <a:noFill/>
          </a:ln>
          <a:effectLst/>
          <a:extLst/>
        </p:spPr>
        <p:txBody>
          <a:bodyPr wrap="none" anchor="ctr"/>
          <a:lstStyle/>
          <a:p>
            <a:endParaRPr lang="en-US"/>
          </a:p>
        </p:txBody>
      </p:sp>
      <p:sp>
        <p:nvSpPr>
          <p:cNvPr id="670" name="Freeform 481"/>
          <p:cNvSpPr>
            <a:spLocks noChangeArrowheads="1"/>
          </p:cNvSpPr>
          <p:nvPr/>
        </p:nvSpPr>
        <p:spPr bwMode="auto">
          <a:xfrm>
            <a:off x="7193429" y="3326441"/>
            <a:ext cx="19050" cy="19050"/>
          </a:xfrm>
          <a:custGeom>
            <a:avLst/>
            <a:gdLst>
              <a:gd name="T0" fmla="*/ 42 w 53"/>
              <a:gd name="T1" fmla="*/ 9 h 53"/>
              <a:gd name="T2" fmla="*/ 42 w 53"/>
              <a:gd name="T3" fmla="*/ 43 h 53"/>
              <a:gd name="T4" fmla="*/ 9 w 53"/>
              <a:gd name="T5" fmla="*/ 43 h 53"/>
              <a:gd name="T6" fmla="*/ 9 w 53"/>
              <a:gd name="T7" fmla="*/ 9 h 53"/>
              <a:gd name="T8" fmla="*/ 42 w 53"/>
              <a:gd name="T9" fmla="*/ 9 h 53"/>
            </a:gdLst>
            <a:ahLst/>
            <a:cxnLst>
              <a:cxn ang="0">
                <a:pos x="T0" y="T1"/>
              </a:cxn>
              <a:cxn ang="0">
                <a:pos x="T2" y="T3"/>
              </a:cxn>
              <a:cxn ang="0">
                <a:pos x="T4" y="T5"/>
              </a:cxn>
              <a:cxn ang="0">
                <a:pos x="T6" y="T7"/>
              </a:cxn>
              <a:cxn ang="0">
                <a:pos x="T8" y="T9"/>
              </a:cxn>
            </a:cxnLst>
            <a:rect l="0" t="0" r="r" b="b"/>
            <a:pathLst>
              <a:path w="53" h="53">
                <a:moveTo>
                  <a:pt x="42" y="9"/>
                </a:moveTo>
                <a:cubicBezTo>
                  <a:pt x="52" y="19"/>
                  <a:pt x="52" y="34"/>
                  <a:pt x="42" y="43"/>
                </a:cubicBezTo>
                <a:cubicBezTo>
                  <a:pt x="33" y="52"/>
                  <a:pt x="18" y="52"/>
                  <a:pt x="9" y="43"/>
                </a:cubicBezTo>
                <a:cubicBezTo>
                  <a:pt x="0" y="34"/>
                  <a:pt x="0" y="19"/>
                  <a:pt x="9" y="9"/>
                </a:cubicBezTo>
                <a:cubicBezTo>
                  <a:pt x="18" y="0"/>
                  <a:pt x="33" y="0"/>
                  <a:pt x="42" y="9"/>
                </a:cubicBezTo>
              </a:path>
            </a:pathLst>
          </a:custGeom>
          <a:solidFill>
            <a:schemeClr val="tx1">
              <a:lumMod val="90000"/>
              <a:lumOff val="10000"/>
            </a:schemeClr>
          </a:solidFill>
          <a:ln>
            <a:noFill/>
          </a:ln>
          <a:effectLst/>
          <a:extLst/>
        </p:spPr>
        <p:txBody>
          <a:bodyPr wrap="none" anchor="ctr"/>
          <a:lstStyle/>
          <a:p>
            <a:endParaRPr lang="en-US"/>
          </a:p>
        </p:txBody>
      </p:sp>
      <p:sp>
        <p:nvSpPr>
          <p:cNvPr id="671" name="Freeform 482"/>
          <p:cNvSpPr>
            <a:spLocks noChangeArrowheads="1"/>
          </p:cNvSpPr>
          <p:nvPr/>
        </p:nvSpPr>
        <p:spPr bwMode="auto">
          <a:xfrm>
            <a:off x="7164854" y="3326441"/>
            <a:ext cx="19050" cy="19050"/>
          </a:xfrm>
          <a:custGeom>
            <a:avLst/>
            <a:gdLst>
              <a:gd name="T0" fmla="*/ 43 w 54"/>
              <a:gd name="T1" fmla="*/ 9 h 53"/>
              <a:gd name="T2" fmla="*/ 43 w 54"/>
              <a:gd name="T3" fmla="*/ 43 h 53"/>
              <a:gd name="T4" fmla="*/ 10 w 54"/>
              <a:gd name="T5" fmla="*/ 43 h 53"/>
              <a:gd name="T6" fmla="*/ 10 w 54"/>
              <a:gd name="T7" fmla="*/ 9 h 53"/>
              <a:gd name="T8" fmla="*/ 43 w 54"/>
              <a:gd name="T9" fmla="*/ 9 h 53"/>
            </a:gdLst>
            <a:ahLst/>
            <a:cxnLst>
              <a:cxn ang="0">
                <a:pos x="T0" y="T1"/>
              </a:cxn>
              <a:cxn ang="0">
                <a:pos x="T2" y="T3"/>
              </a:cxn>
              <a:cxn ang="0">
                <a:pos x="T4" y="T5"/>
              </a:cxn>
              <a:cxn ang="0">
                <a:pos x="T6" y="T7"/>
              </a:cxn>
              <a:cxn ang="0">
                <a:pos x="T8" y="T9"/>
              </a:cxn>
            </a:cxnLst>
            <a:rect l="0" t="0" r="r" b="b"/>
            <a:pathLst>
              <a:path w="54" h="53">
                <a:moveTo>
                  <a:pt x="43" y="9"/>
                </a:moveTo>
                <a:cubicBezTo>
                  <a:pt x="53" y="19"/>
                  <a:pt x="53" y="34"/>
                  <a:pt x="43" y="43"/>
                </a:cubicBezTo>
                <a:cubicBezTo>
                  <a:pt x="34" y="52"/>
                  <a:pt x="19" y="52"/>
                  <a:pt x="10" y="43"/>
                </a:cubicBezTo>
                <a:cubicBezTo>
                  <a:pt x="0" y="34"/>
                  <a:pt x="0" y="19"/>
                  <a:pt x="10" y="9"/>
                </a:cubicBezTo>
                <a:cubicBezTo>
                  <a:pt x="19" y="0"/>
                  <a:pt x="34" y="0"/>
                  <a:pt x="43" y="9"/>
                </a:cubicBezTo>
              </a:path>
            </a:pathLst>
          </a:custGeom>
          <a:solidFill>
            <a:schemeClr val="tx1">
              <a:lumMod val="90000"/>
              <a:lumOff val="10000"/>
            </a:schemeClr>
          </a:solidFill>
          <a:ln>
            <a:noFill/>
          </a:ln>
          <a:effectLst/>
          <a:extLst/>
        </p:spPr>
        <p:txBody>
          <a:bodyPr wrap="none" anchor="ctr"/>
          <a:lstStyle/>
          <a:p>
            <a:endParaRPr lang="en-US"/>
          </a:p>
        </p:txBody>
      </p:sp>
    </p:spTree>
    <p:extLst>
      <p:ext uri="{BB962C8B-B14F-4D97-AF65-F5344CB8AC3E}">
        <p14:creationId xmlns:p14="http://schemas.microsoft.com/office/powerpoint/2010/main" val="11688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a:t>
            </a:r>
            <a:r>
              <a:rPr lang="en-US" dirty="0" smtClean="0"/>
              <a:t>ttribution.</a:t>
            </a:r>
            <a:endParaRPr lang="en-US" dirty="0"/>
          </a:p>
        </p:txBody>
      </p:sp>
      <p:sp>
        <p:nvSpPr>
          <p:cNvPr id="5" name="Text Placeholder 4"/>
          <p:cNvSpPr>
            <a:spLocks noGrp="1"/>
          </p:cNvSpPr>
          <p:nvPr>
            <p:ph type="body" sz="quarter" idx="40"/>
          </p:nvPr>
        </p:nvSpPr>
        <p:spPr/>
        <p:txBody>
          <a:bodyPr/>
          <a:lstStyle/>
          <a:p>
            <a:r>
              <a:rPr lang="en-US" dirty="0" smtClean="0"/>
              <a:t>Where did these wonderful things come from, anyway?</a:t>
            </a:r>
            <a:endParaRPr lang="en-US" dirty="0"/>
          </a:p>
        </p:txBody>
      </p:sp>
      <p:pic>
        <p:nvPicPr>
          <p:cNvPr id="8" name="Picture Placeholder 7" descr="DeathtoStock_Creative Community3.jpg"/>
          <p:cNvPicPr>
            <a:picLocks noGrp="1" noChangeAspect="1"/>
          </p:cNvPicPr>
          <p:nvPr>
            <p:ph type="pic" sz="quarter" idx="41"/>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p:pic>
      <p:sp>
        <p:nvSpPr>
          <p:cNvPr id="7" name="Text Placeholder 6"/>
          <p:cNvSpPr>
            <a:spLocks noGrp="1"/>
          </p:cNvSpPr>
          <p:nvPr>
            <p:ph type="body" sz="quarter" idx="42"/>
          </p:nvPr>
        </p:nvSpPr>
        <p:spPr/>
        <p:txBody>
          <a:bodyPr/>
          <a:lstStyle/>
          <a:p>
            <a:r>
              <a:rPr lang="en-US" dirty="0" smtClean="0"/>
              <a:t>Serif Beta font pack</a:t>
            </a:r>
          </a:p>
          <a:p>
            <a:pPr lvl="1"/>
            <a:r>
              <a:rPr lang="en-US" dirty="0"/>
              <a:t>http://</a:t>
            </a:r>
            <a:r>
              <a:rPr lang="en-US" dirty="0" err="1"/>
              <a:t>betatype.com</a:t>
            </a:r>
            <a:r>
              <a:rPr lang="en-US" dirty="0"/>
              <a:t>/node/35</a:t>
            </a:r>
            <a:endParaRPr lang="en-US" dirty="0" smtClean="0"/>
          </a:p>
          <a:p>
            <a:r>
              <a:rPr lang="en-US" dirty="0" smtClean="0"/>
              <a:t>Photography</a:t>
            </a:r>
          </a:p>
          <a:p>
            <a:pPr lvl="1"/>
            <a:r>
              <a:rPr lang="en-US" dirty="0" err="1" smtClean="0"/>
              <a:t>deathtothestockphoto.com</a:t>
            </a:r>
            <a:endParaRPr lang="en-US" dirty="0"/>
          </a:p>
        </p:txBody>
      </p:sp>
    </p:spTree>
    <p:extLst>
      <p:ext uri="{BB962C8B-B14F-4D97-AF65-F5344CB8AC3E}">
        <p14:creationId xmlns:p14="http://schemas.microsoft.com/office/powerpoint/2010/main" val="37576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Open Source Projects</a:t>
            </a:r>
            <a:endParaRPr lang="en-US" dirty="0"/>
          </a:p>
        </p:txBody>
      </p:sp>
      <p:sp>
        <p:nvSpPr>
          <p:cNvPr id="3" name="Text Placeholder 2"/>
          <p:cNvSpPr>
            <a:spLocks noGrp="1"/>
          </p:cNvSpPr>
          <p:nvPr>
            <p:ph type="body" sz="quarter" idx="40"/>
          </p:nvPr>
        </p:nvSpPr>
        <p:spPr/>
        <p:txBody>
          <a:bodyPr/>
          <a:lstStyle/>
          <a:p>
            <a:r>
              <a:rPr lang="en-US" dirty="0" smtClean="0"/>
              <a:t>“Source” is used very liberally, we’re not just talking about open source software (OSS)</a:t>
            </a:r>
            <a:endParaRPr lang="en-US" dirty="0"/>
          </a:p>
        </p:txBody>
      </p:sp>
      <p:sp>
        <p:nvSpPr>
          <p:cNvPr id="4" name="Text Placeholder 3"/>
          <p:cNvSpPr>
            <a:spLocks noGrp="1"/>
          </p:cNvSpPr>
          <p:nvPr>
            <p:ph type="body" sz="quarter" idx="42"/>
          </p:nvPr>
        </p:nvSpPr>
        <p:spPr/>
        <p:txBody>
          <a:bodyPr/>
          <a:lstStyle/>
          <a:p>
            <a:pPr marL="0" indent="0">
              <a:buNone/>
            </a:pPr>
            <a:r>
              <a:rPr lang="en-US" dirty="0" smtClean="0"/>
              <a:t>Applications</a:t>
            </a:r>
          </a:p>
          <a:p>
            <a:pPr marL="0" indent="0">
              <a:buNone/>
            </a:pPr>
            <a:r>
              <a:rPr lang="en-US" dirty="0" smtClean="0"/>
              <a:t>Libraries</a:t>
            </a:r>
          </a:p>
          <a:p>
            <a:pPr marL="0" indent="0">
              <a:buNone/>
            </a:pPr>
            <a:r>
              <a:rPr lang="en-US" dirty="0" smtClean="0"/>
              <a:t>Documents and books</a:t>
            </a:r>
          </a:p>
          <a:p>
            <a:pPr marL="0" indent="0">
              <a:buNone/>
            </a:pPr>
            <a:r>
              <a:rPr lang="en-US" dirty="0" smtClean="0"/>
              <a:t>Presentations</a:t>
            </a:r>
          </a:p>
          <a:p>
            <a:pPr marL="0" indent="0">
              <a:buNone/>
            </a:pPr>
            <a:r>
              <a:rPr lang="en-US" dirty="0" smtClean="0"/>
              <a:t>Data sets</a:t>
            </a:r>
          </a:p>
        </p:txBody>
      </p:sp>
    </p:spTree>
    <p:extLst>
      <p:ext uri="{BB962C8B-B14F-4D97-AF65-F5344CB8AC3E}">
        <p14:creationId xmlns:p14="http://schemas.microsoft.com/office/powerpoint/2010/main" val="49932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Roles</a:t>
            </a:r>
            <a:endParaRPr lang="en-US" dirty="0"/>
          </a:p>
        </p:txBody>
      </p:sp>
      <p:sp>
        <p:nvSpPr>
          <p:cNvPr id="3" name="Text Placeholder 2"/>
          <p:cNvSpPr>
            <a:spLocks noGrp="1"/>
          </p:cNvSpPr>
          <p:nvPr>
            <p:ph type="body" sz="quarter" idx="40"/>
          </p:nvPr>
        </p:nvSpPr>
        <p:spPr/>
        <p:txBody>
          <a:bodyPr/>
          <a:lstStyle/>
          <a:p>
            <a:endParaRPr lang="en-US"/>
          </a:p>
        </p:txBody>
      </p:sp>
      <p:pic>
        <p:nvPicPr>
          <p:cNvPr id="15" name="Picture Placeholder 14"/>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t="3387" b="3387"/>
          <a:stretch>
            <a:fillRect/>
          </a:stretch>
        </p:blipFill>
        <p:spPr/>
      </p:pic>
      <p:sp>
        <p:nvSpPr>
          <p:cNvPr id="5" name="Text Placeholder 4"/>
          <p:cNvSpPr>
            <a:spLocks noGrp="1"/>
          </p:cNvSpPr>
          <p:nvPr>
            <p:ph type="body" sz="quarter" idx="43"/>
          </p:nvPr>
        </p:nvSpPr>
        <p:spPr/>
        <p:txBody>
          <a:bodyPr/>
          <a:lstStyle/>
          <a:p>
            <a:r>
              <a:rPr lang="en-US" dirty="0" smtClean="0"/>
              <a:t>User</a:t>
            </a:r>
            <a:endParaRPr lang="en-US" dirty="0"/>
          </a:p>
        </p:txBody>
      </p:sp>
      <p:pic>
        <p:nvPicPr>
          <p:cNvPr id="16" name="Picture Placeholder 15"/>
          <p:cNvPicPr>
            <a:picLocks noGrp="1" noChangeAspect="1"/>
          </p:cNvPicPr>
          <p:nvPr>
            <p:ph type="pic" sz="quarter" idx="44"/>
          </p:nvPr>
        </p:nvPicPr>
        <p:blipFill>
          <a:blip r:embed="rId3">
            <a:extLst>
              <a:ext uri="{28A0092B-C50C-407E-A947-70E740481C1C}">
                <a14:useLocalDpi xmlns:a14="http://schemas.microsoft.com/office/drawing/2010/main" val="0"/>
              </a:ext>
            </a:extLst>
          </a:blip>
          <a:srcRect t="3410" b="3410"/>
          <a:stretch>
            <a:fillRect/>
          </a:stretch>
        </p:blipFill>
        <p:spPr/>
      </p:pic>
      <p:sp>
        <p:nvSpPr>
          <p:cNvPr id="7" name="Text Placeholder 6"/>
          <p:cNvSpPr>
            <a:spLocks noGrp="1"/>
          </p:cNvSpPr>
          <p:nvPr>
            <p:ph type="body" sz="quarter" idx="46"/>
          </p:nvPr>
        </p:nvSpPr>
        <p:spPr/>
        <p:txBody>
          <a:bodyPr/>
          <a:lstStyle/>
          <a:p>
            <a:r>
              <a:rPr lang="en-US" dirty="0" smtClean="0"/>
              <a:t>Contributor</a:t>
            </a:r>
            <a:endParaRPr lang="en-US" dirty="0"/>
          </a:p>
        </p:txBody>
      </p:sp>
      <p:sp>
        <p:nvSpPr>
          <p:cNvPr id="8" name="Text Placeholder 7"/>
          <p:cNvSpPr>
            <a:spLocks noGrp="1"/>
          </p:cNvSpPr>
          <p:nvPr>
            <p:ph type="body" sz="quarter" idx="47"/>
          </p:nvPr>
        </p:nvSpPr>
        <p:spPr/>
        <p:txBody>
          <a:bodyPr/>
          <a:lstStyle/>
          <a:p>
            <a:pPr marL="171450" indent="-171450">
              <a:buFont typeface="Arial" panose="020B0604020202020204" pitchFamily="34" charset="0"/>
              <a:buChar char="•"/>
            </a:pPr>
            <a:r>
              <a:rPr lang="en-US" dirty="0" smtClean="0"/>
              <a:t>Uses open source software (applications or libraries)</a:t>
            </a:r>
          </a:p>
          <a:p>
            <a:pPr marL="171450" indent="-171450">
              <a:buFont typeface="Arial" panose="020B0604020202020204" pitchFamily="34" charset="0"/>
              <a:buChar char="•"/>
            </a:pPr>
            <a:r>
              <a:rPr lang="en-US" dirty="0" smtClean="0"/>
              <a:t>Not necessarily a developer</a:t>
            </a:r>
          </a:p>
          <a:p>
            <a:pPr marL="171450" indent="-171450">
              <a:buFont typeface="Arial" panose="020B0604020202020204" pitchFamily="34" charset="0"/>
              <a:buChar char="•"/>
            </a:pPr>
            <a:r>
              <a:rPr lang="en-US" dirty="0" smtClean="0"/>
              <a:t>Submits bug reports, feature requests</a:t>
            </a:r>
            <a:endParaRPr lang="en-US" dirty="0"/>
          </a:p>
        </p:txBody>
      </p:sp>
      <p:sp>
        <p:nvSpPr>
          <p:cNvPr id="9" name="Text Placeholder 8"/>
          <p:cNvSpPr>
            <a:spLocks noGrp="1"/>
          </p:cNvSpPr>
          <p:nvPr>
            <p:ph type="body" sz="quarter" idx="48"/>
          </p:nvPr>
        </p:nvSpPr>
        <p:spPr/>
        <p:txBody>
          <a:bodyPr/>
          <a:lstStyle/>
          <a:p>
            <a:pPr marL="171450" indent="-171450">
              <a:buFont typeface="Arial" panose="020B0604020202020204" pitchFamily="34" charset="0"/>
              <a:buChar char="•"/>
            </a:pPr>
            <a:r>
              <a:rPr lang="en-US" dirty="0" smtClean="0"/>
              <a:t>Contributes code, documentation, etc.</a:t>
            </a:r>
          </a:p>
          <a:p>
            <a:pPr marL="171450" indent="-171450">
              <a:buFont typeface="Arial" panose="020B0604020202020204" pitchFamily="34" charset="0"/>
              <a:buChar char="•"/>
            </a:pPr>
            <a:r>
              <a:rPr lang="en-US" dirty="0" smtClean="0"/>
              <a:t>Contributions </a:t>
            </a:r>
            <a:r>
              <a:rPr lang="en-US" i="1" dirty="0" smtClean="0"/>
              <a:t>don’t</a:t>
            </a:r>
            <a:r>
              <a:rPr lang="en-US" dirty="0" smtClean="0"/>
              <a:t> have to be large</a:t>
            </a:r>
          </a:p>
          <a:p>
            <a:pPr marL="171450" indent="-171450">
              <a:buFont typeface="Arial" panose="020B0604020202020204" pitchFamily="34" charset="0"/>
              <a:buChar char="•"/>
            </a:pPr>
            <a:r>
              <a:rPr lang="en-US" dirty="0" smtClean="0"/>
              <a:t>Not necessarily a developer</a:t>
            </a:r>
            <a:endParaRPr lang="en-US" dirty="0"/>
          </a:p>
        </p:txBody>
      </p:sp>
      <p:pic>
        <p:nvPicPr>
          <p:cNvPr id="14" name="Picture Placeholder 13"/>
          <p:cNvPicPr>
            <a:picLocks noGrp="1" noChangeAspect="1"/>
          </p:cNvPicPr>
          <p:nvPr>
            <p:ph type="pic" sz="quarter" idx="49"/>
          </p:nvPr>
        </p:nvPicPr>
        <p:blipFill>
          <a:blip r:embed="rId4">
            <a:extLst>
              <a:ext uri="{28A0092B-C50C-407E-A947-70E740481C1C}">
                <a14:useLocalDpi xmlns:a14="http://schemas.microsoft.com/office/drawing/2010/main" val="0"/>
              </a:ext>
            </a:extLst>
          </a:blip>
          <a:srcRect t="18031" b="18031"/>
          <a:stretch>
            <a:fillRect/>
          </a:stretch>
        </p:blipFill>
        <p:spPr/>
      </p:pic>
      <p:sp>
        <p:nvSpPr>
          <p:cNvPr id="11" name="Text Placeholder 10"/>
          <p:cNvSpPr>
            <a:spLocks noGrp="1"/>
          </p:cNvSpPr>
          <p:nvPr>
            <p:ph type="body" sz="quarter" idx="50"/>
          </p:nvPr>
        </p:nvSpPr>
        <p:spPr/>
        <p:txBody>
          <a:bodyPr/>
          <a:lstStyle/>
          <a:p>
            <a:r>
              <a:rPr lang="en-US" dirty="0" smtClean="0"/>
              <a:t>Maintainer</a:t>
            </a:r>
            <a:endParaRPr lang="en-US" dirty="0"/>
          </a:p>
        </p:txBody>
      </p:sp>
      <p:sp>
        <p:nvSpPr>
          <p:cNvPr id="12" name="Text Placeholder 11"/>
          <p:cNvSpPr>
            <a:spLocks noGrp="1"/>
          </p:cNvSpPr>
          <p:nvPr>
            <p:ph type="body" sz="quarter" idx="51"/>
          </p:nvPr>
        </p:nvSpPr>
        <p:spPr/>
        <p:txBody>
          <a:bodyPr/>
          <a:lstStyle/>
          <a:p>
            <a:pPr marL="171450" indent="-171450">
              <a:buFont typeface="Arial" panose="020B0604020202020204" pitchFamily="34" charset="0"/>
              <a:buChar char="•"/>
            </a:pPr>
            <a:r>
              <a:rPr lang="en-US" dirty="0" smtClean="0"/>
              <a:t>Primary responsibility for project</a:t>
            </a:r>
          </a:p>
          <a:p>
            <a:pPr marL="171450" indent="-171450">
              <a:buFont typeface="Arial" panose="020B0604020202020204" pitchFamily="34" charset="0"/>
              <a:buChar char="•"/>
            </a:pPr>
            <a:r>
              <a:rPr lang="en-US" dirty="0" smtClean="0"/>
              <a:t>Coordinates activities and acts as gatekeeper</a:t>
            </a:r>
          </a:p>
          <a:p>
            <a:pPr marL="171450" indent="-171450">
              <a:buFont typeface="Arial" panose="020B0604020202020204" pitchFamily="34" charset="0"/>
              <a:buChar char="•"/>
            </a:pPr>
            <a:r>
              <a:rPr lang="en-US" dirty="0" smtClean="0"/>
              <a:t>Possibly more than one, but probably not</a:t>
            </a:r>
            <a:endParaRPr lang="en-US" dirty="0"/>
          </a:p>
        </p:txBody>
      </p:sp>
    </p:spTree>
    <p:extLst>
      <p:ext uri="{BB962C8B-B14F-4D97-AF65-F5344CB8AC3E}">
        <p14:creationId xmlns:p14="http://schemas.microsoft.com/office/powerpoint/2010/main" val="15452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uiExpand="1"/>
      <p:bldP spid="9" grpId="0"/>
      <p:bldP spid="11"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Motivations</a:t>
            </a:r>
            <a:endParaRPr lang="en-US" dirty="0"/>
          </a:p>
        </p:txBody>
      </p:sp>
      <p:sp>
        <p:nvSpPr>
          <p:cNvPr id="6" name="Text Placeholder 5"/>
          <p:cNvSpPr>
            <a:spLocks noGrp="1"/>
          </p:cNvSpPr>
          <p:nvPr>
            <p:ph type="body" sz="quarter" idx="40"/>
          </p:nvPr>
        </p:nvSpPr>
        <p:spPr/>
        <p:txBody>
          <a:bodyPr/>
          <a:lstStyle/>
          <a:p>
            <a:endParaRPr lang="en-US"/>
          </a:p>
        </p:txBody>
      </p:sp>
      <p:sp>
        <p:nvSpPr>
          <p:cNvPr id="7" name="Text Placeholder 6"/>
          <p:cNvSpPr>
            <a:spLocks noGrp="1"/>
          </p:cNvSpPr>
          <p:nvPr>
            <p:ph type="body" sz="quarter" idx="42"/>
          </p:nvPr>
        </p:nvSpPr>
        <p:spPr/>
        <p:txBody>
          <a:bodyPr/>
          <a:lstStyle/>
          <a:p>
            <a:r>
              <a:rPr lang="en-US" dirty="0" smtClean="0"/>
              <a:t>Why get involved, why are you here?</a:t>
            </a:r>
          </a:p>
          <a:p>
            <a:r>
              <a:rPr lang="en-US" dirty="0" smtClean="0"/>
              <a:t>Each role has different motivations</a:t>
            </a:r>
            <a:endParaRPr lang="en-US" dirty="0"/>
          </a:p>
        </p:txBody>
      </p:sp>
    </p:spTree>
    <p:extLst>
      <p:ext uri="{BB962C8B-B14F-4D97-AF65-F5344CB8AC3E}">
        <p14:creationId xmlns:p14="http://schemas.microsoft.com/office/powerpoint/2010/main" val="126667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Licensing</a:t>
            </a:r>
            <a:endParaRPr lang="en-US" dirty="0"/>
          </a:p>
        </p:txBody>
      </p:sp>
      <p:sp>
        <p:nvSpPr>
          <p:cNvPr id="3" name="Text Placeholder 2"/>
          <p:cNvSpPr>
            <a:spLocks noGrp="1"/>
          </p:cNvSpPr>
          <p:nvPr>
            <p:ph type="body" sz="quarter" idx="40"/>
          </p:nvPr>
        </p:nvSpPr>
        <p:spPr/>
        <p:txBody>
          <a:bodyPr/>
          <a:lstStyle/>
          <a:p>
            <a:r>
              <a:rPr lang="en-US" dirty="0" smtClean="0"/>
              <a:t>Not all open source is created equal</a:t>
            </a:r>
            <a:endParaRPr lang="en-US" dirty="0"/>
          </a:p>
        </p:txBody>
      </p:sp>
      <p:sp>
        <p:nvSpPr>
          <p:cNvPr id="5" name="Text Placeholder 4"/>
          <p:cNvSpPr>
            <a:spLocks noGrp="1"/>
          </p:cNvSpPr>
          <p:nvPr>
            <p:ph type="body" sz="quarter" idx="43"/>
          </p:nvPr>
        </p:nvSpPr>
        <p:spPr/>
        <p:txBody>
          <a:bodyPr/>
          <a:lstStyle/>
          <a:p>
            <a:r>
              <a:rPr lang="en-US" dirty="0" err="1" smtClean="0"/>
              <a:t>Copyleft</a:t>
            </a:r>
            <a:endParaRPr lang="en-US" dirty="0"/>
          </a:p>
        </p:txBody>
      </p:sp>
      <p:pic>
        <p:nvPicPr>
          <p:cNvPr id="13" name="Picture Placeholder 12"/>
          <p:cNvPicPr>
            <a:picLocks noGrp="1" noChangeAspect="1"/>
          </p:cNvPicPr>
          <p:nvPr>
            <p:ph type="pic" sz="quarter" idx="44"/>
          </p:nvPr>
        </p:nvPicPr>
        <p:blipFill>
          <a:blip r:embed="rId2">
            <a:extLst>
              <a:ext uri="{28A0092B-C50C-407E-A947-70E740481C1C}">
                <a14:useLocalDpi xmlns:a14="http://schemas.microsoft.com/office/drawing/2010/main" val="0"/>
              </a:ext>
            </a:extLst>
          </a:blip>
          <a:srcRect t="3387" b="3387"/>
          <a:stretch>
            <a:fillRect/>
          </a:stretch>
        </p:blipFill>
        <p:spPr/>
      </p:pic>
      <p:sp>
        <p:nvSpPr>
          <p:cNvPr id="7" name="Text Placeholder 6"/>
          <p:cNvSpPr>
            <a:spLocks noGrp="1"/>
          </p:cNvSpPr>
          <p:nvPr>
            <p:ph type="body" sz="quarter" idx="46"/>
          </p:nvPr>
        </p:nvSpPr>
        <p:spPr/>
        <p:txBody>
          <a:bodyPr/>
          <a:lstStyle/>
          <a:p>
            <a:r>
              <a:rPr lang="en-US" dirty="0" smtClean="0"/>
              <a:t>Permissive</a:t>
            </a:r>
            <a:endParaRPr lang="en-US" dirty="0"/>
          </a:p>
        </p:txBody>
      </p:sp>
      <p:sp>
        <p:nvSpPr>
          <p:cNvPr id="8" name="Text Placeholder 7"/>
          <p:cNvSpPr>
            <a:spLocks noGrp="1"/>
          </p:cNvSpPr>
          <p:nvPr>
            <p:ph type="body" sz="quarter" idx="47"/>
          </p:nvPr>
        </p:nvSpPr>
        <p:spPr/>
        <p:txBody>
          <a:bodyPr/>
          <a:lstStyle/>
          <a:p>
            <a:pPr marL="171450" indent="-171450">
              <a:buFont typeface="Arial" panose="020B0604020202020204" pitchFamily="34" charset="0"/>
              <a:buChar char="•"/>
            </a:pPr>
            <a:r>
              <a:rPr lang="en-US" dirty="0" smtClean="0"/>
              <a:t>GPL, LGPL (weak), MPL (weak)</a:t>
            </a:r>
          </a:p>
          <a:p>
            <a:pPr marL="171450" indent="-171450">
              <a:buFont typeface="Arial" panose="020B0604020202020204" pitchFamily="34" charset="0"/>
              <a:buChar char="•"/>
            </a:pPr>
            <a:r>
              <a:rPr lang="en-US" dirty="0" smtClean="0"/>
              <a:t>Places stricter requirements on consuming code and users</a:t>
            </a:r>
            <a:endParaRPr lang="en-US" dirty="0"/>
          </a:p>
        </p:txBody>
      </p:sp>
      <p:sp>
        <p:nvSpPr>
          <p:cNvPr id="9" name="Text Placeholder 8"/>
          <p:cNvSpPr>
            <a:spLocks noGrp="1"/>
          </p:cNvSpPr>
          <p:nvPr>
            <p:ph type="body" sz="quarter" idx="48"/>
          </p:nvPr>
        </p:nvSpPr>
        <p:spPr/>
        <p:txBody>
          <a:bodyPr/>
          <a:lstStyle/>
          <a:p>
            <a:pPr marL="171450" indent="-171450">
              <a:buFont typeface="Arial" panose="020B0604020202020204" pitchFamily="34" charset="0"/>
              <a:buChar char="•"/>
            </a:pPr>
            <a:r>
              <a:rPr lang="en-US" dirty="0" smtClean="0"/>
              <a:t>MIT, BSD, Apache</a:t>
            </a:r>
          </a:p>
          <a:p>
            <a:pPr marL="171450" indent="-171450">
              <a:buFont typeface="Arial" panose="020B0604020202020204" pitchFamily="34" charset="0"/>
              <a:buChar char="•"/>
            </a:pPr>
            <a:r>
              <a:rPr lang="en-US" dirty="0" smtClean="0"/>
              <a:t>Better for license compatibility</a:t>
            </a:r>
          </a:p>
          <a:p>
            <a:pPr marL="171450" indent="-171450">
              <a:buFont typeface="Arial" panose="020B0604020202020204" pitchFamily="34" charset="0"/>
              <a:buChar char="•"/>
            </a:pPr>
            <a:r>
              <a:rPr lang="en-US" dirty="0" smtClean="0"/>
              <a:t>Not the same as public domain</a:t>
            </a:r>
            <a:endParaRPr lang="en-US" dirty="0"/>
          </a:p>
        </p:txBody>
      </p:sp>
      <p:pic>
        <p:nvPicPr>
          <p:cNvPr id="12" name="Picture Placeholder 11"/>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t="3376" b="3376"/>
          <a:stretch>
            <a:fillRect/>
          </a:stretch>
        </p:blipFill>
        <p:spPr/>
      </p:pic>
    </p:spTree>
    <p:extLst>
      <p:ext uri="{BB962C8B-B14F-4D97-AF65-F5344CB8AC3E}">
        <p14:creationId xmlns:p14="http://schemas.microsoft.com/office/powerpoint/2010/main" val="2622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theme/theme1.xml><?xml version="1.0" encoding="utf-8"?>
<a:theme xmlns:a="http://schemas.openxmlformats.org/drawingml/2006/main" name="Office Theme">
  <a:themeElements>
    <a:clrScheme name="Ampersand">
      <a:dk1>
        <a:srgbClr val="222222"/>
      </a:dk1>
      <a:lt1>
        <a:srgbClr val="FFFFFF"/>
      </a:lt1>
      <a:dk2>
        <a:srgbClr val="333333"/>
      </a:dk2>
      <a:lt2>
        <a:srgbClr val="6A7074"/>
      </a:lt2>
      <a:accent1>
        <a:srgbClr val="FFCC66"/>
      </a:accent1>
      <a:accent2>
        <a:srgbClr val="FFFF66"/>
      </a:accent2>
      <a:accent3>
        <a:srgbClr val="FF6666"/>
      </a:accent3>
      <a:accent4>
        <a:srgbClr val="66CCFF"/>
      </a:accent4>
      <a:accent5>
        <a:srgbClr val="66FF66"/>
      </a:accent5>
      <a:accent6>
        <a:srgbClr val="CC66FF"/>
      </a:accent6>
      <a:hlink>
        <a:srgbClr val="B3B3B3"/>
      </a:hlink>
      <a:folHlink>
        <a:srgbClr val="B3B3B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prstDash val="dash"/>
        </a:ln>
        <a:effectLst/>
      </a:spPr>
      <a:bodyPr rtlCol="0" anchor="ctr"/>
      <a:lstStyle>
        <a:defPPr algn="ctr">
          <a:defRPr sz="1800" b="1" dirty="0">
            <a:solidFill>
              <a:srgbClr val="383838"/>
            </a:solidFill>
            <a:latin typeface="Znikomit"/>
            <a:cs typeface="Znikomit"/>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prstDash val="dash"/>
          <a:headEnd type="none"/>
          <a:tailEnd type="stealth" w="med"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rgbClr val="222222"/>
            </a:solidFill>
            <a:latin typeface="Serif12 Beta Rg"/>
            <a:cs typeface="Serif12 Beta Rg"/>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 Theme - w Fonts - wide (Redux).potx</Template>
  <TotalTime>17230</TotalTime>
  <Words>2492</Words>
  <Application>Microsoft Office PowerPoint</Application>
  <PresentationFormat>On-screen Show (16:10)</PresentationFormat>
  <Paragraphs>305</Paragraphs>
  <Slides>57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MS PGothic</vt:lpstr>
      <vt:lpstr>Arial</vt:lpstr>
      <vt:lpstr>Calibri</vt:lpstr>
      <vt:lpstr>Georgia</vt:lpstr>
      <vt:lpstr>Optima</vt:lpstr>
      <vt:lpstr>Serif12 Beta Rg</vt:lpstr>
      <vt:lpstr>Serif72 Beta Bk</vt:lpstr>
      <vt:lpstr>Serif72 Beta Rg</vt:lpstr>
      <vt:lpstr>Znikomit</vt:lpstr>
      <vt:lpstr>Office Theme</vt:lpstr>
      <vt:lpstr>PowerPoint Presentation</vt:lpstr>
      <vt:lpstr>What does “open source” mean?</vt:lpstr>
      <vt:lpstr> “open source” !=non-commercial</vt:lpstr>
      <vt:lpstr> “open source” != github</vt:lpstr>
      <vt:lpstr> “open source” != git</vt:lpstr>
      <vt:lpstr>Types of Open Source Projects</vt:lpstr>
      <vt:lpstr>Open Source Roles</vt:lpstr>
      <vt:lpstr>Motivations</vt:lpstr>
      <vt:lpstr>Open Source Licensing</vt:lpstr>
      <vt:lpstr>Open Source Licensing</vt:lpstr>
      <vt:lpstr>Tools Of The Trade</vt:lpstr>
      <vt:lpstr>What You’ll Need</vt:lpstr>
      <vt:lpstr>Git Concepts</vt:lpstr>
      <vt:lpstr>Git Concepts</vt:lpstr>
      <vt:lpstr>Possibly some slides with graphics about git concepts</vt:lpstr>
      <vt:lpstr>Common GitHub Terms</vt:lpstr>
      <vt:lpstr>Common Repository Documents</vt:lpstr>
      <vt:lpstr>…and speaking of open source</vt:lpstr>
      <vt:lpstr>PowerPoint Presentation</vt:lpstr>
      <vt:lpstr>Getting started.</vt:lpstr>
      <vt:lpstr>PowerPoint Presentation</vt:lpstr>
      <vt:lpstr>Getting started.</vt:lpstr>
      <vt:lpstr>What’ included.</vt:lpstr>
      <vt:lpstr>Like what you see?</vt:lpstr>
      <vt:lpstr>The title goes here.</vt:lpstr>
      <vt:lpstr>The title goes here.</vt:lpstr>
      <vt:lpstr>PowerPoint Presentation</vt:lpstr>
      <vt:lpstr>PowerPoint Presentation</vt:lpstr>
      <vt:lpstr>Section header with photo as background.</vt:lpstr>
      <vt:lpstr>Inverted section header with photo as background.</vt:lpstr>
      <vt:lpstr>Section header with block color.</vt:lpstr>
      <vt:lpstr>Section header with block color.</vt:lpstr>
      <vt:lpstr>Bullets + an Image</vt:lpstr>
      <vt:lpstr>Bullets + an Image</vt:lpstr>
      <vt:lpstr>Bullets + an Image, inverted</vt:lpstr>
      <vt:lpstr>Bullets + an Image, inverted</vt:lpstr>
      <vt:lpstr>Paragraph + image, right</vt:lpstr>
      <vt:lpstr>Paragraph + and 4 Images</vt:lpstr>
      <vt:lpstr>Paragraph + and 4 Images</vt:lpstr>
      <vt:lpstr>Paragraph + image, left</vt:lpstr>
      <vt:lpstr>Paragraph + image, left</vt:lpstr>
      <vt:lpstr>Paragraph + and 4 Images</vt:lpstr>
      <vt:lpstr>Paragraph + and 4 Images</vt:lpstr>
      <vt:lpstr>Ordered list</vt:lpstr>
      <vt:lpstr>Ordered list, inverted</vt:lpstr>
      <vt:lpstr>Two column layout.</vt:lpstr>
      <vt:lpstr>Two column layout.</vt:lpstr>
      <vt:lpstr>Three column layout.</vt:lpstr>
      <vt:lpstr>Three column layout.</vt:lpstr>
      <vt:lpstr>Here’s some huge text over an image.</vt:lpstr>
      <vt:lpstr>Here’s some huge text over an image.</vt:lpstr>
      <vt:lpstr>A blank slide.</vt:lpstr>
      <vt:lpstr>A blank slide.</vt:lpstr>
      <vt:lpstr>Thanks.</vt:lpstr>
      <vt:lpstr>Thanks.</vt:lpstr>
      <vt:lpstr>260 bonus icons.</vt:lpstr>
      <vt:lpstr>Attribution.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Keane Angle</dc:creator>
  <cp:lastModifiedBy>Dave Glick</cp:lastModifiedBy>
  <cp:revision>403</cp:revision>
  <dcterms:created xsi:type="dcterms:W3CDTF">2012-09-24T15:23:13Z</dcterms:created>
  <dcterms:modified xsi:type="dcterms:W3CDTF">2016-04-28T22:08:31Z</dcterms:modified>
</cp:coreProperties>
</file>